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4" Type="http://schemas.openxmlformats.org/officeDocument/2006/relationships/custom-properties" Target="docProps/custom.xml"/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pt_top1.png"/>
  <Relationship Id="rId3" Type="http://schemas.openxmlformats.org/officeDocument/2006/relationships/image" Target="../media/background_0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pt_top3.png"/>
  <Relationship Id="rId3" Type="http://schemas.openxmlformats.org/officeDocument/2006/relationships/image" Target="../media/background_1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pt_top7.png"/>
  <Relationship Id="rId3" Type="http://schemas.openxmlformats.org/officeDocument/2006/relationships/image" Target="../media/background_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285750"/>
          <a:ext cx="9163050" cy="4762500"/>
          <a:chOff x="0" y="285750"/>
          <a:chExt cx="9163050" cy="4762500"/>
        </a:xfrm>
      </p:grpSpPr>
      <p:pic>
        <p:nvPicPr>
          <p:cNvPr id="1" name="UCM logo" descr="UCM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448050" y="285750"/>
            <a:ext cx="5715000" cy="85725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0" y="476250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285750"/>
                <a:gridCol w="1905000"/>
                <a:gridCol w="4286250"/>
              </a:tblGrid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Fecha: 23/10/2022]]>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" marL="0" marR="95250" indent="0" lvl="0"/>
                      <a:r>
                        <a:rPr b="0" i="0" strike="noStrike" sz="1600" u="none">
                          <a:solidFill>
                            <a:srgbClr val="000000"/>
                          </a:solidFill>
                          <a:latin typeface="Calibri"/>
                        </a:rPr>
                        <a:t><![CDATA[Habana Zona Habana Vieja]]>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571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r" fontAlgn="t" marL="0" marR="95250" indent="0" lvl="0"/>
                      <a:r>
                        <a:rPr b="1" i="0" strike="noStrike" sz="2200" u="none">
                          <a:solidFill>
                            <a:srgbClr val="000000"/>
                          </a:solidFill>
                          <a:latin typeface="Arial"/>
                        </a:rPr>
                        <a:t><![CDATA[fvgvbgbv bg bgbg b]]></a:t>
                      </a:r>
                    </a:p>
                  </a:txBody>
                  <a:tcPr anchor="t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476250" y="285750"/>
          <a:ext cx="9163050" cy="6191250"/>
          <a:chOff x="476250" y="285750"/>
          <a:chExt cx="9163050" cy="6191250"/>
        </a:xfrm>
      </p:grpSpPr>
      <p:pic>
        <p:nvPicPr>
          <p:cNvPr id="1" name="UCM logo" descr="UCM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448050" y="285750"/>
            <a:ext cx="5715000" cy="85725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476250" y="171450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5143500"/>
                <a:gridCol w="1428750"/>
                <a:gridCol w="1619250"/>
              </a:tblGrid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1" i="0" strike="noStrike" sz="2000" u="none">
                          <a:solidFill>
                            <a:srgbClr val="000000"/>
                          </a:solidFill>
                          <a:latin typeface="Calibri"/>
                        </a:rPr>
                        <a:t><![CDATA[fvgvbgbv bg bgbg b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 8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Fecha: 23/10/2022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0" y="238125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666750"/>
                <a:gridCol w="2857500"/>
                <a:gridCol w="1428750"/>
                <a:gridCol w="1809750"/>
                <a:gridCol w="1428750"/>
              </a:tblGrid>
              <a:tr h="3810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1" i="0" strike="noStrike" sz="1400" u="none">
                          <a:solidFill>
                            <a:srgbClr val="FFFFFF"/>
                          </a:solidFill>
                          <a:latin typeface="Calibri"/>
                        </a:rPr>
                        <a:t><![CDATA[NO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1" i="0" strike="noStrike" sz="1400" u="none">
                          <a:solidFill>
                            <a:srgbClr val="FFFFFF"/>
                          </a:solidFill>
                          <a:latin typeface="Calibri"/>
                        </a:rPr>
                        <a:t><![CDATA[DESCRIPCIÓN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1" i="0" strike="noStrike" sz="1400" u="none">
                          <a:solidFill>
                            <a:srgbClr val="FFFFFF"/>
                          </a:solidFill>
                          <a:latin typeface="Calibri"/>
                        </a:rPr>
                        <a:t><![CDATA[PROYECTO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1" i="0" strike="noStrike" sz="1400" u="none">
                          <a:solidFill>
                            <a:srgbClr val="FFFFFF"/>
                          </a:solidFill>
                          <a:latin typeface="Calibri"/>
                        </a:rPr>
                        <a:t><![CDATA[OBJETO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1" i="0" strike="noStrike" sz="1400" u="none">
                          <a:solidFill>
                            <a:srgbClr val="FFFFFF"/>
                          </a:solidFill>
                          <a:latin typeface="Calibri"/>
                        </a:rPr>
                        <a:t><![CDATA[DEPARTAMENTO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/>
                    </a:solidFill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8889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Filtración de cubiert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Pilar 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BW 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ubiert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888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Pintura dañad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Pilar 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Edificio Princi...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Acabados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Prueba 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Pilar 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BW 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ubiert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9999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Pintura dañad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Pilar 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Edificio Princi...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Acabados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62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Rotura en pila de agu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Pilar 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BW 1 (0103)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Acabados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476250" y="619125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6572250"/>
                <a:gridCol w="1619250"/>
              </a:tblGrid>
              <a:tr h="3810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1" i="0" strike="noStrike" sz="1400" u="none">
                          <a:solidFill>
                            <a:srgbClr val="FFFFFF"/>
                          </a:solidFill>
                          <a:latin typeface="Calibri"/>
                        </a:rPr>
                        <a:t><![CDATA[Página 1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1" i="0" strike="noStrike" sz="1400" u="none">
                          <a:solidFill>
                            <a:srgbClr val="FFFFFF"/>
                          </a:solidFill>
                          <a:latin typeface="Calibri"/>
                        </a:rPr>
                        <a:t><![CDATA[CCO Garantía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476250" y="285750"/>
          <a:ext cx="9163050" cy="6191250"/>
          <a:chOff x="476250" y="285750"/>
          <a:chExt cx="9163050" cy="6191250"/>
        </a:xfrm>
      </p:grpSpPr>
      <p:pic>
        <p:nvPicPr>
          <p:cNvPr id="1" name="UCM logo" descr="UCM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448050" y="285750"/>
            <a:ext cx="5715000" cy="85725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476250" y="171450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5143500"/>
                <a:gridCol w="1428750"/>
                <a:gridCol w="1619250"/>
              </a:tblGrid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1" i="0" strike="noStrike" sz="2000" u="none">
                          <a:solidFill>
                            <a:srgbClr val="000000"/>
                          </a:solidFill>
                          <a:latin typeface="Calibri"/>
                        </a:rPr>
                        <a:t><![CDATA[fvgvbgbv bg bgbg b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 8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Fecha: 23/10/2022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0" y="238125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666750"/>
                <a:gridCol w="2857500"/>
                <a:gridCol w="1428750"/>
                <a:gridCol w="1809750"/>
                <a:gridCol w="1428750"/>
              </a:tblGrid>
              <a:tr h="3810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1" i="0" strike="noStrike" sz="1400" u="none">
                          <a:solidFill>
                            <a:srgbClr val="FFFFFF"/>
                          </a:solidFill>
                          <a:latin typeface="Calibri"/>
                        </a:rPr>
                        <a:t><![CDATA[NO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1" i="0" strike="noStrike" sz="1400" u="none">
                          <a:solidFill>
                            <a:srgbClr val="FFFFFF"/>
                          </a:solidFill>
                          <a:latin typeface="Calibri"/>
                        </a:rPr>
                        <a:t><![CDATA[DESCRIPCIÓN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1" i="0" strike="noStrike" sz="1400" u="none">
                          <a:solidFill>
                            <a:srgbClr val="FFFFFF"/>
                          </a:solidFill>
                          <a:latin typeface="Calibri"/>
                        </a:rPr>
                        <a:t><![CDATA[PROYECTO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1" i="0" strike="noStrike" sz="1400" u="none">
                          <a:solidFill>
                            <a:srgbClr val="FFFFFF"/>
                          </a:solidFill>
                          <a:latin typeface="Calibri"/>
                        </a:rPr>
                        <a:t><![CDATA[OBJETO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1" i="0" strike="noStrike" sz="1400" u="none">
                          <a:solidFill>
                            <a:srgbClr val="FFFFFF"/>
                          </a:solidFill>
                          <a:latin typeface="Calibri"/>
                        </a:rPr>
                        <a:t><![CDATA[DEPARTAMENTO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/>
                    </a:solidFill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3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Prueba 3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Pilar 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BW 1 (0103), BW...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Acabados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Prueba 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Pilar 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BW 1 (0101), BW...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Acabados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anipulador de Monomando de lavamanos ro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Pilar 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BW 1 (0103), BW...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Acabados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476250" y="619125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6572250"/>
                <a:gridCol w="1619250"/>
              </a:tblGrid>
              <a:tr h="3810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1" i="0" strike="noStrike" sz="1400" u="none">
                          <a:solidFill>
                            <a:srgbClr val="FFFFFF"/>
                          </a:solidFill>
                          <a:latin typeface="Calibri"/>
                        </a:rPr>
                        <a:t><![CDATA[Página 2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1" i="0" strike="noStrike" sz="1400" u="none">
                          <a:solidFill>
                            <a:srgbClr val="FFFFFF"/>
                          </a:solidFill>
                          <a:latin typeface="Calibri"/>
                        </a:rPr>
                        <a:t><![CDATA[CCO Garantía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blinds dir="vert"/>
  </p:transition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PHPOffice</dc:creator>
  <cp:lastModifiedBy>PHPPresentation SEMTI</cp:lastModifiedBy>
  <dcterms:created xsi:type="dcterms:W3CDTF">2022-10-23T14:32:53Z</dcterms:created>
  <dcterms:modified xsi:type="dcterms:W3CDTF">2022-10-23T14:32:53Z</dcterms:modified>
  <dc:title>Informe Garantia</dc:title>
  <dc:description>Informe de SD</dc:description>
  <dc:subject>Informe de SD</dc:subject>
  <cp:keywords>office 2007 openxml libreoffice odt php</cp:keywords>
  <cp:category>Informes Garantia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