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99" r:id="rId2"/>
    <p:sldId id="257" r:id="rId3"/>
    <p:sldId id="291" r:id="rId4"/>
    <p:sldId id="292" r:id="rId5"/>
    <p:sldId id="289" r:id="rId6"/>
    <p:sldId id="290" r:id="rId7"/>
    <p:sldId id="263" r:id="rId8"/>
    <p:sldId id="264" r:id="rId9"/>
    <p:sldId id="258" r:id="rId10"/>
    <p:sldId id="259" r:id="rId11"/>
    <p:sldId id="261" r:id="rId12"/>
    <p:sldId id="266" r:id="rId13"/>
    <p:sldId id="270" r:id="rId14"/>
    <p:sldId id="272" r:id="rId15"/>
    <p:sldId id="294" r:id="rId16"/>
    <p:sldId id="296" r:id="rId17"/>
    <p:sldId id="293" r:id="rId18"/>
    <p:sldId id="297" r:id="rId19"/>
    <p:sldId id="269" r:id="rId20"/>
    <p:sldId id="278" r:id="rId21"/>
    <p:sldId id="279" r:id="rId22"/>
    <p:sldId id="298" r:id="rId23"/>
    <p:sldId id="283" r:id="rId24"/>
    <p:sldId id="284" r:id="rId25"/>
    <p:sldId id="285" r:id="rId26"/>
    <p:sldId id="286" r:id="rId27"/>
    <p:sldId id="287" r:id="rId28"/>
    <p:sldId id="274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FF423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384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ke the best choice for application performance by learning Java  Collections Framework - LEARNCSDESIGN">
            <a:extLst>
              <a:ext uri="{FF2B5EF4-FFF2-40B4-BE49-F238E27FC236}">
                <a16:creationId xmlns:a16="http://schemas.microsoft.com/office/drawing/2014/main" id="{2CEF9625-71E2-EB1A-EFC5-81536324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31" y="842576"/>
            <a:ext cx="9760641" cy="49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3829</TotalTime>
  <Words>4642</Words>
  <Application>Microsoft Office PowerPoint</Application>
  <PresentationFormat>Широкоэкранный</PresentationFormat>
  <Paragraphs>428</Paragraphs>
  <Slides>30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Fira Sans</vt:lpstr>
      <vt:lpstr>Inter</vt:lpstr>
      <vt:lpstr>proxima</vt:lpstr>
      <vt:lpstr>Тема Office</vt:lpstr>
      <vt:lpstr>Презентация PowerPoint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LinkedList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67</cp:revision>
  <dcterms:created xsi:type="dcterms:W3CDTF">2025-01-02T08:46:56Z</dcterms:created>
  <dcterms:modified xsi:type="dcterms:W3CDTF">2025-03-12T09:33:16Z</dcterms:modified>
</cp:coreProperties>
</file>