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90" r:id="rId7"/>
    <p:sldId id="286" r:id="rId8"/>
    <p:sldId id="287" r:id="rId9"/>
    <p:sldId id="288" r:id="rId10"/>
    <p:sldId id="289" r:id="rId11"/>
    <p:sldId id="293" r:id="rId12"/>
    <p:sldId id="292"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cription" id="{B9B51309-D148-4332-87C2-07BE32FBCA3B}">
          <p14:sldIdLst>
            <p14:sldId id="271"/>
            <p14:sldId id="290"/>
            <p14:sldId id="286"/>
            <p14:sldId id="287"/>
            <p14:sldId id="288"/>
            <p14:sldId id="289"/>
            <p14:sldId id="293"/>
            <p14:sldId id="292"/>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24726"/>
    <a:srgbClr val="404040"/>
    <a:srgbClr val="FF9B45"/>
    <a:srgbClr val="DD462F"/>
    <a:srgbClr val="F8CFB6"/>
    <a:srgbClr val="F8CAB6"/>
    <a:srgbClr val="923922"/>
    <a:srgbClr val="F5F5F5"/>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88" d="100"/>
          <a:sy n="88" d="100"/>
        </p:scale>
        <p:origin x="2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131"/>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DF48D-5E82-46FE-B266-216701CDA190}" type="doc">
      <dgm:prSet loTypeId="urn:microsoft.com/office/officeart/2005/8/layout/pictureOrgChart+Icon" loCatId="hierarchy" qsTypeId="urn:microsoft.com/office/officeart/2005/8/quickstyle/simple1" qsCatId="simple" csTypeId="urn:microsoft.com/office/officeart/2005/8/colors/accent6_2" csCatId="accent6" phldr="1"/>
      <dgm:spPr/>
      <dgm:t>
        <a:bodyPr/>
        <a:lstStyle/>
        <a:p>
          <a:endParaRPr lang="en-IN"/>
        </a:p>
      </dgm:t>
    </dgm:pt>
    <dgm:pt modelId="{4FF8BDC0-DF3B-4F27-983A-9353B6259D50}">
      <dgm:prSet phldrT="[Text]"/>
      <dgm:spPr>
        <a:solidFill>
          <a:schemeClr val="accent1"/>
        </a:solidFill>
      </dgm:spPr>
      <dgm:t>
        <a:bodyPr/>
        <a:lstStyle/>
        <a:p>
          <a:r>
            <a:rPr lang="en-US" dirty="0">
              <a:latin typeface="Geometr706 BlkCn BT" panose="020B0706030503030204" pitchFamily="34" charset="0"/>
            </a:rPr>
            <a:t>Sky Detection</a:t>
          </a:r>
          <a:endParaRPr lang="en-IN" dirty="0">
            <a:latin typeface="Geometr706 BlkCn BT" panose="020B0706030503030204" pitchFamily="34" charset="0"/>
          </a:endParaRPr>
        </a:p>
      </dgm:t>
    </dgm:pt>
    <dgm:pt modelId="{98C8385B-3D66-4A4C-A767-2631FE9010BA}" type="parTrans" cxnId="{925B471C-D5AA-40FD-86AB-49341FCBC817}">
      <dgm:prSet/>
      <dgm:spPr/>
      <dgm:t>
        <a:bodyPr/>
        <a:lstStyle/>
        <a:p>
          <a:endParaRPr lang="en-IN">
            <a:latin typeface="Geometr706 BlkCn BT" panose="020B0706030503030204" pitchFamily="34" charset="0"/>
          </a:endParaRPr>
        </a:p>
      </dgm:t>
    </dgm:pt>
    <dgm:pt modelId="{95988824-CC1C-4DC4-9B16-A339DCEBD8DC}" type="sibTrans" cxnId="{925B471C-D5AA-40FD-86AB-49341FCBC817}">
      <dgm:prSet/>
      <dgm:spPr/>
      <dgm:t>
        <a:bodyPr/>
        <a:lstStyle/>
        <a:p>
          <a:endParaRPr lang="en-IN">
            <a:latin typeface="Geometr706 BlkCn BT" panose="020B0706030503030204" pitchFamily="34" charset="0"/>
          </a:endParaRPr>
        </a:p>
      </dgm:t>
    </dgm:pt>
    <dgm:pt modelId="{CF00657D-C6BC-49F7-932A-1954201CE58E}">
      <dgm:prSet phldrT="[Text]"/>
      <dgm:spPr>
        <a:solidFill>
          <a:schemeClr val="accent2">
            <a:lumMod val="75000"/>
          </a:schemeClr>
        </a:solidFill>
      </dgm:spPr>
      <dgm:t>
        <a:bodyPr/>
        <a:lstStyle/>
        <a:p>
          <a:r>
            <a:rPr lang="en-US" dirty="0">
              <a:latin typeface="Geometr706 BlkCn BT" panose="020B0706030503030204" pitchFamily="34" charset="0"/>
            </a:rPr>
            <a:t>Gradient Image Calculation using Sobel Operator </a:t>
          </a:r>
          <a:endParaRPr lang="en-IN" dirty="0">
            <a:latin typeface="Geometr706 BlkCn BT" panose="020B0706030503030204" pitchFamily="34" charset="0"/>
          </a:endParaRPr>
        </a:p>
      </dgm:t>
    </dgm:pt>
    <dgm:pt modelId="{2F0DA1C1-7541-4C44-9C1D-AD5659E69742}" type="parTrans" cxnId="{E6EB132E-7FC4-41F2-9888-6767E9E26F5C}">
      <dgm:prSet/>
      <dgm:spPr>
        <a:ln w="57150"/>
      </dgm:spPr>
      <dgm:t>
        <a:bodyPr/>
        <a:lstStyle/>
        <a:p>
          <a:endParaRPr lang="en-IN">
            <a:latin typeface="Geometr706 BlkCn BT" panose="020B0706030503030204" pitchFamily="34" charset="0"/>
          </a:endParaRPr>
        </a:p>
      </dgm:t>
    </dgm:pt>
    <dgm:pt modelId="{A453C20B-3AC4-4633-8903-C7E48710911B}" type="sibTrans" cxnId="{E6EB132E-7FC4-41F2-9888-6767E9E26F5C}">
      <dgm:prSet/>
      <dgm:spPr/>
      <dgm:t>
        <a:bodyPr/>
        <a:lstStyle/>
        <a:p>
          <a:endParaRPr lang="en-IN">
            <a:latin typeface="Geometr706 BlkCn BT" panose="020B0706030503030204" pitchFamily="34" charset="0"/>
          </a:endParaRPr>
        </a:p>
      </dgm:t>
    </dgm:pt>
    <dgm:pt modelId="{7BDF3C18-19F7-4174-B473-7361A73552F4}">
      <dgm:prSet phldrT="[Text]"/>
      <dgm:spPr>
        <a:solidFill>
          <a:schemeClr val="accent2">
            <a:lumMod val="75000"/>
          </a:schemeClr>
        </a:solidFill>
      </dgm:spPr>
      <dgm:t>
        <a:bodyPr/>
        <a:lstStyle/>
        <a:p>
          <a:r>
            <a:rPr lang="en-US" dirty="0">
              <a:latin typeface="Geometr706 BlkCn BT" panose="020B0706030503030204" pitchFamily="34" charset="0"/>
            </a:rPr>
            <a:t>Preliminary Sky Region Detection</a:t>
          </a:r>
          <a:endParaRPr lang="en-IN" dirty="0">
            <a:latin typeface="Geometr706 BlkCn BT" panose="020B0706030503030204" pitchFamily="34" charset="0"/>
          </a:endParaRPr>
        </a:p>
      </dgm:t>
    </dgm:pt>
    <dgm:pt modelId="{C0E0346F-311E-4934-B6DD-DB14F8CE1900}" type="parTrans" cxnId="{8D41BF16-9C7A-42DA-B8C4-D278E62B40F2}">
      <dgm:prSet/>
      <dgm:spPr>
        <a:ln w="57150"/>
      </dgm:spPr>
      <dgm:t>
        <a:bodyPr/>
        <a:lstStyle/>
        <a:p>
          <a:endParaRPr lang="en-IN">
            <a:latin typeface="Geometr706 BlkCn BT" panose="020B0706030503030204" pitchFamily="34" charset="0"/>
          </a:endParaRPr>
        </a:p>
      </dgm:t>
    </dgm:pt>
    <dgm:pt modelId="{40CB9A3F-CAF3-4AC8-961B-E6260230496B}" type="sibTrans" cxnId="{8D41BF16-9C7A-42DA-B8C4-D278E62B40F2}">
      <dgm:prSet/>
      <dgm:spPr/>
      <dgm:t>
        <a:bodyPr/>
        <a:lstStyle/>
        <a:p>
          <a:endParaRPr lang="en-IN">
            <a:latin typeface="Geometr706 BlkCn BT" panose="020B0706030503030204" pitchFamily="34" charset="0"/>
          </a:endParaRPr>
        </a:p>
      </dgm:t>
    </dgm:pt>
    <dgm:pt modelId="{8C75F494-BCFD-47F4-A45F-1CF8ED88F93F}">
      <dgm:prSet phldrT="[Text]"/>
      <dgm:spPr>
        <a:solidFill>
          <a:schemeClr val="accent2">
            <a:lumMod val="75000"/>
          </a:schemeClr>
        </a:solidFill>
      </dgm:spPr>
      <dgm:t>
        <a:bodyPr/>
        <a:lstStyle/>
        <a:p>
          <a:r>
            <a:rPr lang="en-US" dirty="0">
              <a:latin typeface="Geometr706 BlkCn BT" panose="020B0706030503030204" pitchFamily="34" charset="0"/>
            </a:rPr>
            <a:t>Sky Region Refinement and Post-Processing</a:t>
          </a:r>
          <a:endParaRPr lang="en-IN" dirty="0">
            <a:latin typeface="Geometr706 BlkCn BT" panose="020B0706030503030204" pitchFamily="34" charset="0"/>
          </a:endParaRPr>
        </a:p>
      </dgm:t>
    </dgm:pt>
    <dgm:pt modelId="{7098D302-060D-4A8D-BD0E-28DBCFCAE020}" type="parTrans" cxnId="{893D16A9-014D-4649-A69F-B61BFA03681C}">
      <dgm:prSet/>
      <dgm:spPr>
        <a:ln w="57150"/>
      </dgm:spPr>
      <dgm:t>
        <a:bodyPr/>
        <a:lstStyle/>
        <a:p>
          <a:endParaRPr lang="en-IN">
            <a:latin typeface="Geometr706 BlkCn BT" panose="020B0706030503030204" pitchFamily="34" charset="0"/>
          </a:endParaRPr>
        </a:p>
      </dgm:t>
    </dgm:pt>
    <dgm:pt modelId="{5A6A141A-C945-4992-9581-9C140876093F}" type="sibTrans" cxnId="{893D16A9-014D-4649-A69F-B61BFA03681C}">
      <dgm:prSet/>
      <dgm:spPr/>
      <dgm:t>
        <a:bodyPr/>
        <a:lstStyle/>
        <a:p>
          <a:endParaRPr lang="en-IN">
            <a:latin typeface="Geometr706 BlkCn BT" panose="020B0706030503030204" pitchFamily="34" charset="0"/>
          </a:endParaRPr>
        </a:p>
      </dgm:t>
    </dgm:pt>
    <dgm:pt modelId="{E5CC66BA-5A19-4B75-9813-30B4A89E6BBA}">
      <dgm:prSet phldrT="[Text]"/>
      <dgm:spPr>
        <a:solidFill>
          <a:schemeClr val="accent2">
            <a:lumMod val="75000"/>
          </a:schemeClr>
        </a:solidFill>
      </dgm:spPr>
      <dgm:t>
        <a:bodyPr/>
        <a:lstStyle/>
        <a:p>
          <a:r>
            <a:rPr lang="en-US" dirty="0">
              <a:latin typeface="Geometr706 BlkCn BT" panose="020B0706030503030204" pitchFamily="34" charset="0"/>
            </a:rPr>
            <a:t>Image Masking </a:t>
          </a:r>
          <a:endParaRPr lang="en-IN" dirty="0">
            <a:latin typeface="Geometr706 BlkCn BT" panose="020B0706030503030204" pitchFamily="34" charset="0"/>
          </a:endParaRPr>
        </a:p>
      </dgm:t>
    </dgm:pt>
    <dgm:pt modelId="{872117E7-0C66-44EF-8F53-2B7CE320A9A7}" type="parTrans" cxnId="{B4CDE769-BE66-4E5E-AAA1-A4BD50387B3B}">
      <dgm:prSet/>
      <dgm:spPr>
        <a:ln w="57150"/>
      </dgm:spPr>
      <dgm:t>
        <a:bodyPr/>
        <a:lstStyle/>
        <a:p>
          <a:endParaRPr lang="en-IN">
            <a:latin typeface="Geometr706 BlkCn BT" panose="020B0706030503030204" pitchFamily="34" charset="0"/>
          </a:endParaRPr>
        </a:p>
      </dgm:t>
    </dgm:pt>
    <dgm:pt modelId="{FC4F9015-067A-434D-AD27-7A62FF0F7309}" type="sibTrans" cxnId="{B4CDE769-BE66-4E5E-AAA1-A4BD50387B3B}">
      <dgm:prSet/>
      <dgm:spPr/>
      <dgm:t>
        <a:bodyPr/>
        <a:lstStyle/>
        <a:p>
          <a:endParaRPr lang="en-IN">
            <a:latin typeface="Geometr706 BlkCn BT" panose="020B0706030503030204" pitchFamily="34" charset="0"/>
          </a:endParaRPr>
        </a:p>
      </dgm:t>
    </dgm:pt>
    <dgm:pt modelId="{467392E7-8D29-4384-ADFE-26ABA1FA36ED}" type="pres">
      <dgm:prSet presAssocID="{D41DF48D-5E82-46FE-B266-216701CDA190}" presName="hierChild1" presStyleCnt="0">
        <dgm:presLayoutVars>
          <dgm:orgChart val="1"/>
          <dgm:chPref val="1"/>
          <dgm:dir/>
          <dgm:animOne val="branch"/>
          <dgm:animLvl val="lvl"/>
          <dgm:resizeHandles/>
        </dgm:presLayoutVars>
      </dgm:prSet>
      <dgm:spPr/>
    </dgm:pt>
    <dgm:pt modelId="{5A1D8895-9254-48FE-B948-AA5C786E2DA1}" type="pres">
      <dgm:prSet presAssocID="{4FF8BDC0-DF3B-4F27-983A-9353B6259D50}" presName="hierRoot1" presStyleCnt="0">
        <dgm:presLayoutVars>
          <dgm:hierBranch val="init"/>
        </dgm:presLayoutVars>
      </dgm:prSet>
      <dgm:spPr/>
    </dgm:pt>
    <dgm:pt modelId="{F327B0C7-4093-4968-817A-9B0CFF778C98}" type="pres">
      <dgm:prSet presAssocID="{4FF8BDC0-DF3B-4F27-983A-9353B6259D50}" presName="rootComposite1" presStyleCnt="0"/>
      <dgm:spPr/>
    </dgm:pt>
    <dgm:pt modelId="{66A14446-72B5-430E-BC0A-AEC7CD6D105F}" type="pres">
      <dgm:prSet presAssocID="{4FF8BDC0-DF3B-4F27-983A-9353B6259D50}" presName="rootText1" presStyleLbl="node0" presStyleIdx="0" presStyleCnt="1">
        <dgm:presLayoutVars>
          <dgm:chPref val="3"/>
        </dgm:presLayoutVars>
      </dgm:prSet>
      <dgm:spPr/>
    </dgm:pt>
    <dgm:pt modelId="{AAC2D3F5-C36A-40F0-A14B-D867F25AE113}" type="pres">
      <dgm:prSet presAssocID="{4FF8BDC0-DF3B-4F27-983A-9353B6259D50}" presName="rootPict1" presStyleLbl="align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EAD99B4F-E096-48F6-B856-8177BAF52A1F}" type="pres">
      <dgm:prSet presAssocID="{4FF8BDC0-DF3B-4F27-983A-9353B6259D50}" presName="rootConnector1" presStyleLbl="node1" presStyleIdx="0" presStyleCnt="0"/>
      <dgm:spPr/>
    </dgm:pt>
    <dgm:pt modelId="{6C76AD9C-C560-400F-B2B5-054F9E932622}" type="pres">
      <dgm:prSet presAssocID="{4FF8BDC0-DF3B-4F27-983A-9353B6259D50}" presName="hierChild2" presStyleCnt="0"/>
      <dgm:spPr/>
    </dgm:pt>
    <dgm:pt modelId="{8762FE96-1F48-4F8F-A38C-C1967D8C0E00}" type="pres">
      <dgm:prSet presAssocID="{2F0DA1C1-7541-4C44-9C1D-AD5659E69742}" presName="Name37" presStyleLbl="parChTrans1D2" presStyleIdx="0" presStyleCnt="4"/>
      <dgm:spPr/>
    </dgm:pt>
    <dgm:pt modelId="{239F80B1-08A2-4979-BBE7-5B2DB67BA791}" type="pres">
      <dgm:prSet presAssocID="{CF00657D-C6BC-49F7-932A-1954201CE58E}" presName="hierRoot2" presStyleCnt="0">
        <dgm:presLayoutVars>
          <dgm:hierBranch val="init"/>
        </dgm:presLayoutVars>
      </dgm:prSet>
      <dgm:spPr/>
    </dgm:pt>
    <dgm:pt modelId="{1E1579B0-2683-477E-B4B9-29B802747602}" type="pres">
      <dgm:prSet presAssocID="{CF00657D-C6BC-49F7-932A-1954201CE58E}" presName="rootComposite" presStyleCnt="0"/>
      <dgm:spPr/>
    </dgm:pt>
    <dgm:pt modelId="{8E9FD46A-42B4-4EDE-923A-9BDA6AB545F4}" type="pres">
      <dgm:prSet presAssocID="{CF00657D-C6BC-49F7-932A-1954201CE58E}" presName="rootText" presStyleLbl="node2" presStyleIdx="0" presStyleCnt="4" custLinFactNeighborX="7" custLinFactNeighborY="45179">
        <dgm:presLayoutVars>
          <dgm:chPref val="3"/>
        </dgm:presLayoutVars>
      </dgm:prSet>
      <dgm:spPr/>
    </dgm:pt>
    <dgm:pt modelId="{8F8C1E36-E8E4-4D94-851B-A5A3E4430955}" type="pres">
      <dgm:prSet presAssocID="{CF00657D-C6BC-49F7-932A-1954201CE58E}" presName="rootPict" presStyleLbl="alignImgPlace1" presStyleIdx="1" presStyleCnt="5" custLinFactNeighborX="-1572" custLinFactNeighborY="58350"/>
      <dgm:spPr>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dgm:spPr>
    </dgm:pt>
    <dgm:pt modelId="{BAA375E9-28FB-4326-96DD-664D7B4F0AED}" type="pres">
      <dgm:prSet presAssocID="{CF00657D-C6BC-49F7-932A-1954201CE58E}" presName="rootConnector" presStyleLbl="node2" presStyleIdx="0" presStyleCnt="4"/>
      <dgm:spPr/>
    </dgm:pt>
    <dgm:pt modelId="{189032DE-B9EE-46A4-89A9-B4FB43A4751A}" type="pres">
      <dgm:prSet presAssocID="{CF00657D-C6BC-49F7-932A-1954201CE58E}" presName="hierChild4" presStyleCnt="0"/>
      <dgm:spPr/>
    </dgm:pt>
    <dgm:pt modelId="{CE653131-6989-415E-844E-91FC611CA4A5}" type="pres">
      <dgm:prSet presAssocID="{CF00657D-C6BC-49F7-932A-1954201CE58E}" presName="hierChild5" presStyleCnt="0"/>
      <dgm:spPr/>
    </dgm:pt>
    <dgm:pt modelId="{86EDFD51-3EB8-4778-815A-54B1568B57EA}" type="pres">
      <dgm:prSet presAssocID="{C0E0346F-311E-4934-B6DD-DB14F8CE1900}" presName="Name37" presStyleLbl="parChTrans1D2" presStyleIdx="1" presStyleCnt="4"/>
      <dgm:spPr/>
    </dgm:pt>
    <dgm:pt modelId="{89804591-3D05-481D-8368-D9AC3EAC5E67}" type="pres">
      <dgm:prSet presAssocID="{7BDF3C18-19F7-4174-B473-7361A73552F4}" presName="hierRoot2" presStyleCnt="0">
        <dgm:presLayoutVars>
          <dgm:hierBranch val="init"/>
        </dgm:presLayoutVars>
      </dgm:prSet>
      <dgm:spPr/>
    </dgm:pt>
    <dgm:pt modelId="{D1775A8D-10F8-42E6-AF20-67B321A298D3}" type="pres">
      <dgm:prSet presAssocID="{7BDF3C18-19F7-4174-B473-7361A73552F4}" presName="rootComposite" presStyleCnt="0"/>
      <dgm:spPr/>
    </dgm:pt>
    <dgm:pt modelId="{AE180F83-6FBE-4B83-9A8E-C711311F761D}" type="pres">
      <dgm:prSet presAssocID="{7BDF3C18-19F7-4174-B473-7361A73552F4}" presName="rootText" presStyleLbl="node2" presStyleIdx="1" presStyleCnt="4" custLinFactNeighborX="7" custLinFactNeighborY="45179">
        <dgm:presLayoutVars>
          <dgm:chPref val="3"/>
        </dgm:presLayoutVars>
      </dgm:prSet>
      <dgm:spPr/>
    </dgm:pt>
    <dgm:pt modelId="{B86E75F5-623B-490F-9841-69908AD78AD8}" type="pres">
      <dgm:prSet presAssocID="{7BDF3C18-19F7-4174-B473-7361A73552F4}" presName="rootPict" presStyleLbl="alignImgPlace1" presStyleIdx="2" presStyleCnt="5" custLinFactNeighborX="-1572" custLinFactNeighborY="58350"/>
      <dgm:spPr>
        <a:blipFill>
          <a:blip xmlns:r="http://schemas.openxmlformats.org/officeDocument/2006/relationships" r:embed="rId3"/>
          <a:srcRect/>
          <a:stretch>
            <a:fillRect l="-39000" r="-39000"/>
          </a:stretch>
        </a:blipFill>
      </dgm:spPr>
    </dgm:pt>
    <dgm:pt modelId="{1E15569F-680A-47EA-A408-F0BA60DD1B97}" type="pres">
      <dgm:prSet presAssocID="{7BDF3C18-19F7-4174-B473-7361A73552F4}" presName="rootConnector" presStyleLbl="node2" presStyleIdx="1" presStyleCnt="4"/>
      <dgm:spPr/>
    </dgm:pt>
    <dgm:pt modelId="{3492934B-1EA3-41AC-841C-033C0727642B}" type="pres">
      <dgm:prSet presAssocID="{7BDF3C18-19F7-4174-B473-7361A73552F4}" presName="hierChild4" presStyleCnt="0"/>
      <dgm:spPr/>
    </dgm:pt>
    <dgm:pt modelId="{2A6E97E5-73D9-4BC0-A6E6-F77E7BAC0618}" type="pres">
      <dgm:prSet presAssocID="{7BDF3C18-19F7-4174-B473-7361A73552F4}" presName="hierChild5" presStyleCnt="0"/>
      <dgm:spPr/>
    </dgm:pt>
    <dgm:pt modelId="{44775F9A-2A40-47D1-B9FC-CB08D29DCAA8}" type="pres">
      <dgm:prSet presAssocID="{7098D302-060D-4A8D-BD0E-28DBCFCAE020}" presName="Name37" presStyleLbl="parChTrans1D2" presStyleIdx="2" presStyleCnt="4"/>
      <dgm:spPr/>
    </dgm:pt>
    <dgm:pt modelId="{6BC0F7A6-77C3-4555-A111-221A7281152B}" type="pres">
      <dgm:prSet presAssocID="{8C75F494-BCFD-47F4-A45F-1CF8ED88F93F}" presName="hierRoot2" presStyleCnt="0">
        <dgm:presLayoutVars>
          <dgm:hierBranch val="init"/>
        </dgm:presLayoutVars>
      </dgm:prSet>
      <dgm:spPr/>
    </dgm:pt>
    <dgm:pt modelId="{83439240-6D0E-46D9-B623-9922AF7F5C4B}" type="pres">
      <dgm:prSet presAssocID="{8C75F494-BCFD-47F4-A45F-1CF8ED88F93F}" presName="rootComposite" presStyleCnt="0"/>
      <dgm:spPr/>
    </dgm:pt>
    <dgm:pt modelId="{95A09A84-C3E2-43D1-9143-8C81A3E962A0}" type="pres">
      <dgm:prSet presAssocID="{8C75F494-BCFD-47F4-A45F-1CF8ED88F93F}" presName="rootText" presStyleLbl="node2" presStyleIdx="2" presStyleCnt="4" custLinFactNeighborX="7" custLinFactNeighborY="45179">
        <dgm:presLayoutVars>
          <dgm:chPref val="3"/>
        </dgm:presLayoutVars>
      </dgm:prSet>
      <dgm:spPr/>
    </dgm:pt>
    <dgm:pt modelId="{FA748FB8-20F9-47A3-97A8-C0ADFA78762E}" type="pres">
      <dgm:prSet presAssocID="{8C75F494-BCFD-47F4-A45F-1CF8ED88F93F}" presName="rootPict" presStyleLbl="alignImgPlace1" presStyleIdx="3" presStyleCnt="5" custLinFactNeighborX="-1572" custLinFactNeighborY="58350"/>
      <dgm:spPr>
        <a:blipFill>
          <a:blip xmlns:r="http://schemas.openxmlformats.org/officeDocument/2006/relationships" r:embed="rId4"/>
          <a:srcRect/>
          <a:stretch>
            <a:fillRect l="-39000" r="-39000"/>
          </a:stretch>
        </a:blipFill>
      </dgm:spPr>
    </dgm:pt>
    <dgm:pt modelId="{68730382-D86F-4F92-A863-8CFD17D8F7C7}" type="pres">
      <dgm:prSet presAssocID="{8C75F494-BCFD-47F4-A45F-1CF8ED88F93F}" presName="rootConnector" presStyleLbl="node2" presStyleIdx="2" presStyleCnt="4"/>
      <dgm:spPr/>
    </dgm:pt>
    <dgm:pt modelId="{A6D39DC5-D7BF-4706-A1E5-FA37D34DACFB}" type="pres">
      <dgm:prSet presAssocID="{8C75F494-BCFD-47F4-A45F-1CF8ED88F93F}" presName="hierChild4" presStyleCnt="0"/>
      <dgm:spPr/>
    </dgm:pt>
    <dgm:pt modelId="{45A9E023-ACD6-418C-A93E-E042CEB28A93}" type="pres">
      <dgm:prSet presAssocID="{8C75F494-BCFD-47F4-A45F-1CF8ED88F93F}" presName="hierChild5" presStyleCnt="0"/>
      <dgm:spPr/>
    </dgm:pt>
    <dgm:pt modelId="{F570352A-7F8F-41B2-BDD0-5D21F2957E44}" type="pres">
      <dgm:prSet presAssocID="{872117E7-0C66-44EF-8F53-2B7CE320A9A7}" presName="Name37" presStyleLbl="parChTrans1D2" presStyleIdx="3" presStyleCnt="4"/>
      <dgm:spPr/>
    </dgm:pt>
    <dgm:pt modelId="{86CBA58C-8AD5-4DB9-BA88-B67FBB98578F}" type="pres">
      <dgm:prSet presAssocID="{E5CC66BA-5A19-4B75-9813-30B4A89E6BBA}" presName="hierRoot2" presStyleCnt="0">
        <dgm:presLayoutVars>
          <dgm:hierBranch val="init"/>
        </dgm:presLayoutVars>
      </dgm:prSet>
      <dgm:spPr/>
    </dgm:pt>
    <dgm:pt modelId="{B8A0F3B4-E67B-48ED-AE36-4B250C5469E1}" type="pres">
      <dgm:prSet presAssocID="{E5CC66BA-5A19-4B75-9813-30B4A89E6BBA}" presName="rootComposite" presStyleCnt="0"/>
      <dgm:spPr/>
    </dgm:pt>
    <dgm:pt modelId="{061A8C8D-E22E-48BD-BDCC-44ED85D621DC}" type="pres">
      <dgm:prSet presAssocID="{E5CC66BA-5A19-4B75-9813-30B4A89E6BBA}" presName="rootText" presStyleLbl="node2" presStyleIdx="3" presStyleCnt="4" custLinFactNeighborX="7" custLinFactNeighborY="45179">
        <dgm:presLayoutVars>
          <dgm:chPref val="3"/>
        </dgm:presLayoutVars>
      </dgm:prSet>
      <dgm:spPr/>
    </dgm:pt>
    <dgm:pt modelId="{9B618EF6-7565-46E6-9048-E96B3392A516}" type="pres">
      <dgm:prSet presAssocID="{E5CC66BA-5A19-4B75-9813-30B4A89E6BBA}" presName="rootPict" presStyleLbl="alignImgPlace1" presStyleIdx="4" presStyleCnt="5" custLinFactNeighborX="-1572" custLinFactNeighborY="58350"/>
      <dgm:spPr>
        <a:blipFill>
          <a:blip xmlns:r="http://schemas.openxmlformats.org/officeDocument/2006/relationships" r:embed="rId5"/>
          <a:srcRect/>
          <a:stretch>
            <a:fillRect l="-39000" r="-39000"/>
          </a:stretch>
        </a:blipFill>
      </dgm:spPr>
    </dgm:pt>
    <dgm:pt modelId="{7575559A-A66F-491D-B2CD-8E50AA1803FC}" type="pres">
      <dgm:prSet presAssocID="{E5CC66BA-5A19-4B75-9813-30B4A89E6BBA}" presName="rootConnector" presStyleLbl="node2" presStyleIdx="3" presStyleCnt="4"/>
      <dgm:spPr/>
    </dgm:pt>
    <dgm:pt modelId="{427520C8-27CE-4D0B-A728-38F9A754757F}" type="pres">
      <dgm:prSet presAssocID="{E5CC66BA-5A19-4B75-9813-30B4A89E6BBA}" presName="hierChild4" presStyleCnt="0"/>
      <dgm:spPr/>
    </dgm:pt>
    <dgm:pt modelId="{8E74A313-A034-4E3D-8F42-6A4C8C57B310}" type="pres">
      <dgm:prSet presAssocID="{E5CC66BA-5A19-4B75-9813-30B4A89E6BBA}" presName="hierChild5" presStyleCnt="0"/>
      <dgm:spPr/>
    </dgm:pt>
    <dgm:pt modelId="{45E441E0-846E-4DE8-9169-D812AD4ED339}" type="pres">
      <dgm:prSet presAssocID="{4FF8BDC0-DF3B-4F27-983A-9353B6259D50}" presName="hierChild3" presStyleCnt="0"/>
      <dgm:spPr/>
    </dgm:pt>
  </dgm:ptLst>
  <dgm:cxnLst>
    <dgm:cxn modelId="{8D41BF16-9C7A-42DA-B8C4-D278E62B40F2}" srcId="{4FF8BDC0-DF3B-4F27-983A-9353B6259D50}" destId="{7BDF3C18-19F7-4174-B473-7361A73552F4}" srcOrd="1" destOrd="0" parTransId="{C0E0346F-311E-4934-B6DD-DB14F8CE1900}" sibTransId="{40CB9A3F-CAF3-4AC8-961B-E6260230496B}"/>
    <dgm:cxn modelId="{925B471C-D5AA-40FD-86AB-49341FCBC817}" srcId="{D41DF48D-5E82-46FE-B266-216701CDA190}" destId="{4FF8BDC0-DF3B-4F27-983A-9353B6259D50}" srcOrd="0" destOrd="0" parTransId="{98C8385B-3D66-4A4C-A767-2631FE9010BA}" sibTransId="{95988824-CC1C-4DC4-9B16-A339DCEBD8DC}"/>
    <dgm:cxn modelId="{66EE081F-85A8-45A1-AA31-556902218174}" type="presOf" srcId="{4FF8BDC0-DF3B-4F27-983A-9353B6259D50}" destId="{EAD99B4F-E096-48F6-B856-8177BAF52A1F}" srcOrd="1" destOrd="0" presId="urn:microsoft.com/office/officeart/2005/8/layout/pictureOrgChart+Icon"/>
    <dgm:cxn modelId="{E6EB132E-7FC4-41F2-9888-6767E9E26F5C}" srcId="{4FF8BDC0-DF3B-4F27-983A-9353B6259D50}" destId="{CF00657D-C6BC-49F7-932A-1954201CE58E}" srcOrd="0" destOrd="0" parTransId="{2F0DA1C1-7541-4C44-9C1D-AD5659E69742}" sibTransId="{A453C20B-3AC4-4633-8903-C7E48710911B}"/>
    <dgm:cxn modelId="{113DC860-ED40-4C26-886A-AED1FF922887}" type="presOf" srcId="{E5CC66BA-5A19-4B75-9813-30B4A89E6BBA}" destId="{061A8C8D-E22E-48BD-BDCC-44ED85D621DC}" srcOrd="0" destOrd="0" presId="urn:microsoft.com/office/officeart/2005/8/layout/pictureOrgChart+Icon"/>
    <dgm:cxn modelId="{EE6E1E47-63E2-4B85-9DF7-2FC284844322}" type="presOf" srcId="{D41DF48D-5E82-46FE-B266-216701CDA190}" destId="{467392E7-8D29-4384-ADFE-26ABA1FA36ED}" srcOrd="0" destOrd="0" presId="urn:microsoft.com/office/officeart/2005/8/layout/pictureOrgChart+Icon"/>
    <dgm:cxn modelId="{BF700368-575C-401D-BAFB-298C1AA6C25F}" type="presOf" srcId="{CF00657D-C6BC-49F7-932A-1954201CE58E}" destId="{8E9FD46A-42B4-4EDE-923A-9BDA6AB545F4}" srcOrd="0" destOrd="0" presId="urn:microsoft.com/office/officeart/2005/8/layout/pictureOrgChart+Icon"/>
    <dgm:cxn modelId="{B4CDE769-BE66-4E5E-AAA1-A4BD50387B3B}" srcId="{4FF8BDC0-DF3B-4F27-983A-9353B6259D50}" destId="{E5CC66BA-5A19-4B75-9813-30B4A89E6BBA}" srcOrd="3" destOrd="0" parTransId="{872117E7-0C66-44EF-8F53-2B7CE320A9A7}" sibTransId="{FC4F9015-067A-434D-AD27-7A62FF0F7309}"/>
    <dgm:cxn modelId="{FEB99D6C-1A9A-4F1C-9EFC-BBEBF252A901}" type="presOf" srcId="{CF00657D-C6BC-49F7-932A-1954201CE58E}" destId="{BAA375E9-28FB-4326-96DD-664D7B4F0AED}" srcOrd="1" destOrd="0" presId="urn:microsoft.com/office/officeart/2005/8/layout/pictureOrgChart+Icon"/>
    <dgm:cxn modelId="{788A4D54-3DAF-40E1-B5C1-5483D809F2FA}" type="presOf" srcId="{E5CC66BA-5A19-4B75-9813-30B4A89E6BBA}" destId="{7575559A-A66F-491D-B2CD-8E50AA1803FC}" srcOrd="1" destOrd="0" presId="urn:microsoft.com/office/officeart/2005/8/layout/pictureOrgChart+Icon"/>
    <dgm:cxn modelId="{142ED054-80A5-4B87-9A9F-16E351E84B68}" type="presOf" srcId="{8C75F494-BCFD-47F4-A45F-1CF8ED88F93F}" destId="{95A09A84-C3E2-43D1-9143-8C81A3E962A0}" srcOrd="0" destOrd="0" presId="urn:microsoft.com/office/officeart/2005/8/layout/pictureOrgChart+Icon"/>
    <dgm:cxn modelId="{10F08A78-23F6-456A-80F3-7AE26761C554}" type="presOf" srcId="{C0E0346F-311E-4934-B6DD-DB14F8CE1900}" destId="{86EDFD51-3EB8-4778-815A-54B1568B57EA}" srcOrd="0" destOrd="0" presId="urn:microsoft.com/office/officeart/2005/8/layout/pictureOrgChart+Icon"/>
    <dgm:cxn modelId="{F2D22183-9B44-4DDA-BA68-5337F6F5CCC4}" type="presOf" srcId="{7098D302-060D-4A8D-BD0E-28DBCFCAE020}" destId="{44775F9A-2A40-47D1-B9FC-CB08D29DCAA8}" srcOrd="0" destOrd="0" presId="urn:microsoft.com/office/officeart/2005/8/layout/pictureOrgChart+Icon"/>
    <dgm:cxn modelId="{4366958F-4F62-4E65-884D-78ADC261BF3F}" type="presOf" srcId="{2F0DA1C1-7541-4C44-9C1D-AD5659E69742}" destId="{8762FE96-1F48-4F8F-A38C-C1967D8C0E00}" srcOrd="0" destOrd="0" presId="urn:microsoft.com/office/officeart/2005/8/layout/pictureOrgChart+Icon"/>
    <dgm:cxn modelId="{90435999-1E78-49F4-ACB9-AEE1D46EBB0F}" type="presOf" srcId="{7BDF3C18-19F7-4174-B473-7361A73552F4}" destId="{AE180F83-6FBE-4B83-9A8E-C711311F761D}" srcOrd="0" destOrd="0" presId="urn:microsoft.com/office/officeart/2005/8/layout/pictureOrgChart+Icon"/>
    <dgm:cxn modelId="{C3FD869B-26EE-4648-B511-AB5CD835C095}" type="presOf" srcId="{872117E7-0C66-44EF-8F53-2B7CE320A9A7}" destId="{F570352A-7F8F-41B2-BDD0-5D21F2957E44}" srcOrd="0" destOrd="0" presId="urn:microsoft.com/office/officeart/2005/8/layout/pictureOrgChart+Icon"/>
    <dgm:cxn modelId="{893D16A9-014D-4649-A69F-B61BFA03681C}" srcId="{4FF8BDC0-DF3B-4F27-983A-9353B6259D50}" destId="{8C75F494-BCFD-47F4-A45F-1CF8ED88F93F}" srcOrd="2" destOrd="0" parTransId="{7098D302-060D-4A8D-BD0E-28DBCFCAE020}" sibTransId="{5A6A141A-C945-4992-9581-9C140876093F}"/>
    <dgm:cxn modelId="{B3873AB7-FA26-4A5D-8625-560EB0C815E5}" type="presOf" srcId="{8C75F494-BCFD-47F4-A45F-1CF8ED88F93F}" destId="{68730382-D86F-4F92-A863-8CFD17D8F7C7}" srcOrd="1" destOrd="0" presId="urn:microsoft.com/office/officeart/2005/8/layout/pictureOrgChart+Icon"/>
    <dgm:cxn modelId="{FE0987BF-3E2C-490C-9EC5-ED0085EE77A1}" type="presOf" srcId="{4FF8BDC0-DF3B-4F27-983A-9353B6259D50}" destId="{66A14446-72B5-430E-BC0A-AEC7CD6D105F}" srcOrd="0" destOrd="0" presId="urn:microsoft.com/office/officeart/2005/8/layout/pictureOrgChart+Icon"/>
    <dgm:cxn modelId="{EF3FAAF2-5F1D-41EE-9CE7-E9510F3A9E91}" type="presOf" srcId="{7BDF3C18-19F7-4174-B473-7361A73552F4}" destId="{1E15569F-680A-47EA-A408-F0BA60DD1B97}" srcOrd="1" destOrd="0" presId="urn:microsoft.com/office/officeart/2005/8/layout/pictureOrgChart+Icon"/>
    <dgm:cxn modelId="{1AD7B7DD-6336-4618-AEF2-64DF887B18C2}" type="presParOf" srcId="{467392E7-8D29-4384-ADFE-26ABA1FA36ED}" destId="{5A1D8895-9254-48FE-B948-AA5C786E2DA1}" srcOrd="0" destOrd="0" presId="urn:microsoft.com/office/officeart/2005/8/layout/pictureOrgChart+Icon"/>
    <dgm:cxn modelId="{3B7FF20E-2C48-47D0-BCFC-B1DDC07F0BFB}" type="presParOf" srcId="{5A1D8895-9254-48FE-B948-AA5C786E2DA1}" destId="{F327B0C7-4093-4968-817A-9B0CFF778C98}" srcOrd="0" destOrd="0" presId="urn:microsoft.com/office/officeart/2005/8/layout/pictureOrgChart+Icon"/>
    <dgm:cxn modelId="{FA162628-3B5E-4EFC-91B7-1B02398660B2}" type="presParOf" srcId="{F327B0C7-4093-4968-817A-9B0CFF778C98}" destId="{66A14446-72B5-430E-BC0A-AEC7CD6D105F}" srcOrd="0" destOrd="0" presId="urn:microsoft.com/office/officeart/2005/8/layout/pictureOrgChart+Icon"/>
    <dgm:cxn modelId="{5EDA84D6-926C-4BFA-8972-48D7C264B0FF}" type="presParOf" srcId="{F327B0C7-4093-4968-817A-9B0CFF778C98}" destId="{AAC2D3F5-C36A-40F0-A14B-D867F25AE113}" srcOrd="1" destOrd="0" presId="urn:microsoft.com/office/officeart/2005/8/layout/pictureOrgChart+Icon"/>
    <dgm:cxn modelId="{186D77CF-FF66-4F59-9E0B-13CA47E67C57}" type="presParOf" srcId="{F327B0C7-4093-4968-817A-9B0CFF778C98}" destId="{EAD99B4F-E096-48F6-B856-8177BAF52A1F}" srcOrd="2" destOrd="0" presId="urn:microsoft.com/office/officeart/2005/8/layout/pictureOrgChart+Icon"/>
    <dgm:cxn modelId="{9B3AD596-44DF-48DD-B123-003B1513DF3C}" type="presParOf" srcId="{5A1D8895-9254-48FE-B948-AA5C786E2DA1}" destId="{6C76AD9C-C560-400F-B2B5-054F9E932622}" srcOrd="1" destOrd="0" presId="urn:microsoft.com/office/officeart/2005/8/layout/pictureOrgChart+Icon"/>
    <dgm:cxn modelId="{549FAA2F-064A-45F6-95C5-464E0D5B9A6A}" type="presParOf" srcId="{6C76AD9C-C560-400F-B2B5-054F9E932622}" destId="{8762FE96-1F48-4F8F-A38C-C1967D8C0E00}" srcOrd="0" destOrd="0" presId="urn:microsoft.com/office/officeart/2005/8/layout/pictureOrgChart+Icon"/>
    <dgm:cxn modelId="{419D0746-A6A3-454D-BBF5-156EFE7F4A8F}" type="presParOf" srcId="{6C76AD9C-C560-400F-B2B5-054F9E932622}" destId="{239F80B1-08A2-4979-BBE7-5B2DB67BA791}" srcOrd="1" destOrd="0" presId="urn:microsoft.com/office/officeart/2005/8/layout/pictureOrgChart+Icon"/>
    <dgm:cxn modelId="{853FF864-996B-4ACF-8A85-7996B30474D8}" type="presParOf" srcId="{239F80B1-08A2-4979-BBE7-5B2DB67BA791}" destId="{1E1579B0-2683-477E-B4B9-29B802747602}" srcOrd="0" destOrd="0" presId="urn:microsoft.com/office/officeart/2005/8/layout/pictureOrgChart+Icon"/>
    <dgm:cxn modelId="{81A53DC5-FA07-4C20-9049-6B1F84F8A7BA}" type="presParOf" srcId="{1E1579B0-2683-477E-B4B9-29B802747602}" destId="{8E9FD46A-42B4-4EDE-923A-9BDA6AB545F4}" srcOrd="0" destOrd="0" presId="urn:microsoft.com/office/officeart/2005/8/layout/pictureOrgChart+Icon"/>
    <dgm:cxn modelId="{8D5629F8-20F9-4B28-94A5-1772A9156FFD}" type="presParOf" srcId="{1E1579B0-2683-477E-B4B9-29B802747602}" destId="{8F8C1E36-E8E4-4D94-851B-A5A3E4430955}" srcOrd="1" destOrd="0" presId="urn:microsoft.com/office/officeart/2005/8/layout/pictureOrgChart+Icon"/>
    <dgm:cxn modelId="{87BD7D1F-C1F7-4AE4-A4B0-1CE733F4DE4C}" type="presParOf" srcId="{1E1579B0-2683-477E-B4B9-29B802747602}" destId="{BAA375E9-28FB-4326-96DD-664D7B4F0AED}" srcOrd="2" destOrd="0" presId="urn:microsoft.com/office/officeart/2005/8/layout/pictureOrgChart+Icon"/>
    <dgm:cxn modelId="{ACFFBE21-37B2-4026-AF04-D675D1AE3233}" type="presParOf" srcId="{239F80B1-08A2-4979-BBE7-5B2DB67BA791}" destId="{189032DE-B9EE-46A4-89A9-B4FB43A4751A}" srcOrd="1" destOrd="0" presId="urn:microsoft.com/office/officeart/2005/8/layout/pictureOrgChart+Icon"/>
    <dgm:cxn modelId="{B36CAA2B-C44B-4D08-A097-0D4771636E33}" type="presParOf" srcId="{239F80B1-08A2-4979-BBE7-5B2DB67BA791}" destId="{CE653131-6989-415E-844E-91FC611CA4A5}" srcOrd="2" destOrd="0" presId="urn:microsoft.com/office/officeart/2005/8/layout/pictureOrgChart+Icon"/>
    <dgm:cxn modelId="{539C2843-6C67-4953-BCBB-C2B66A22C546}" type="presParOf" srcId="{6C76AD9C-C560-400F-B2B5-054F9E932622}" destId="{86EDFD51-3EB8-4778-815A-54B1568B57EA}" srcOrd="2" destOrd="0" presId="urn:microsoft.com/office/officeart/2005/8/layout/pictureOrgChart+Icon"/>
    <dgm:cxn modelId="{798B7911-5C04-468C-83A6-AB755CBB69B3}" type="presParOf" srcId="{6C76AD9C-C560-400F-B2B5-054F9E932622}" destId="{89804591-3D05-481D-8368-D9AC3EAC5E67}" srcOrd="3" destOrd="0" presId="urn:microsoft.com/office/officeart/2005/8/layout/pictureOrgChart+Icon"/>
    <dgm:cxn modelId="{C9CB8CA5-EEF5-4EF9-BD6C-59B2B6D4B202}" type="presParOf" srcId="{89804591-3D05-481D-8368-D9AC3EAC5E67}" destId="{D1775A8D-10F8-42E6-AF20-67B321A298D3}" srcOrd="0" destOrd="0" presId="urn:microsoft.com/office/officeart/2005/8/layout/pictureOrgChart+Icon"/>
    <dgm:cxn modelId="{432144D3-4CA5-4F69-BB92-7265D6A2ABB4}" type="presParOf" srcId="{D1775A8D-10F8-42E6-AF20-67B321A298D3}" destId="{AE180F83-6FBE-4B83-9A8E-C711311F761D}" srcOrd="0" destOrd="0" presId="urn:microsoft.com/office/officeart/2005/8/layout/pictureOrgChart+Icon"/>
    <dgm:cxn modelId="{02C0D6F9-2B90-4730-B97D-38F63E4B5D9F}" type="presParOf" srcId="{D1775A8D-10F8-42E6-AF20-67B321A298D3}" destId="{B86E75F5-623B-490F-9841-69908AD78AD8}" srcOrd="1" destOrd="0" presId="urn:microsoft.com/office/officeart/2005/8/layout/pictureOrgChart+Icon"/>
    <dgm:cxn modelId="{BCB86199-EAE7-4CC4-9F8C-3F3062B8C028}" type="presParOf" srcId="{D1775A8D-10F8-42E6-AF20-67B321A298D3}" destId="{1E15569F-680A-47EA-A408-F0BA60DD1B97}" srcOrd="2" destOrd="0" presId="urn:microsoft.com/office/officeart/2005/8/layout/pictureOrgChart+Icon"/>
    <dgm:cxn modelId="{1B3D80E8-AA9D-48F3-805A-E0760C7A7C1C}" type="presParOf" srcId="{89804591-3D05-481D-8368-D9AC3EAC5E67}" destId="{3492934B-1EA3-41AC-841C-033C0727642B}" srcOrd="1" destOrd="0" presId="urn:microsoft.com/office/officeart/2005/8/layout/pictureOrgChart+Icon"/>
    <dgm:cxn modelId="{3EC97A30-A301-4C39-B052-2DFE5B843026}" type="presParOf" srcId="{89804591-3D05-481D-8368-D9AC3EAC5E67}" destId="{2A6E97E5-73D9-4BC0-A6E6-F77E7BAC0618}" srcOrd="2" destOrd="0" presId="urn:microsoft.com/office/officeart/2005/8/layout/pictureOrgChart+Icon"/>
    <dgm:cxn modelId="{A121CA75-9D5D-42A5-9960-0879BEDA6518}" type="presParOf" srcId="{6C76AD9C-C560-400F-B2B5-054F9E932622}" destId="{44775F9A-2A40-47D1-B9FC-CB08D29DCAA8}" srcOrd="4" destOrd="0" presId="urn:microsoft.com/office/officeart/2005/8/layout/pictureOrgChart+Icon"/>
    <dgm:cxn modelId="{10436F14-316A-41E4-B422-8D8EC1893466}" type="presParOf" srcId="{6C76AD9C-C560-400F-B2B5-054F9E932622}" destId="{6BC0F7A6-77C3-4555-A111-221A7281152B}" srcOrd="5" destOrd="0" presId="urn:microsoft.com/office/officeart/2005/8/layout/pictureOrgChart+Icon"/>
    <dgm:cxn modelId="{A4592F10-9599-47F7-8266-831237B36690}" type="presParOf" srcId="{6BC0F7A6-77C3-4555-A111-221A7281152B}" destId="{83439240-6D0E-46D9-B623-9922AF7F5C4B}" srcOrd="0" destOrd="0" presId="urn:microsoft.com/office/officeart/2005/8/layout/pictureOrgChart+Icon"/>
    <dgm:cxn modelId="{A302D6B1-B040-4F96-8D1E-2C0AA84C8620}" type="presParOf" srcId="{83439240-6D0E-46D9-B623-9922AF7F5C4B}" destId="{95A09A84-C3E2-43D1-9143-8C81A3E962A0}" srcOrd="0" destOrd="0" presId="urn:microsoft.com/office/officeart/2005/8/layout/pictureOrgChart+Icon"/>
    <dgm:cxn modelId="{B8E02ADD-7916-4FD2-A3C1-AF17368E00E9}" type="presParOf" srcId="{83439240-6D0E-46D9-B623-9922AF7F5C4B}" destId="{FA748FB8-20F9-47A3-97A8-C0ADFA78762E}" srcOrd="1" destOrd="0" presId="urn:microsoft.com/office/officeart/2005/8/layout/pictureOrgChart+Icon"/>
    <dgm:cxn modelId="{41F3E485-641D-46FA-B22B-A080B1DF9606}" type="presParOf" srcId="{83439240-6D0E-46D9-B623-9922AF7F5C4B}" destId="{68730382-D86F-4F92-A863-8CFD17D8F7C7}" srcOrd="2" destOrd="0" presId="urn:microsoft.com/office/officeart/2005/8/layout/pictureOrgChart+Icon"/>
    <dgm:cxn modelId="{63923DDE-3B36-447B-9E80-CA96CF554E61}" type="presParOf" srcId="{6BC0F7A6-77C3-4555-A111-221A7281152B}" destId="{A6D39DC5-D7BF-4706-A1E5-FA37D34DACFB}" srcOrd="1" destOrd="0" presId="urn:microsoft.com/office/officeart/2005/8/layout/pictureOrgChart+Icon"/>
    <dgm:cxn modelId="{D31AA813-2F06-411C-97E4-7588DFF5D719}" type="presParOf" srcId="{6BC0F7A6-77C3-4555-A111-221A7281152B}" destId="{45A9E023-ACD6-418C-A93E-E042CEB28A93}" srcOrd="2" destOrd="0" presId="urn:microsoft.com/office/officeart/2005/8/layout/pictureOrgChart+Icon"/>
    <dgm:cxn modelId="{AA4A1E18-F347-4D3E-B60F-04752B8519DA}" type="presParOf" srcId="{6C76AD9C-C560-400F-B2B5-054F9E932622}" destId="{F570352A-7F8F-41B2-BDD0-5D21F2957E44}" srcOrd="6" destOrd="0" presId="urn:microsoft.com/office/officeart/2005/8/layout/pictureOrgChart+Icon"/>
    <dgm:cxn modelId="{34DAB423-D7AD-45F7-83A0-A9D941875AAB}" type="presParOf" srcId="{6C76AD9C-C560-400F-B2B5-054F9E932622}" destId="{86CBA58C-8AD5-4DB9-BA88-B67FBB98578F}" srcOrd="7" destOrd="0" presId="urn:microsoft.com/office/officeart/2005/8/layout/pictureOrgChart+Icon"/>
    <dgm:cxn modelId="{3F3AE413-2BD9-4851-9FB1-301D71DEF7D2}" type="presParOf" srcId="{86CBA58C-8AD5-4DB9-BA88-B67FBB98578F}" destId="{B8A0F3B4-E67B-48ED-AE36-4B250C5469E1}" srcOrd="0" destOrd="0" presId="urn:microsoft.com/office/officeart/2005/8/layout/pictureOrgChart+Icon"/>
    <dgm:cxn modelId="{17C8651B-B788-4870-BB89-B0AEDF5CDEF2}" type="presParOf" srcId="{B8A0F3B4-E67B-48ED-AE36-4B250C5469E1}" destId="{061A8C8D-E22E-48BD-BDCC-44ED85D621DC}" srcOrd="0" destOrd="0" presId="urn:microsoft.com/office/officeart/2005/8/layout/pictureOrgChart+Icon"/>
    <dgm:cxn modelId="{9DC5FBF7-9AFF-443A-9C60-12348599ECD8}" type="presParOf" srcId="{B8A0F3B4-E67B-48ED-AE36-4B250C5469E1}" destId="{9B618EF6-7565-46E6-9048-E96B3392A516}" srcOrd="1" destOrd="0" presId="urn:microsoft.com/office/officeart/2005/8/layout/pictureOrgChart+Icon"/>
    <dgm:cxn modelId="{C4D50F0E-BE2C-414F-9C0B-6D94A4AB3787}" type="presParOf" srcId="{B8A0F3B4-E67B-48ED-AE36-4B250C5469E1}" destId="{7575559A-A66F-491D-B2CD-8E50AA1803FC}" srcOrd="2" destOrd="0" presId="urn:microsoft.com/office/officeart/2005/8/layout/pictureOrgChart+Icon"/>
    <dgm:cxn modelId="{43AF3757-B30A-47BA-9201-8E199E9B1D95}" type="presParOf" srcId="{86CBA58C-8AD5-4DB9-BA88-B67FBB98578F}" destId="{427520C8-27CE-4D0B-A728-38F9A754757F}" srcOrd="1" destOrd="0" presId="urn:microsoft.com/office/officeart/2005/8/layout/pictureOrgChart+Icon"/>
    <dgm:cxn modelId="{122E9233-19D0-4B0F-81AE-AD19E1EB3C37}" type="presParOf" srcId="{86CBA58C-8AD5-4DB9-BA88-B67FBB98578F}" destId="{8E74A313-A034-4E3D-8F42-6A4C8C57B310}" srcOrd="2" destOrd="0" presId="urn:microsoft.com/office/officeart/2005/8/layout/pictureOrgChart+Icon"/>
    <dgm:cxn modelId="{6BFA1FE5-D8EF-4A49-82B0-371EED07C3EC}" type="presParOf" srcId="{5A1D8895-9254-48FE-B948-AA5C786E2DA1}" destId="{45E441E0-846E-4DE8-9169-D812AD4ED339}"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0352A-7F8F-41B2-BDD0-5D21F2957E44}">
      <dsp:nvSpPr>
        <dsp:cNvPr id="0" name=""/>
        <dsp:cNvSpPr/>
      </dsp:nvSpPr>
      <dsp:spPr>
        <a:xfrm>
          <a:off x="5533851" y="1739818"/>
          <a:ext cx="4334313" cy="1040899"/>
        </a:xfrm>
        <a:custGeom>
          <a:avLst/>
          <a:gdLst/>
          <a:ahLst/>
          <a:cxnLst/>
          <a:rect l="0" t="0" r="0" b="0"/>
          <a:pathLst>
            <a:path>
              <a:moveTo>
                <a:pt x="0" y="0"/>
              </a:moveTo>
              <a:lnTo>
                <a:pt x="0" y="790163"/>
              </a:lnTo>
              <a:lnTo>
                <a:pt x="4334313" y="790163"/>
              </a:lnTo>
              <a:lnTo>
                <a:pt x="4334313" y="1040899"/>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44775F9A-2A40-47D1-B9FC-CB08D29DCAA8}">
      <dsp:nvSpPr>
        <dsp:cNvPr id="0" name=""/>
        <dsp:cNvSpPr/>
      </dsp:nvSpPr>
      <dsp:spPr>
        <a:xfrm>
          <a:off x="5533851" y="1739818"/>
          <a:ext cx="1444882" cy="1040899"/>
        </a:xfrm>
        <a:custGeom>
          <a:avLst/>
          <a:gdLst/>
          <a:ahLst/>
          <a:cxnLst/>
          <a:rect l="0" t="0" r="0" b="0"/>
          <a:pathLst>
            <a:path>
              <a:moveTo>
                <a:pt x="0" y="0"/>
              </a:moveTo>
              <a:lnTo>
                <a:pt x="0" y="790163"/>
              </a:lnTo>
              <a:lnTo>
                <a:pt x="1444882" y="790163"/>
              </a:lnTo>
              <a:lnTo>
                <a:pt x="1444882" y="1040899"/>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86EDFD51-3EB8-4778-815A-54B1568B57EA}">
      <dsp:nvSpPr>
        <dsp:cNvPr id="0" name=""/>
        <dsp:cNvSpPr/>
      </dsp:nvSpPr>
      <dsp:spPr>
        <a:xfrm>
          <a:off x="4089302" y="1739818"/>
          <a:ext cx="1444548" cy="1040899"/>
        </a:xfrm>
        <a:custGeom>
          <a:avLst/>
          <a:gdLst/>
          <a:ahLst/>
          <a:cxnLst/>
          <a:rect l="0" t="0" r="0" b="0"/>
          <a:pathLst>
            <a:path>
              <a:moveTo>
                <a:pt x="1444548" y="0"/>
              </a:moveTo>
              <a:lnTo>
                <a:pt x="1444548" y="790163"/>
              </a:lnTo>
              <a:lnTo>
                <a:pt x="0" y="790163"/>
              </a:lnTo>
              <a:lnTo>
                <a:pt x="0" y="1040899"/>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8762FE96-1F48-4F8F-A38C-C1967D8C0E00}">
      <dsp:nvSpPr>
        <dsp:cNvPr id="0" name=""/>
        <dsp:cNvSpPr/>
      </dsp:nvSpPr>
      <dsp:spPr>
        <a:xfrm>
          <a:off x="1199871" y="1739818"/>
          <a:ext cx="4333979" cy="1040899"/>
        </a:xfrm>
        <a:custGeom>
          <a:avLst/>
          <a:gdLst/>
          <a:ahLst/>
          <a:cxnLst/>
          <a:rect l="0" t="0" r="0" b="0"/>
          <a:pathLst>
            <a:path>
              <a:moveTo>
                <a:pt x="4333979" y="0"/>
              </a:moveTo>
              <a:lnTo>
                <a:pt x="4333979" y="790163"/>
              </a:lnTo>
              <a:lnTo>
                <a:pt x="0" y="790163"/>
              </a:lnTo>
              <a:lnTo>
                <a:pt x="0" y="1040899"/>
              </a:lnTo>
            </a:path>
          </a:pathLst>
        </a:custGeom>
        <a:noFill/>
        <a:ln w="57150" cap="flat" cmpd="sng"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66A14446-72B5-430E-BC0A-AEC7CD6D105F}">
      <dsp:nvSpPr>
        <dsp:cNvPr id="0" name=""/>
        <dsp:cNvSpPr/>
      </dsp:nvSpPr>
      <dsp:spPr>
        <a:xfrm>
          <a:off x="4339871" y="545839"/>
          <a:ext cx="2387959" cy="119397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40"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Geometr706 BlkCn BT" panose="020B0706030503030204" pitchFamily="34" charset="0"/>
            </a:rPr>
            <a:t>Sky Detection</a:t>
          </a:r>
          <a:endParaRPr lang="en-IN" sz="1900" kern="1200" dirty="0">
            <a:latin typeface="Geometr706 BlkCn BT" panose="020B0706030503030204" pitchFamily="34" charset="0"/>
          </a:endParaRPr>
        </a:p>
      </dsp:txBody>
      <dsp:txXfrm>
        <a:off x="4339871" y="545839"/>
        <a:ext cx="2387959" cy="1193979"/>
      </dsp:txXfrm>
    </dsp:sp>
    <dsp:sp modelId="{AAC2D3F5-C36A-40F0-A14B-D867F25AE113}">
      <dsp:nvSpPr>
        <dsp:cNvPr id="0" name=""/>
        <dsp:cNvSpPr/>
      </dsp:nvSpPr>
      <dsp:spPr>
        <a:xfrm>
          <a:off x="4459269" y="665237"/>
          <a:ext cx="716387" cy="9551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9FD46A-42B4-4EDE-923A-9BDA6AB545F4}">
      <dsp:nvSpPr>
        <dsp:cNvPr id="0" name=""/>
        <dsp:cNvSpPr/>
      </dsp:nvSpPr>
      <dsp:spPr>
        <a:xfrm>
          <a:off x="5892" y="2780718"/>
          <a:ext cx="2387959" cy="119397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40"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Geometr706 BlkCn BT" panose="020B0706030503030204" pitchFamily="34" charset="0"/>
            </a:rPr>
            <a:t>Gradient Image Calculation using Sobel Operator </a:t>
          </a:r>
          <a:endParaRPr lang="en-IN" sz="1900" kern="1200" dirty="0">
            <a:latin typeface="Geometr706 BlkCn BT" panose="020B0706030503030204" pitchFamily="34" charset="0"/>
          </a:endParaRPr>
        </a:p>
      </dsp:txBody>
      <dsp:txXfrm>
        <a:off x="5892" y="2780718"/>
        <a:ext cx="2387959" cy="1193979"/>
      </dsp:txXfrm>
    </dsp:sp>
    <dsp:sp modelId="{8F8C1E36-E8E4-4D94-851B-A5A3E4430955}">
      <dsp:nvSpPr>
        <dsp:cNvPr id="0" name=""/>
        <dsp:cNvSpPr/>
      </dsp:nvSpPr>
      <dsp:spPr>
        <a:xfrm>
          <a:off x="113861" y="2918037"/>
          <a:ext cx="716387" cy="9551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180F83-6FBE-4B83-9A8E-C711311F761D}">
      <dsp:nvSpPr>
        <dsp:cNvPr id="0" name=""/>
        <dsp:cNvSpPr/>
      </dsp:nvSpPr>
      <dsp:spPr>
        <a:xfrm>
          <a:off x="2895323" y="2780718"/>
          <a:ext cx="2387959" cy="119397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40"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Geometr706 BlkCn BT" panose="020B0706030503030204" pitchFamily="34" charset="0"/>
            </a:rPr>
            <a:t>Preliminary Sky Region Detection</a:t>
          </a:r>
          <a:endParaRPr lang="en-IN" sz="1900" kern="1200" dirty="0">
            <a:latin typeface="Geometr706 BlkCn BT" panose="020B0706030503030204" pitchFamily="34" charset="0"/>
          </a:endParaRPr>
        </a:p>
      </dsp:txBody>
      <dsp:txXfrm>
        <a:off x="2895323" y="2780718"/>
        <a:ext cx="2387959" cy="1193979"/>
      </dsp:txXfrm>
    </dsp:sp>
    <dsp:sp modelId="{B86E75F5-623B-490F-9841-69908AD78AD8}">
      <dsp:nvSpPr>
        <dsp:cNvPr id="0" name=""/>
        <dsp:cNvSpPr/>
      </dsp:nvSpPr>
      <dsp:spPr>
        <a:xfrm>
          <a:off x="3003292" y="2918037"/>
          <a:ext cx="716387" cy="955183"/>
        </a:xfrm>
        <a:prstGeom prst="rect">
          <a:avLst/>
        </a:prstGeom>
        <a:blipFill>
          <a:blip xmlns:r="http://schemas.openxmlformats.org/officeDocument/2006/relationships" r:embed="rId3"/>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A09A84-C3E2-43D1-9143-8C81A3E962A0}">
      <dsp:nvSpPr>
        <dsp:cNvPr id="0" name=""/>
        <dsp:cNvSpPr/>
      </dsp:nvSpPr>
      <dsp:spPr>
        <a:xfrm>
          <a:off x="5784753" y="2780718"/>
          <a:ext cx="2387959" cy="119397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40"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Geometr706 BlkCn BT" panose="020B0706030503030204" pitchFamily="34" charset="0"/>
            </a:rPr>
            <a:t>Sky Region Refinement and Post-Processing</a:t>
          </a:r>
          <a:endParaRPr lang="en-IN" sz="1900" kern="1200" dirty="0">
            <a:latin typeface="Geometr706 BlkCn BT" panose="020B0706030503030204" pitchFamily="34" charset="0"/>
          </a:endParaRPr>
        </a:p>
      </dsp:txBody>
      <dsp:txXfrm>
        <a:off x="5784753" y="2780718"/>
        <a:ext cx="2387959" cy="1193979"/>
      </dsp:txXfrm>
    </dsp:sp>
    <dsp:sp modelId="{FA748FB8-20F9-47A3-97A8-C0ADFA78762E}">
      <dsp:nvSpPr>
        <dsp:cNvPr id="0" name=""/>
        <dsp:cNvSpPr/>
      </dsp:nvSpPr>
      <dsp:spPr>
        <a:xfrm>
          <a:off x="5892723" y="2918037"/>
          <a:ext cx="716387" cy="955183"/>
        </a:xfrm>
        <a:prstGeom prst="rect">
          <a:avLst/>
        </a:prstGeom>
        <a:blipFill>
          <a:blip xmlns:r="http://schemas.openxmlformats.org/officeDocument/2006/relationships" r:embed="rId4"/>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A8C8D-E22E-48BD-BDCC-44ED85D621DC}">
      <dsp:nvSpPr>
        <dsp:cNvPr id="0" name=""/>
        <dsp:cNvSpPr/>
      </dsp:nvSpPr>
      <dsp:spPr>
        <a:xfrm>
          <a:off x="8674184" y="2780718"/>
          <a:ext cx="2387959" cy="1193979"/>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540"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Geometr706 BlkCn BT" panose="020B0706030503030204" pitchFamily="34" charset="0"/>
            </a:rPr>
            <a:t>Image Masking </a:t>
          </a:r>
          <a:endParaRPr lang="en-IN" sz="1900" kern="1200" dirty="0">
            <a:latin typeface="Geometr706 BlkCn BT" panose="020B0706030503030204" pitchFamily="34" charset="0"/>
          </a:endParaRPr>
        </a:p>
      </dsp:txBody>
      <dsp:txXfrm>
        <a:off x="8674184" y="2780718"/>
        <a:ext cx="2387959" cy="1193979"/>
      </dsp:txXfrm>
    </dsp:sp>
    <dsp:sp modelId="{9B618EF6-7565-46E6-9048-E96B3392A516}">
      <dsp:nvSpPr>
        <dsp:cNvPr id="0" name=""/>
        <dsp:cNvSpPr/>
      </dsp:nvSpPr>
      <dsp:spPr>
        <a:xfrm>
          <a:off x="8782153" y="2918037"/>
          <a:ext cx="716387" cy="955183"/>
        </a:xfrm>
        <a:prstGeom prst="rect">
          <a:avLst/>
        </a:prstGeom>
        <a:blipFill>
          <a:blip xmlns:r="http://schemas.openxmlformats.org/officeDocument/2006/relationships" r:embed="rId5"/>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s://en.wikipedia.org/wiki/OpenCV"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Numerical_Python" TargetMode="Externa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35200"/>
            <a:ext cx="10515600" cy="2387600"/>
          </a:xfrm>
        </p:spPr>
        <p:txBody>
          <a:bodyPr anchor="ctr" anchorCtr="0">
            <a:normAutofit/>
          </a:bodyPr>
          <a:lstStyle/>
          <a:p>
            <a:pPr algn="ctr"/>
            <a:r>
              <a:rPr lang="en-US" sz="6600" dirty="0">
                <a:solidFill>
                  <a:schemeClr val="bg1"/>
                </a:solidFill>
              </a:rPr>
              <a:t>Identification of Sky Regions in a Photo</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A63F84-E7FB-4772-9B79-3B4DA127777E}"/>
              </a:ext>
            </a:extLst>
          </p:cNvPr>
          <p:cNvSpPr>
            <a:spLocks noGrp="1"/>
          </p:cNvSpPr>
          <p:nvPr>
            <p:ph type="title"/>
          </p:nvPr>
        </p:nvSpPr>
        <p:spPr/>
        <p:txBody>
          <a:bodyPr/>
          <a:lstStyle/>
          <a:p>
            <a:r>
              <a:rPr lang="en-IN" dirty="0"/>
              <a:t>Thank You</a:t>
            </a:r>
          </a:p>
        </p:txBody>
      </p:sp>
      <p:sp>
        <p:nvSpPr>
          <p:cNvPr id="5" name="Content Placeholder 4">
            <a:extLst>
              <a:ext uri="{FF2B5EF4-FFF2-40B4-BE49-F238E27FC236}">
                <a16:creationId xmlns:a16="http://schemas.microsoft.com/office/drawing/2014/main" id="{7A073B24-04E9-42B8-8251-127BA9A5647B}"/>
              </a:ext>
            </a:extLst>
          </p:cNvPr>
          <p:cNvSpPr>
            <a:spLocks noGrp="1"/>
          </p:cNvSpPr>
          <p:nvPr>
            <p:ph sz="quarter" idx="13"/>
          </p:nvPr>
        </p:nvSpPr>
        <p:spPr/>
        <p:txBody>
          <a:bodyPr>
            <a:normAutofit fontScale="85000" lnSpcReduction="20000"/>
          </a:bodyPr>
          <a:lstStyle/>
          <a:p>
            <a:pPr>
              <a:lnSpc>
                <a:spcPct val="120000"/>
              </a:lnSpc>
            </a:pPr>
            <a:r>
              <a:rPr lang="en-IN" b="1" dirty="0">
                <a:latin typeface="Arial" panose="020B0604020202020204" pitchFamily="34" charset="0"/>
                <a:cs typeface="Arial" panose="020B0604020202020204" pitchFamily="34" charset="0"/>
              </a:rPr>
              <a:t>Team 1D345</a:t>
            </a:r>
          </a:p>
          <a:p>
            <a:pPr marL="342900" indent="-342900">
              <a:lnSpc>
                <a:spcPct val="120000"/>
              </a:lnSpc>
              <a:buFont typeface="Arial" panose="020B0604020202020204" pitchFamily="34" charset="0"/>
              <a:buChar char="•"/>
            </a:pPr>
            <a:r>
              <a:rPr lang="en-IN" dirty="0" err="1"/>
              <a:t>Prayag</a:t>
            </a:r>
            <a:r>
              <a:rPr lang="en-IN" dirty="0"/>
              <a:t> Bhatnagar 	18BCE10196</a:t>
            </a:r>
          </a:p>
          <a:p>
            <a:pPr marL="342900" indent="-342900">
              <a:lnSpc>
                <a:spcPct val="120000"/>
              </a:lnSpc>
              <a:buFont typeface="Arial" panose="020B0604020202020204" pitchFamily="34" charset="0"/>
              <a:buChar char="•"/>
            </a:pPr>
            <a:r>
              <a:rPr lang="en-IN" dirty="0"/>
              <a:t>Hritvik Semwal	18BCG10048</a:t>
            </a:r>
          </a:p>
          <a:p>
            <a:pPr marL="342900" indent="-342900">
              <a:lnSpc>
                <a:spcPct val="120000"/>
              </a:lnSpc>
              <a:buFont typeface="Arial" panose="020B0604020202020204" pitchFamily="34" charset="0"/>
              <a:buChar char="•"/>
            </a:pPr>
            <a:r>
              <a:rPr lang="en-IN" dirty="0" err="1"/>
              <a:t>Shreeyash</a:t>
            </a:r>
            <a:r>
              <a:rPr lang="en-IN" dirty="0"/>
              <a:t> </a:t>
            </a:r>
            <a:r>
              <a:rPr lang="en-IN" dirty="0" err="1"/>
              <a:t>Jejurkar</a:t>
            </a:r>
            <a:r>
              <a:rPr lang="en-IN" dirty="0"/>
              <a:t>	18BCE10254</a:t>
            </a:r>
          </a:p>
          <a:p>
            <a:pPr marL="342900" indent="-342900">
              <a:lnSpc>
                <a:spcPct val="120000"/>
              </a:lnSpc>
              <a:buFont typeface="Arial" panose="020B0604020202020204" pitchFamily="34" charset="0"/>
              <a:buChar char="•"/>
            </a:pPr>
            <a:r>
              <a:rPr lang="en-IN" dirty="0"/>
              <a:t>Kritika Shah		18BCE10145</a:t>
            </a:r>
          </a:p>
          <a:p>
            <a:pPr marL="342900" indent="-342900">
              <a:lnSpc>
                <a:spcPct val="120000"/>
              </a:lnSpc>
              <a:buFont typeface="Arial" panose="020B0604020202020204" pitchFamily="34" charset="0"/>
              <a:buChar char="•"/>
            </a:pPr>
            <a:r>
              <a:rPr lang="en-IN" dirty="0"/>
              <a:t>Aditya Yadav		18BCE10015</a:t>
            </a:r>
          </a:p>
          <a:p>
            <a:pPr marL="342900" indent="-342900">
              <a:lnSpc>
                <a:spcPct val="120000"/>
              </a:lnSpc>
              <a:buFont typeface="Arial" panose="020B0604020202020204" pitchFamily="34" charset="0"/>
              <a:buChar char="•"/>
            </a:pPr>
            <a:r>
              <a:rPr lang="en-IN" dirty="0"/>
              <a:t>Mihir Semwal		18BCY10054</a:t>
            </a:r>
          </a:p>
        </p:txBody>
      </p:sp>
    </p:spTree>
    <p:extLst>
      <p:ext uri="{BB962C8B-B14F-4D97-AF65-F5344CB8AC3E}">
        <p14:creationId xmlns:p14="http://schemas.microsoft.com/office/powerpoint/2010/main" val="261799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solidFill>
                  <a:schemeClr val="accent2">
                    <a:lumMod val="75000"/>
                  </a:schemeClr>
                </a:solidFill>
                <a:latin typeface="Arial" panose="020B0604020202020204" pitchFamily="34" charset="0"/>
                <a:ea typeface="Segoe UI Black" panose="020B0A02040204020203" pitchFamily="34" charset="0"/>
                <a:cs typeface="Arial" panose="020B0604020202020204" pitchFamily="34" charset="0"/>
              </a:rPr>
              <a:t>Description (Problem NM381)</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9AF92CB8-B53E-434F-8310-9BE5946FE239}"/>
              </a:ext>
            </a:extLst>
          </p:cNvPr>
          <p:cNvSpPr/>
          <p:nvPr/>
        </p:nvSpPr>
        <p:spPr>
          <a:xfrm>
            <a:off x="521207" y="1524708"/>
            <a:ext cx="4948568" cy="5047536"/>
          </a:xfrm>
          <a:prstGeom prst="rect">
            <a:avLst/>
          </a:prstGeom>
        </p:spPr>
        <p:txBody>
          <a:bodyPr wrap="square">
            <a:spAutoFit/>
          </a:bodyPr>
          <a:lstStyle/>
          <a:p>
            <a:pPr algn="just"/>
            <a:r>
              <a:rPr lang="en-US" sz="2300" dirty="0">
                <a:ln w="0"/>
                <a:latin typeface="Dubai" panose="020B0503030403030204" pitchFamily="34" charset="-78"/>
                <a:cs typeface="Dubai" panose="020B0503030403030204" pitchFamily="34" charset="-78"/>
              </a:rPr>
              <a:t>Generating local sky horizon has important applications for analysis of solar energy potential in an urban setting. Develop a mobile application for automatically detecting sky pixels in a photograph. The application should generate a mask image consisting of sky pixels marked in white color in the image and other pixels marked in black color. Further, using information about camera optics, the application should give angle of elevation of the lowest sky pixel for all pixel columns in the mask image.</a:t>
            </a:r>
          </a:p>
        </p:txBody>
      </p:sp>
      <p:pic>
        <p:nvPicPr>
          <p:cNvPr id="6" name="Picture 5">
            <a:extLst>
              <a:ext uri="{FF2B5EF4-FFF2-40B4-BE49-F238E27FC236}">
                <a16:creationId xmlns:a16="http://schemas.microsoft.com/office/drawing/2014/main" id="{3FF5F16B-01CA-4C58-834E-4F97C94F1659}"/>
              </a:ext>
            </a:extLst>
          </p:cNvPr>
          <p:cNvPicPr>
            <a:picLocks noChangeAspect="1"/>
          </p:cNvPicPr>
          <p:nvPr/>
        </p:nvPicPr>
        <p:blipFill>
          <a:blip r:embed="rId2"/>
          <a:stretch>
            <a:fillRect/>
          </a:stretch>
        </p:blipFill>
        <p:spPr>
          <a:xfrm>
            <a:off x="6020669" y="1646836"/>
            <a:ext cx="5255480" cy="3195130"/>
          </a:xfrm>
          <a:prstGeom prst="rect">
            <a:avLst/>
          </a:prstGeom>
        </p:spPr>
      </p:pic>
      <p:sp>
        <p:nvSpPr>
          <p:cNvPr id="7" name="TextBox 6">
            <a:extLst>
              <a:ext uri="{FF2B5EF4-FFF2-40B4-BE49-F238E27FC236}">
                <a16:creationId xmlns:a16="http://schemas.microsoft.com/office/drawing/2014/main" id="{64B999A8-B6C6-451F-99FF-773475A69CEF}"/>
              </a:ext>
            </a:extLst>
          </p:cNvPr>
          <p:cNvSpPr txBox="1"/>
          <p:nvPr/>
        </p:nvSpPr>
        <p:spPr>
          <a:xfrm>
            <a:off x="6239691" y="4980727"/>
            <a:ext cx="5196840" cy="707886"/>
          </a:xfrm>
          <a:prstGeom prst="rect">
            <a:avLst/>
          </a:prstGeom>
          <a:noFill/>
        </p:spPr>
        <p:txBody>
          <a:bodyPr wrap="square" rtlCol="0">
            <a:spAutoFit/>
          </a:bodyPr>
          <a:lstStyle/>
          <a:p>
            <a:pPr algn="ctr"/>
            <a:r>
              <a:rPr lang="en-IN" sz="2000" dirty="0">
                <a:latin typeface="Dubai" panose="020B0503030403030204" pitchFamily="34" charset="-78"/>
                <a:cs typeface="Dubai" panose="020B0503030403030204" pitchFamily="34" charset="-78"/>
              </a:rPr>
              <a:t>Use case: Determining feasibility of solar panels and optimization.</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B735-E41B-423C-A867-8A47B0163D60}"/>
              </a:ext>
            </a:extLst>
          </p:cNvPr>
          <p:cNvSpPr>
            <a:spLocks noGrp="1"/>
          </p:cNvSpPr>
          <p:nvPr>
            <p:ph type="title"/>
          </p:nvPr>
        </p:nvSpPr>
        <p:spPr/>
        <p:txBody>
          <a:bodyPr/>
          <a:lstStyle/>
          <a:p>
            <a:r>
              <a:rPr lang="en-IN" b="1" dirty="0">
                <a:solidFill>
                  <a:schemeClr val="accent2">
                    <a:lumMod val="75000"/>
                  </a:schemeClr>
                </a:solidFill>
                <a:latin typeface="Arial" panose="020B0604020202020204" pitchFamily="34" charset="0"/>
                <a:cs typeface="Arial" panose="020B0604020202020204" pitchFamily="34" charset="0"/>
              </a:rPr>
              <a:t>Hardware and Software </a:t>
            </a:r>
          </a:p>
        </p:txBody>
      </p:sp>
      <p:pic>
        <p:nvPicPr>
          <p:cNvPr id="12" name="Picture 11">
            <a:extLst>
              <a:ext uri="{FF2B5EF4-FFF2-40B4-BE49-F238E27FC236}">
                <a16:creationId xmlns:a16="http://schemas.microsoft.com/office/drawing/2014/main" id="{1E201FCD-AD57-44A9-AEF0-7221C51933D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95503" y="2823815"/>
            <a:ext cx="1074640" cy="1323598"/>
          </a:xfrm>
          <a:prstGeom prst="rect">
            <a:avLst/>
          </a:prstGeom>
        </p:spPr>
      </p:pic>
      <p:pic>
        <p:nvPicPr>
          <p:cNvPr id="13" name="Picture 12">
            <a:extLst>
              <a:ext uri="{FF2B5EF4-FFF2-40B4-BE49-F238E27FC236}">
                <a16:creationId xmlns:a16="http://schemas.microsoft.com/office/drawing/2014/main" id="{245E604C-C763-4BC1-98B3-0D6D163DC61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837473B0-CC2E-450A-ABE3-18F120FF3D39}">
                <a1611:picAttrSrcUrl xmlns:a1611="http://schemas.microsoft.com/office/drawing/2016/11/main" r:id="rId6"/>
              </a:ext>
            </a:extLst>
          </a:blip>
          <a:stretch>
            <a:fillRect/>
          </a:stretch>
        </p:blipFill>
        <p:spPr>
          <a:xfrm>
            <a:off x="1240292" y="4293536"/>
            <a:ext cx="2385061" cy="944087"/>
          </a:xfrm>
          <a:prstGeom prst="rect">
            <a:avLst/>
          </a:prstGeom>
        </p:spPr>
      </p:pic>
      <p:sp>
        <p:nvSpPr>
          <p:cNvPr id="14" name="Rectangle 13">
            <a:extLst>
              <a:ext uri="{FF2B5EF4-FFF2-40B4-BE49-F238E27FC236}">
                <a16:creationId xmlns:a16="http://schemas.microsoft.com/office/drawing/2014/main" id="{D544DF12-1998-4589-8AAB-86EFB3278A04}"/>
              </a:ext>
            </a:extLst>
          </p:cNvPr>
          <p:cNvSpPr/>
          <p:nvPr/>
        </p:nvSpPr>
        <p:spPr>
          <a:xfrm>
            <a:off x="276362" y="5455265"/>
            <a:ext cx="4312920" cy="830997"/>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Geometr706 BlkCn BT" panose="020B0706030503030204" pitchFamily="34" charset="0"/>
              </a:rPr>
              <a:t>Sobel Operator </a:t>
            </a:r>
          </a:p>
          <a:p>
            <a:pPr algn="ctr"/>
            <a:r>
              <a:rPr lang="en-US" sz="1400" dirty="0">
                <a:ln w="0"/>
                <a:effectLst>
                  <a:outerShdw blurRad="38100" dist="19050" dir="2700000" algn="tl" rotWithShape="0">
                    <a:schemeClr val="dk1">
                      <a:alpha val="40000"/>
                    </a:schemeClr>
                  </a:outerShdw>
                </a:effectLst>
                <a:latin typeface="Geometr706 BlkCn BT" panose="020B0706030503030204" pitchFamily="34" charset="0"/>
              </a:rPr>
              <a:t>for Edge Detection</a:t>
            </a:r>
          </a:p>
        </p:txBody>
      </p:sp>
      <p:sp>
        <p:nvSpPr>
          <p:cNvPr id="15" name="TextBox 14">
            <a:extLst>
              <a:ext uri="{FF2B5EF4-FFF2-40B4-BE49-F238E27FC236}">
                <a16:creationId xmlns:a16="http://schemas.microsoft.com/office/drawing/2014/main" id="{0FC9E082-9D93-4BE2-AD55-B24000869361}"/>
              </a:ext>
            </a:extLst>
          </p:cNvPr>
          <p:cNvSpPr txBox="1"/>
          <p:nvPr/>
        </p:nvSpPr>
        <p:spPr>
          <a:xfrm>
            <a:off x="4693920" y="1348740"/>
            <a:ext cx="6522720" cy="5262979"/>
          </a:xfrm>
          <a:prstGeom prst="rect">
            <a:avLst/>
          </a:prstGeom>
          <a:noFill/>
        </p:spPr>
        <p:txBody>
          <a:bodyPr wrap="square" rtlCol="0">
            <a:spAutoFit/>
          </a:bodyPr>
          <a:lstStyle/>
          <a:p>
            <a:r>
              <a:rPr lang="en-IN" sz="2400" b="1" dirty="0"/>
              <a:t>Hardware</a:t>
            </a:r>
          </a:p>
          <a:p>
            <a:endParaRPr lang="en-IN" sz="2400" dirty="0"/>
          </a:p>
          <a:p>
            <a:pPr marL="285750" indent="-285750">
              <a:buFont typeface="Arial" panose="020B0604020202020204" pitchFamily="34" charset="0"/>
              <a:buChar char="•"/>
            </a:pPr>
            <a:r>
              <a:rPr lang="en-IN" sz="2400" dirty="0"/>
              <a:t>Camera Module</a:t>
            </a:r>
          </a:p>
          <a:p>
            <a:pPr marL="285750" indent="-285750">
              <a:buFont typeface="Arial" panose="020B0604020202020204" pitchFamily="34" charset="0"/>
              <a:buChar char="•"/>
            </a:pPr>
            <a:endParaRPr lang="en-IN" sz="2400" b="1" dirty="0"/>
          </a:p>
          <a:p>
            <a:r>
              <a:rPr lang="en-IN" sz="2400" b="1" dirty="0"/>
              <a:t>Programming Language</a:t>
            </a:r>
          </a:p>
          <a:p>
            <a:endParaRPr lang="en-IN" sz="2400" dirty="0"/>
          </a:p>
          <a:p>
            <a:pPr marL="285750" indent="-285750">
              <a:buFont typeface="Arial" panose="020B0604020202020204" pitchFamily="34" charset="0"/>
              <a:buChar char="•"/>
            </a:pPr>
            <a:r>
              <a:rPr lang="en-IN" sz="2400" dirty="0"/>
              <a:t>Python - </a:t>
            </a:r>
          </a:p>
          <a:p>
            <a:pPr marL="285750" indent="-285750">
              <a:buFont typeface="Arial" panose="020B0604020202020204" pitchFamily="34" charset="0"/>
              <a:buChar char="•"/>
            </a:pPr>
            <a:endParaRPr lang="en-IN" sz="2400" dirty="0"/>
          </a:p>
          <a:p>
            <a:r>
              <a:rPr lang="en-IN" sz="2400" b="1" dirty="0"/>
              <a:t>Software Techniques</a:t>
            </a:r>
          </a:p>
          <a:p>
            <a:endParaRPr lang="en-IN" sz="2400" dirty="0"/>
          </a:p>
          <a:p>
            <a:pPr marL="285750" indent="-285750">
              <a:buFont typeface="Arial" panose="020B0604020202020204" pitchFamily="34" charset="0"/>
              <a:buChar char="•"/>
            </a:pPr>
            <a:r>
              <a:rPr lang="en-IN" sz="2400" dirty="0"/>
              <a:t>Open Source Computer Vision (OpenCV)</a:t>
            </a:r>
          </a:p>
          <a:p>
            <a:pPr marL="285750" indent="-285750">
              <a:buFont typeface="Arial" panose="020B0604020202020204" pitchFamily="34" charset="0"/>
              <a:buChar char="•"/>
            </a:pPr>
            <a:r>
              <a:rPr lang="en-IN" sz="2400" dirty="0"/>
              <a:t>NumPy</a:t>
            </a:r>
          </a:p>
          <a:p>
            <a:pPr marL="285750" indent="-285750">
              <a:buFont typeface="Arial" panose="020B0604020202020204" pitchFamily="34" charset="0"/>
              <a:buChar char="•"/>
            </a:pPr>
            <a:r>
              <a:rPr lang="en-IN" sz="2400" dirty="0"/>
              <a:t>Sobel Operator for Edge Detection</a:t>
            </a:r>
          </a:p>
          <a:p>
            <a:pPr marL="285750" indent="-285750">
              <a:buFont typeface="Arial" panose="020B0604020202020204" pitchFamily="34" charset="0"/>
              <a:buChar char="•"/>
            </a:pPr>
            <a:endParaRPr lang="en-IN" sz="2400" dirty="0"/>
          </a:p>
        </p:txBody>
      </p:sp>
      <p:pic>
        <p:nvPicPr>
          <p:cNvPr id="16" name="Picture 15">
            <a:extLst>
              <a:ext uri="{FF2B5EF4-FFF2-40B4-BE49-F238E27FC236}">
                <a16:creationId xmlns:a16="http://schemas.microsoft.com/office/drawing/2014/main" id="{E9ED00BB-9FAD-4C3D-A100-9F03CFB127E5}"/>
              </a:ext>
            </a:extLst>
          </p:cNvPr>
          <p:cNvPicPr>
            <a:picLocks noChangeAspect="1"/>
          </p:cNvPicPr>
          <p:nvPr/>
        </p:nvPicPr>
        <p:blipFill rotWithShape="1">
          <a:blip r:embed="rId7">
            <a:extLst>
              <a:ext uri="{BEBA8EAE-BF5A-486C-A8C5-ECC9F3942E4B}">
                <a14:imgProps xmlns:a14="http://schemas.microsoft.com/office/drawing/2010/main">
                  <a14:imgLayer r:embed="rId8">
                    <a14:imgEffect>
                      <a14:brightnessContrast contrast="-20000"/>
                    </a14:imgEffect>
                  </a14:imgLayer>
                </a14:imgProps>
              </a:ext>
            </a:extLst>
          </a:blip>
          <a:srcRect r="11537"/>
          <a:stretch/>
        </p:blipFill>
        <p:spPr>
          <a:xfrm>
            <a:off x="399287" y="1511375"/>
            <a:ext cx="4067073" cy="1299988"/>
          </a:xfrm>
          <a:prstGeom prst="rect">
            <a:avLst/>
          </a:prstGeom>
        </p:spPr>
      </p:pic>
    </p:spTree>
    <p:extLst>
      <p:ext uri="{BB962C8B-B14F-4D97-AF65-F5344CB8AC3E}">
        <p14:creationId xmlns:p14="http://schemas.microsoft.com/office/powerpoint/2010/main" val="84885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 17">
            <a:extLst>
              <a:ext uri="{FF2B5EF4-FFF2-40B4-BE49-F238E27FC236}">
                <a16:creationId xmlns:a16="http://schemas.microsoft.com/office/drawing/2014/main" id="{9381881E-C42D-4724-AADD-1CF92BA66460}"/>
              </a:ext>
            </a:extLst>
          </p:cNvPr>
          <p:cNvGraphicFramePr/>
          <p:nvPr>
            <p:extLst>
              <p:ext uri="{D42A27DB-BD31-4B8C-83A1-F6EECF244321}">
                <p14:modId xmlns:p14="http://schemas.microsoft.com/office/powerpoint/2010/main" val="416386633"/>
              </p:ext>
            </p:extLst>
          </p:nvPr>
        </p:nvGraphicFramePr>
        <p:xfrm>
          <a:off x="535721" y="2130832"/>
          <a:ext cx="11067702" cy="3981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p:cNvSpPr>
            <a:spLocks noGrp="1"/>
          </p:cNvSpPr>
          <p:nvPr>
            <p:ph type="title"/>
          </p:nvPr>
        </p:nvSpPr>
        <p:spPr/>
        <p:txBody>
          <a:bodyPr>
            <a:noAutofit/>
          </a:bodyPr>
          <a:lstStyle/>
          <a:p>
            <a:r>
              <a:rPr lang="en-US" b="1" dirty="0">
                <a:solidFill>
                  <a:schemeClr val="accent2">
                    <a:lumMod val="75000"/>
                  </a:schemeClr>
                </a:solidFill>
                <a:latin typeface="Arial" panose="020B0604020202020204" pitchFamily="34" charset="0"/>
                <a:ea typeface="Segoe UI Black" panose="020B0A02040204020203" pitchFamily="34" charset="0"/>
                <a:cs typeface="Arial" panose="020B0604020202020204" pitchFamily="34" charset="0"/>
              </a:rPr>
              <a:t>Flowchart     </a:t>
            </a:r>
            <a:r>
              <a:rPr lang="en-US" sz="1600" b="1" dirty="0">
                <a:solidFill>
                  <a:schemeClr val="accent2">
                    <a:lumMod val="75000"/>
                  </a:schemeClr>
                </a:solidFill>
                <a:latin typeface="Arial" panose="020B0604020202020204" pitchFamily="34" charset="0"/>
                <a:ea typeface="Segoe UI Black" panose="020B0A02040204020203" pitchFamily="34" charset="0"/>
                <a:cs typeface="Arial" panose="020B0604020202020204" pitchFamily="34" charset="0"/>
              </a:rPr>
              <a:t>(Work Proposed for the Day)</a:t>
            </a:r>
            <a:endParaRPr lang="en-US" b="1" dirty="0">
              <a:solidFill>
                <a:schemeClr val="accent2">
                  <a:lumMod val="75000"/>
                </a:schemeClr>
              </a:solidFill>
              <a:latin typeface="Arial" panose="020B0604020202020204" pitchFamily="34" charset="0"/>
              <a:ea typeface="Segoe UI Black" panose="020B0A02040204020203" pitchFamily="34" charset="0"/>
              <a:cs typeface="Arial" panose="020B0604020202020204" pitchFamily="34" charset="0"/>
            </a:endParaRPr>
          </a:p>
        </p:txBody>
      </p:sp>
      <p:sp>
        <p:nvSpPr>
          <p:cNvPr id="38" name="Content Placeholder 17"/>
          <p:cNvSpPr txBox="1">
            <a:spLocks/>
          </p:cNvSpPr>
          <p:nvPr/>
        </p:nvSpPr>
        <p:spPr>
          <a:xfrm>
            <a:off x="541610" y="2317187"/>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grpSp>
        <p:nvGrpSpPr>
          <p:cNvPr id="9" name="Group 8">
            <a:extLst>
              <a:ext uri="{FF2B5EF4-FFF2-40B4-BE49-F238E27FC236}">
                <a16:creationId xmlns:a16="http://schemas.microsoft.com/office/drawing/2014/main" id="{2C5CFABB-9C37-4E87-9E33-DBED1222DBC3}"/>
              </a:ext>
            </a:extLst>
          </p:cNvPr>
          <p:cNvGrpSpPr/>
          <p:nvPr/>
        </p:nvGrpSpPr>
        <p:grpSpPr>
          <a:xfrm>
            <a:off x="649580" y="2337433"/>
            <a:ext cx="3890300" cy="1556120"/>
            <a:chOff x="3193" y="2110131"/>
            <a:chExt cx="3890300" cy="1556120"/>
          </a:xfrm>
        </p:grpSpPr>
        <p:sp>
          <p:nvSpPr>
            <p:cNvPr id="16" name="Arrow: Chevron 15">
              <a:extLst>
                <a:ext uri="{FF2B5EF4-FFF2-40B4-BE49-F238E27FC236}">
                  <a16:creationId xmlns:a16="http://schemas.microsoft.com/office/drawing/2014/main" id="{93D4F51C-5FD2-4D20-B00C-FBC9807F23CE}"/>
                </a:ext>
              </a:extLst>
            </p:cNvPr>
            <p:cNvSpPr/>
            <p:nvPr/>
          </p:nvSpPr>
          <p:spPr>
            <a:xfrm>
              <a:off x="3193" y="2110131"/>
              <a:ext cx="3890300" cy="1556120"/>
            </a:xfrm>
            <a:prstGeom prst="chevron">
              <a:avLst/>
            </a:prstGeom>
          </p:spPr>
          <p:style>
            <a:lnRef idx="2">
              <a:schemeClr val="accent2">
                <a:shade val="50000"/>
              </a:schemeClr>
            </a:lnRef>
            <a:fillRef idx="1">
              <a:schemeClr val="accent2"/>
            </a:fillRef>
            <a:effectRef idx="0">
              <a:schemeClr val="accent2"/>
            </a:effectRef>
            <a:fontRef idx="minor">
              <a:schemeClr val="lt1"/>
            </a:fontRef>
          </p:style>
        </p:sp>
        <p:sp>
          <p:nvSpPr>
            <p:cNvPr id="17" name="Arrow: Chevron 4">
              <a:extLst>
                <a:ext uri="{FF2B5EF4-FFF2-40B4-BE49-F238E27FC236}">
                  <a16:creationId xmlns:a16="http://schemas.microsoft.com/office/drawing/2014/main" id="{EA64CE82-CC1F-4552-8E1D-ACDD05A2087E}"/>
                </a:ext>
              </a:extLst>
            </p:cNvPr>
            <p:cNvSpPr txBox="1"/>
            <p:nvPr/>
          </p:nvSpPr>
          <p:spPr>
            <a:xfrm>
              <a:off x="781253" y="2110131"/>
              <a:ext cx="2334180" cy="1556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212027" tIns="70676" rIns="70676" bIns="70676" numCol="1" spcCol="1270" anchor="ctr" anchorCtr="0">
              <a:noAutofit/>
            </a:bodyPr>
            <a:lstStyle/>
            <a:p>
              <a:pPr marL="0" lvl="0" indent="0" algn="ctr" defTabSz="2355850">
                <a:lnSpc>
                  <a:spcPct val="90000"/>
                </a:lnSpc>
                <a:spcBef>
                  <a:spcPct val="0"/>
                </a:spcBef>
                <a:spcAft>
                  <a:spcPct val="35000"/>
                </a:spcAft>
                <a:buNone/>
              </a:pPr>
              <a:r>
                <a:rPr lang="en-US" sz="5300" kern="1200" dirty="0">
                  <a:latin typeface="Geometr706 BlkCn BT" panose="020B0706030503030204" pitchFamily="34" charset="0"/>
                </a:rPr>
                <a:t>Camera</a:t>
              </a:r>
              <a:endParaRPr lang="en-IN" sz="5300" kern="1200" dirty="0">
                <a:latin typeface="Geometr706 BlkCn BT" panose="020B0706030503030204" pitchFamily="34" charset="0"/>
              </a:endParaRPr>
            </a:p>
          </p:txBody>
        </p:sp>
      </p:grpSp>
      <p:grpSp>
        <p:nvGrpSpPr>
          <p:cNvPr id="10" name="Group 9">
            <a:extLst>
              <a:ext uri="{FF2B5EF4-FFF2-40B4-BE49-F238E27FC236}">
                <a16:creationId xmlns:a16="http://schemas.microsoft.com/office/drawing/2014/main" id="{163088C5-22D7-4C56-B085-0E391458CBA2}"/>
              </a:ext>
            </a:extLst>
          </p:cNvPr>
          <p:cNvGrpSpPr/>
          <p:nvPr/>
        </p:nvGrpSpPr>
        <p:grpSpPr>
          <a:xfrm>
            <a:off x="4150850" y="2337433"/>
            <a:ext cx="3890300" cy="1556120"/>
            <a:chOff x="3504463" y="2110131"/>
            <a:chExt cx="3890300" cy="1556120"/>
          </a:xfrm>
        </p:grpSpPr>
        <p:sp>
          <p:nvSpPr>
            <p:cNvPr id="14" name="Arrow: Chevron 13">
              <a:extLst>
                <a:ext uri="{FF2B5EF4-FFF2-40B4-BE49-F238E27FC236}">
                  <a16:creationId xmlns:a16="http://schemas.microsoft.com/office/drawing/2014/main" id="{9D9A9E88-23F5-4BB8-86C1-13A24701C90C}"/>
                </a:ext>
              </a:extLst>
            </p:cNvPr>
            <p:cNvSpPr/>
            <p:nvPr/>
          </p:nvSpPr>
          <p:spPr>
            <a:xfrm>
              <a:off x="3504463" y="2110131"/>
              <a:ext cx="3890300" cy="1556120"/>
            </a:xfrm>
            <a:prstGeom prst="chevron">
              <a:avLst/>
            </a:prstGeom>
          </p:spPr>
          <p:style>
            <a:lnRef idx="2">
              <a:schemeClr val="accent2">
                <a:shade val="50000"/>
              </a:schemeClr>
            </a:lnRef>
            <a:fillRef idx="1">
              <a:schemeClr val="accent2"/>
            </a:fillRef>
            <a:effectRef idx="0">
              <a:schemeClr val="accent2"/>
            </a:effectRef>
            <a:fontRef idx="minor">
              <a:schemeClr val="lt1"/>
            </a:fontRef>
          </p:style>
        </p:sp>
        <p:sp>
          <p:nvSpPr>
            <p:cNvPr id="15" name="Arrow: Chevron 6">
              <a:extLst>
                <a:ext uri="{FF2B5EF4-FFF2-40B4-BE49-F238E27FC236}">
                  <a16:creationId xmlns:a16="http://schemas.microsoft.com/office/drawing/2014/main" id="{14C960D0-663F-4FDA-8670-6C8245DA3951}"/>
                </a:ext>
              </a:extLst>
            </p:cNvPr>
            <p:cNvSpPr txBox="1"/>
            <p:nvPr/>
          </p:nvSpPr>
          <p:spPr>
            <a:xfrm>
              <a:off x="4282523" y="2110131"/>
              <a:ext cx="2334180" cy="1556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rgbClr val="F2F2F2"/>
                  </a:solidFill>
                  <a:latin typeface="Geometr706 BlkCn BT" panose="020B0706030503030204" pitchFamily="34" charset="0"/>
                </a:rPr>
                <a:t>Sky Detection</a:t>
              </a:r>
              <a:endParaRPr lang="en-IN" sz="4000" kern="1200" dirty="0">
                <a:solidFill>
                  <a:srgbClr val="F2F2F2"/>
                </a:solidFill>
                <a:latin typeface="Geometr706 BlkCn BT" panose="020B0706030503030204" pitchFamily="34" charset="0"/>
              </a:endParaRPr>
            </a:p>
          </p:txBody>
        </p:sp>
      </p:grpSp>
      <p:grpSp>
        <p:nvGrpSpPr>
          <p:cNvPr id="11" name="Group 10">
            <a:extLst>
              <a:ext uri="{FF2B5EF4-FFF2-40B4-BE49-F238E27FC236}">
                <a16:creationId xmlns:a16="http://schemas.microsoft.com/office/drawing/2014/main" id="{CAD46781-BFA8-4471-B56A-B88A0CB78E37}"/>
              </a:ext>
            </a:extLst>
          </p:cNvPr>
          <p:cNvGrpSpPr/>
          <p:nvPr/>
        </p:nvGrpSpPr>
        <p:grpSpPr>
          <a:xfrm>
            <a:off x="7652120" y="2337433"/>
            <a:ext cx="3890300" cy="1556120"/>
            <a:chOff x="7005733" y="2110131"/>
            <a:chExt cx="3890300" cy="1556120"/>
          </a:xfrm>
        </p:grpSpPr>
        <p:sp>
          <p:nvSpPr>
            <p:cNvPr id="12" name="Arrow: Chevron 11">
              <a:extLst>
                <a:ext uri="{FF2B5EF4-FFF2-40B4-BE49-F238E27FC236}">
                  <a16:creationId xmlns:a16="http://schemas.microsoft.com/office/drawing/2014/main" id="{D4B37F21-BABE-47AA-8146-E2A1DC677ECE}"/>
                </a:ext>
              </a:extLst>
            </p:cNvPr>
            <p:cNvSpPr/>
            <p:nvPr/>
          </p:nvSpPr>
          <p:spPr>
            <a:xfrm>
              <a:off x="7005733" y="2110131"/>
              <a:ext cx="3890300" cy="1556120"/>
            </a:xfrm>
            <a:prstGeom prst="chevron">
              <a:avLst/>
            </a:prstGeom>
          </p:spPr>
          <p:style>
            <a:lnRef idx="2">
              <a:schemeClr val="accent2">
                <a:shade val="50000"/>
              </a:schemeClr>
            </a:lnRef>
            <a:fillRef idx="1">
              <a:schemeClr val="accent2"/>
            </a:fillRef>
            <a:effectRef idx="0">
              <a:schemeClr val="accent2"/>
            </a:effectRef>
            <a:fontRef idx="minor">
              <a:schemeClr val="lt1"/>
            </a:fontRef>
          </p:style>
        </p:sp>
        <p:sp>
          <p:nvSpPr>
            <p:cNvPr id="13" name="Arrow: Chevron 8">
              <a:extLst>
                <a:ext uri="{FF2B5EF4-FFF2-40B4-BE49-F238E27FC236}">
                  <a16:creationId xmlns:a16="http://schemas.microsoft.com/office/drawing/2014/main" id="{8084FF17-1713-4BF6-9D68-238BE6A2225B}"/>
                </a:ext>
              </a:extLst>
            </p:cNvPr>
            <p:cNvSpPr txBox="1"/>
            <p:nvPr/>
          </p:nvSpPr>
          <p:spPr>
            <a:xfrm>
              <a:off x="7783793" y="2110131"/>
              <a:ext cx="2334180" cy="15561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F2F2F2"/>
                  </a:solidFill>
                  <a:latin typeface="Geometr706 BlkCn BT" panose="020B0706030503030204" pitchFamily="34" charset="0"/>
                </a:rPr>
                <a:t>Total Sky Area Exposure Calculation</a:t>
              </a:r>
              <a:endParaRPr lang="en-IN" sz="2800" b="1" kern="1200" dirty="0">
                <a:solidFill>
                  <a:srgbClr val="F2F2F2"/>
                </a:solidFill>
                <a:latin typeface="Geometr706 BlkCn BT" panose="020B0706030503030204" pitchFamily="34" charset="0"/>
              </a:endParaRPr>
            </a:p>
          </p:txBody>
        </p:sp>
      </p:grpSp>
    </p:spTree>
    <p:extLst>
      <p:ext uri="{BB962C8B-B14F-4D97-AF65-F5344CB8AC3E}">
        <p14:creationId xmlns:p14="http://schemas.microsoft.com/office/powerpoint/2010/main" val="101887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8">
                                            <p:graphicEl>
                                              <a:dgm id="{AAC2D3F5-C36A-40F0-A14B-D867F25AE113}"/>
                                            </p:graphicEl>
                                          </p:spTgt>
                                        </p:tgtEl>
                                        <p:attrNameLst>
                                          <p:attrName>style.visibility</p:attrName>
                                        </p:attrNameLst>
                                      </p:cBhvr>
                                      <p:to>
                                        <p:strVal val="visible"/>
                                      </p:to>
                                    </p:set>
                                    <p:animEffect transition="in" filter="fade">
                                      <p:cBhvr>
                                        <p:cTn id="7" dur="500"/>
                                        <p:tgtEl>
                                          <p:spTgt spid="18">
                                            <p:graphicEl>
                                              <a:dgm id="{AAC2D3F5-C36A-40F0-A14B-D867F25AE113}"/>
                                            </p:graphicEl>
                                          </p:spTgt>
                                        </p:tgtEl>
                                      </p:cBhvr>
                                    </p:animEffect>
                                    <p:anim calcmode="lin" valueType="num">
                                      <p:cBhvr>
                                        <p:cTn id="8" dur="500" fill="hold"/>
                                        <p:tgtEl>
                                          <p:spTgt spid="18">
                                            <p:graphicEl>
                                              <a:dgm id="{AAC2D3F5-C36A-40F0-A14B-D867F25AE113}"/>
                                            </p:graphicEl>
                                          </p:spTgt>
                                        </p:tgtEl>
                                        <p:attrNameLst>
                                          <p:attrName>ppt_x</p:attrName>
                                        </p:attrNameLst>
                                      </p:cBhvr>
                                      <p:tavLst>
                                        <p:tav tm="0">
                                          <p:val>
                                            <p:strVal val="#ppt_x"/>
                                          </p:val>
                                        </p:tav>
                                        <p:tav tm="100000">
                                          <p:val>
                                            <p:strVal val="#ppt_x"/>
                                          </p:val>
                                        </p:tav>
                                      </p:tavLst>
                                    </p:anim>
                                    <p:anim calcmode="lin" valueType="num">
                                      <p:cBhvr>
                                        <p:cTn id="9" dur="500" fill="hold"/>
                                        <p:tgtEl>
                                          <p:spTgt spid="18">
                                            <p:graphicEl>
                                              <a:dgm id="{AAC2D3F5-C36A-40F0-A14B-D867F25AE113}"/>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
                                            <p:graphicEl>
                                              <a:dgm id="{66A14446-72B5-430E-BC0A-AEC7CD6D105F}"/>
                                            </p:graphicEl>
                                          </p:spTgt>
                                        </p:tgtEl>
                                        <p:attrNameLst>
                                          <p:attrName>style.visibility</p:attrName>
                                        </p:attrNameLst>
                                      </p:cBhvr>
                                      <p:to>
                                        <p:strVal val="visible"/>
                                      </p:to>
                                    </p:set>
                                    <p:animEffect transition="in" filter="fade">
                                      <p:cBhvr>
                                        <p:cTn id="12" dur="500"/>
                                        <p:tgtEl>
                                          <p:spTgt spid="18">
                                            <p:graphicEl>
                                              <a:dgm id="{66A14446-72B5-430E-BC0A-AEC7CD6D105F}"/>
                                            </p:graphicEl>
                                          </p:spTgt>
                                        </p:tgtEl>
                                      </p:cBhvr>
                                    </p:animEffect>
                                    <p:anim calcmode="lin" valueType="num">
                                      <p:cBhvr>
                                        <p:cTn id="13" dur="500" fill="hold"/>
                                        <p:tgtEl>
                                          <p:spTgt spid="18">
                                            <p:graphicEl>
                                              <a:dgm id="{66A14446-72B5-430E-BC0A-AEC7CD6D105F}"/>
                                            </p:graphicEl>
                                          </p:spTgt>
                                        </p:tgtEl>
                                        <p:attrNameLst>
                                          <p:attrName>ppt_x</p:attrName>
                                        </p:attrNameLst>
                                      </p:cBhvr>
                                      <p:tavLst>
                                        <p:tav tm="0">
                                          <p:val>
                                            <p:strVal val="#ppt_x"/>
                                          </p:val>
                                        </p:tav>
                                        <p:tav tm="100000">
                                          <p:val>
                                            <p:strVal val="#ppt_x"/>
                                          </p:val>
                                        </p:tav>
                                      </p:tavLst>
                                    </p:anim>
                                    <p:anim calcmode="lin" valueType="num">
                                      <p:cBhvr>
                                        <p:cTn id="14" dur="500" fill="hold"/>
                                        <p:tgtEl>
                                          <p:spTgt spid="18">
                                            <p:graphicEl>
                                              <a:dgm id="{66A14446-72B5-430E-BC0A-AEC7CD6D105F}"/>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8">
                                            <p:graphicEl>
                                              <a:dgm id="{8762FE96-1F48-4F8F-A38C-C1967D8C0E00}"/>
                                            </p:graphicEl>
                                          </p:spTgt>
                                        </p:tgtEl>
                                        <p:attrNameLst>
                                          <p:attrName>style.visibility</p:attrName>
                                        </p:attrNameLst>
                                      </p:cBhvr>
                                      <p:to>
                                        <p:strVal val="visible"/>
                                      </p:to>
                                    </p:set>
                                    <p:animEffect transition="in" filter="fade">
                                      <p:cBhvr>
                                        <p:cTn id="17" dur="500"/>
                                        <p:tgtEl>
                                          <p:spTgt spid="18">
                                            <p:graphicEl>
                                              <a:dgm id="{8762FE96-1F48-4F8F-A38C-C1967D8C0E00}"/>
                                            </p:graphicEl>
                                          </p:spTgt>
                                        </p:tgtEl>
                                      </p:cBhvr>
                                    </p:animEffect>
                                    <p:anim calcmode="lin" valueType="num">
                                      <p:cBhvr>
                                        <p:cTn id="18" dur="500" fill="hold"/>
                                        <p:tgtEl>
                                          <p:spTgt spid="18">
                                            <p:graphicEl>
                                              <a:dgm id="{8762FE96-1F48-4F8F-A38C-C1967D8C0E00}"/>
                                            </p:graphicEl>
                                          </p:spTgt>
                                        </p:tgtEl>
                                        <p:attrNameLst>
                                          <p:attrName>ppt_x</p:attrName>
                                        </p:attrNameLst>
                                      </p:cBhvr>
                                      <p:tavLst>
                                        <p:tav tm="0">
                                          <p:val>
                                            <p:strVal val="#ppt_x"/>
                                          </p:val>
                                        </p:tav>
                                        <p:tav tm="100000">
                                          <p:val>
                                            <p:strVal val="#ppt_x"/>
                                          </p:val>
                                        </p:tav>
                                      </p:tavLst>
                                    </p:anim>
                                    <p:anim calcmode="lin" valueType="num">
                                      <p:cBhvr>
                                        <p:cTn id="19" dur="500" fill="hold"/>
                                        <p:tgtEl>
                                          <p:spTgt spid="18">
                                            <p:graphicEl>
                                              <a:dgm id="{8762FE96-1F48-4F8F-A38C-C1967D8C0E00}"/>
                                            </p:graphic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8">
                                            <p:graphicEl>
                                              <a:dgm id="{8F8C1E36-E8E4-4D94-851B-A5A3E4430955}"/>
                                            </p:graphicEl>
                                          </p:spTgt>
                                        </p:tgtEl>
                                        <p:attrNameLst>
                                          <p:attrName>style.visibility</p:attrName>
                                        </p:attrNameLst>
                                      </p:cBhvr>
                                      <p:to>
                                        <p:strVal val="visible"/>
                                      </p:to>
                                    </p:set>
                                    <p:animEffect transition="in" filter="fade">
                                      <p:cBhvr>
                                        <p:cTn id="22" dur="500"/>
                                        <p:tgtEl>
                                          <p:spTgt spid="18">
                                            <p:graphicEl>
                                              <a:dgm id="{8F8C1E36-E8E4-4D94-851B-A5A3E4430955}"/>
                                            </p:graphicEl>
                                          </p:spTgt>
                                        </p:tgtEl>
                                      </p:cBhvr>
                                    </p:animEffect>
                                    <p:anim calcmode="lin" valueType="num">
                                      <p:cBhvr>
                                        <p:cTn id="23" dur="500" fill="hold"/>
                                        <p:tgtEl>
                                          <p:spTgt spid="18">
                                            <p:graphicEl>
                                              <a:dgm id="{8F8C1E36-E8E4-4D94-851B-A5A3E4430955}"/>
                                            </p:graphicEl>
                                          </p:spTgt>
                                        </p:tgtEl>
                                        <p:attrNameLst>
                                          <p:attrName>ppt_x</p:attrName>
                                        </p:attrNameLst>
                                      </p:cBhvr>
                                      <p:tavLst>
                                        <p:tav tm="0">
                                          <p:val>
                                            <p:strVal val="#ppt_x"/>
                                          </p:val>
                                        </p:tav>
                                        <p:tav tm="100000">
                                          <p:val>
                                            <p:strVal val="#ppt_x"/>
                                          </p:val>
                                        </p:tav>
                                      </p:tavLst>
                                    </p:anim>
                                    <p:anim calcmode="lin" valueType="num">
                                      <p:cBhvr>
                                        <p:cTn id="24" dur="500" fill="hold"/>
                                        <p:tgtEl>
                                          <p:spTgt spid="18">
                                            <p:graphicEl>
                                              <a:dgm id="{8F8C1E36-E8E4-4D94-851B-A5A3E4430955}"/>
                                            </p:graphic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8">
                                            <p:graphicEl>
                                              <a:dgm id="{8E9FD46A-42B4-4EDE-923A-9BDA6AB545F4}"/>
                                            </p:graphicEl>
                                          </p:spTgt>
                                        </p:tgtEl>
                                        <p:attrNameLst>
                                          <p:attrName>style.visibility</p:attrName>
                                        </p:attrNameLst>
                                      </p:cBhvr>
                                      <p:to>
                                        <p:strVal val="visible"/>
                                      </p:to>
                                    </p:set>
                                    <p:animEffect transition="in" filter="fade">
                                      <p:cBhvr>
                                        <p:cTn id="27" dur="500"/>
                                        <p:tgtEl>
                                          <p:spTgt spid="18">
                                            <p:graphicEl>
                                              <a:dgm id="{8E9FD46A-42B4-4EDE-923A-9BDA6AB545F4}"/>
                                            </p:graphicEl>
                                          </p:spTgt>
                                        </p:tgtEl>
                                      </p:cBhvr>
                                    </p:animEffect>
                                    <p:anim calcmode="lin" valueType="num">
                                      <p:cBhvr>
                                        <p:cTn id="28" dur="500" fill="hold"/>
                                        <p:tgtEl>
                                          <p:spTgt spid="18">
                                            <p:graphicEl>
                                              <a:dgm id="{8E9FD46A-42B4-4EDE-923A-9BDA6AB545F4}"/>
                                            </p:graphicEl>
                                          </p:spTgt>
                                        </p:tgtEl>
                                        <p:attrNameLst>
                                          <p:attrName>ppt_x</p:attrName>
                                        </p:attrNameLst>
                                      </p:cBhvr>
                                      <p:tavLst>
                                        <p:tav tm="0">
                                          <p:val>
                                            <p:strVal val="#ppt_x"/>
                                          </p:val>
                                        </p:tav>
                                        <p:tav tm="100000">
                                          <p:val>
                                            <p:strVal val="#ppt_x"/>
                                          </p:val>
                                        </p:tav>
                                      </p:tavLst>
                                    </p:anim>
                                    <p:anim calcmode="lin" valueType="num">
                                      <p:cBhvr>
                                        <p:cTn id="29" dur="500" fill="hold"/>
                                        <p:tgtEl>
                                          <p:spTgt spid="18">
                                            <p:graphicEl>
                                              <a:dgm id="{8E9FD46A-42B4-4EDE-923A-9BDA6AB545F4}"/>
                                            </p:graphic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8">
                                            <p:graphicEl>
                                              <a:dgm id="{86EDFD51-3EB8-4778-815A-54B1568B57EA}"/>
                                            </p:graphicEl>
                                          </p:spTgt>
                                        </p:tgtEl>
                                        <p:attrNameLst>
                                          <p:attrName>style.visibility</p:attrName>
                                        </p:attrNameLst>
                                      </p:cBhvr>
                                      <p:to>
                                        <p:strVal val="visible"/>
                                      </p:to>
                                    </p:set>
                                    <p:animEffect transition="in" filter="fade">
                                      <p:cBhvr>
                                        <p:cTn id="32" dur="500"/>
                                        <p:tgtEl>
                                          <p:spTgt spid="18">
                                            <p:graphicEl>
                                              <a:dgm id="{86EDFD51-3EB8-4778-815A-54B1568B57EA}"/>
                                            </p:graphicEl>
                                          </p:spTgt>
                                        </p:tgtEl>
                                      </p:cBhvr>
                                    </p:animEffect>
                                    <p:anim calcmode="lin" valueType="num">
                                      <p:cBhvr>
                                        <p:cTn id="33" dur="500" fill="hold"/>
                                        <p:tgtEl>
                                          <p:spTgt spid="18">
                                            <p:graphicEl>
                                              <a:dgm id="{86EDFD51-3EB8-4778-815A-54B1568B57EA}"/>
                                            </p:graphicEl>
                                          </p:spTgt>
                                        </p:tgtEl>
                                        <p:attrNameLst>
                                          <p:attrName>ppt_x</p:attrName>
                                        </p:attrNameLst>
                                      </p:cBhvr>
                                      <p:tavLst>
                                        <p:tav tm="0">
                                          <p:val>
                                            <p:strVal val="#ppt_x"/>
                                          </p:val>
                                        </p:tav>
                                        <p:tav tm="100000">
                                          <p:val>
                                            <p:strVal val="#ppt_x"/>
                                          </p:val>
                                        </p:tav>
                                      </p:tavLst>
                                    </p:anim>
                                    <p:anim calcmode="lin" valueType="num">
                                      <p:cBhvr>
                                        <p:cTn id="34" dur="500" fill="hold"/>
                                        <p:tgtEl>
                                          <p:spTgt spid="18">
                                            <p:graphicEl>
                                              <a:dgm id="{86EDFD51-3EB8-4778-815A-54B1568B57EA}"/>
                                            </p:graphic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8">
                                            <p:graphicEl>
                                              <a:dgm id="{B86E75F5-623B-490F-9841-69908AD78AD8}"/>
                                            </p:graphicEl>
                                          </p:spTgt>
                                        </p:tgtEl>
                                        <p:attrNameLst>
                                          <p:attrName>style.visibility</p:attrName>
                                        </p:attrNameLst>
                                      </p:cBhvr>
                                      <p:to>
                                        <p:strVal val="visible"/>
                                      </p:to>
                                    </p:set>
                                    <p:animEffect transition="in" filter="fade">
                                      <p:cBhvr>
                                        <p:cTn id="37" dur="500"/>
                                        <p:tgtEl>
                                          <p:spTgt spid="18">
                                            <p:graphicEl>
                                              <a:dgm id="{B86E75F5-623B-490F-9841-69908AD78AD8}"/>
                                            </p:graphicEl>
                                          </p:spTgt>
                                        </p:tgtEl>
                                      </p:cBhvr>
                                    </p:animEffect>
                                    <p:anim calcmode="lin" valueType="num">
                                      <p:cBhvr>
                                        <p:cTn id="38" dur="500" fill="hold"/>
                                        <p:tgtEl>
                                          <p:spTgt spid="18">
                                            <p:graphicEl>
                                              <a:dgm id="{B86E75F5-623B-490F-9841-69908AD78AD8}"/>
                                            </p:graphicEl>
                                          </p:spTgt>
                                        </p:tgtEl>
                                        <p:attrNameLst>
                                          <p:attrName>ppt_x</p:attrName>
                                        </p:attrNameLst>
                                      </p:cBhvr>
                                      <p:tavLst>
                                        <p:tav tm="0">
                                          <p:val>
                                            <p:strVal val="#ppt_x"/>
                                          </p:val>
                                        </p:tav>
                                        <p:tav tm="100000">
                                          <p:val>
                                            <p:strVal val="#ppt_x"/>
                                          </p:val>
                                        </p:tav>
                                      </p:tavLst>
                                    </p:anim>
                                    <p:anim calcmode="lin" valueType="num">
                                      <p:cBhvr>
                                        <p:cTn id="39" dur="500" fill="hold"/>
                                        <p:tgtEl>
                                          <p:spTgt spid="18">
                                            <p:graphicEl>
                                              <a:dgm id="{B86E75F5-623B-490F-9841-69908AD78AD8}"/>
                                            </p:graphicEl>
                                          </p:spTgt>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18">
                                            <p:graphicEl>
                                              <a:dgm id="{AE180F83-6FBE-4B83-9A8E-C711311F761D}"/>
                                            </p:graphicEl>
                                          </p:spTgt>
                                        </p:tgtEl>
                                        <p:attrNameLst>
                                          <p:attrName>style.visibility</p:attrName>
                                        </p:attrNameLst>
                                      </p:cBhvr>
                                      <p:to>
                                        <p:strVal val="visible"/>
                                      </p:to>
                                    </p:set>
                                    <p:animEffect transition="in" filter="fade">
                                      <p:cBhvr>
                                        <p:cTn id="42" dur="500"/>
                                        <p:tgtEl>
                                          <p:spTgt spid="18">
                                            <p:graphicEl>
                                              <a:dgm id="{AE180F83-6FBE-4B83-9A8E-C711311F761D}"/>
                                            </p:graphicEl>
                                          </p:spTgt>
                                        </p:tgtEl>
                                      </p:cBhvr>
                                    </p:animEffect>
                                    <p:anim calcmode="lin" valueType="num">
                                      <p:cBhvr>
                                        <p:cTn id="43" dur="500" fill="hold"/>
                                        <p:tgtEl>
                                          <p:spTgt spid="18">
                                            <p:graphicEl>
                                              <a:dgm id="{AE180F83-6FBE-4B83-9A8E-C711311F761D}"/>
                                            </p:graphicEl>
                                          </p:spTgt>
                                        </p:tgtEl>
                                        <p:attrNameLst>
                                          <p:attrName>ppt_x</p:attrName>
                                        </p:attrNameLst>
                                      </p:cBhvr>
                                      <p:tavLst>
                                        <p:tav tm="0">
                                          <p:val>
                                            <p:strVal val="#ppt_x"/>
                                          </p:val>
                                        </p:tav>
                                        <p:tav tm="100000">
                                          <p:val>
                                            <p:strVal val="#ppt_x"/>
                                          </p:val>
                                        </p:tav>
                                      </p:tavLst>
                                    </p:anim>
                                    <p:anim calcmode="lin" valueType="num">
                                      <p:cBhvr>
                                        <p:cTn id="44" dur="500" fill="hold"/>
                                        <p:tgtEl>
                                          <p:spTgt spid="18">
                                            <p:graphicEl>
                                              <a:dgm id="{AE180F83-6FBE-4B83-9A8E-C711311F761D}"/>
                                            </p:graphicEl>
                                          </p:spTgt>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18">
                                            <p:graphicEl>
                                              <a:dgm id="{44775F9A-2A40-47D1-B9FC-CB08D29DCAA8}"/>
                                            </p:graphicEl>
                                          </p:spTgt>
                                        </p:tgtEl>
                                        <p:attrNameLst>
                                          <p:attrName>style.visibility</p:attrName>
                                        </p:attrNameLst>
                                      </p:cBhvr>
                                      <p:to>
                                        <p:strVal val="visible"/>
                                      </p:to>
                                    </p:set>
                                    <p:animEffect transition="in" filter="fade">
                                      <p:cBhvr>
                                        <p:cTn id="47" dur="500"/>
                                        <p:tgtEl>
                                          <p:spTgt spid="18">
                                            <p:graphicEl>
                                              <a:dgm id="{44775F9A-2A40-47D1-B9FC-CB08D29DCAA8}"/>
                                            </p:graphicEl>
                                          </p:spTgt>
                                        </p:tgtEl>
                                      </p:cBhvr>
                                    </p:animEffect>
                                    <p:anim calcmode="lin" valueType="num">
                                      <p:cBhvr>
                                        <p:cTn id="48" dur="500" fill="hold"/>
                                        <p:tgtEl>
                                          <p:spTgt spid="18">
                                            <p:graphicEl>
                                              <a:dgm id="{44775F9A-2A40-47D1-B9FC-CB08D29DCAA8}"/>
                                            </p:graphicEl>
                                          </p:spTgt>
                                        </p:tgtEl>
                                        <p:attrNameLst>
                                          <p:attrName>ppt_x</p:attrName>
                                        </p:attrNameLst>
                                      </p:cBhvr>
                                      <p:tavLst>
                                        <p:tav tm="0">
                                          <p:val>
                                            <p:strVal val="#ppt_x"/>
                                          </p:val>
                                        </p:tav>
                                        <p:tav tm="100000">
                                          <p:val>
                                            <p:strVal val="#ppt_x"/>
                                          </p:val>
                                        </p:tav>
                                      </p:tavLst>
                                    </p:anim>
                                    <p:anim calcmode="lin" valueType="num">
                                      <p:cBhvr>
                                        <p:cTn id="49" dur="500" fill="hold"/>
                                        <p:tgtEl>
                                          <p:spTgt spid="18">
                                            <p:graphicEl>
                                              <a:dgm id="{44775F9A-2A40-47D1-B9FC-CB08D29DCAA8}"/>
                                            </p:graphicEl>
                                          </p:spTgt>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18">
                                            <p:graphicEl>
                                              <a:dgm id="{FA748FB8-20F9-47A3-97A8-C0ADFA78762E}"/>
                                            </p:graphicEl>
                                          </p:spTgt>
                                        </p:tgtEl>
                                        <p:attrNameLst>
                                          <p:attrName>style.visibility</p:attrName>
                                        </p:attrNameLst>
                                      </p:cBhvr>
                                      <p:to>
                                        <p:strVal val="visible"/>
                                      </p:to>
                                    </p:set>
                                    <p:animEffect transition="in" filter="fade">
                                      <p:cBhvr>
                                        <p:cTn id="52" dur="500"/>
                                        <p:tgtEl>
                                          <p:spTgt spid="18">
                                            <p:graphicEl>
                                              <a:dgm id="{FA748FB8-20F9-47A3-97A8-C0ADFA78762E}"/>
                                            </p:graphicEl>
                                          </p:spTgt>
                                        </p:tgtEl>
                                      </p:cBhvr>
                                    </p:animEffect>
                                    <p:anim calcmode="lin" valueType="num">
                                      <p:cBhvr>
                                        <p:cTn id="53" dur="500" fill="hold"/>
                                        <p:tgtEl>
                                          <p:spTgt spid="18">
                                            <p:graphicEl>
                                              <a:dgm id="{FA748FB8-20F9-47A3-97A8-C0ADFA78762E}"/>
                                            </p:graphicEl>
                                          </p:spTgt>
                                        </p:tgtEl>
                                        <p:attrNameLst>
                                          <p:attrName>ppt_x</p:attrName>
                                        </p:attrNameLst>
                                      </p:cBhvr>
                                      <p:tavLst>
                                        <p:tav tm="0">
                                          <p:val>
                                            <p:strVal val="#ppt_x"/>
                                          </p:val>
                                        </p:tav>
                                        <p:tav tm="100000">
                                          <p:val>
                                            <p:strVal val="#ppt_x"/>
                                          </p:val>
                                        </p:tav>
                                      </p:tavLst>
                                    </p:anim>
                                    <p:anim calcmode="lin" valueType="num">
                                      <p:cBhvr>
                                        <p:cTn id="54" dur="500" fill="hold"/>
                                        <p:tgtEl>
                                          <p:spTgt spid="18">
                                            <p:graphicEl>
                                              <a:dgm id="{FA748FB8-20F9-47A3-97A8-C0ADFA78762E}"/>
                                            </p:graphicEl>
                                          </p:spTgt>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8">
                                            <p:graphicEl>
                                              <a:dgm id="{95A09A84-C3E2-43D1-9143-8C81A3E962A0}"/>
                                            </p:graphicEl>
                                          </p:spTgt>
                                        </p:tgtEl>
                                        <p:attrNameLst>
                                          <p:attrName>style.visibility</p:attrName>
                                        </p:attrNameLst>
                                      </p:cBhvr>
                                      <p:to>
                                        <p:strVal val="visible"/>
                                      </p:to>
                                    </p:set>
                                    <p:animEffect transition="in" filter="fade">
                                      <p:cBhvr>
                                        <p:cTn id="57" dur="500"/>
                                        <p:tgtEl>
                                          <p:spTgt spid="18">
                                            <p:graphicEl>
                                              <a:dgm id="{95A09A84-C3E2-43D1-9143-8C81A3E962A0}"/>
                                            </p:graphicEl>
                                          </p:spTgt>
                                        </p:tgtEl>
                                      </p:cBhvr>
                                    </p:animEffect>
                                    <p:anim calcmode="lin" valueType="num">
                                      <p:cBhvr>
                                        <p:cTn id="58" dur="500" fill="hold"/>
                                        <p:tgtEl>
                                          <p:spTgt spid="18">
                                            <p:graphicEl>
                                              <a:dgm id="{95A09A84-C3E2-43D1-9143-8C81A3E962A0}"/>
                                            </p:graphicEl>
                                          </p:spTgt>
                                        </p:tgtEl>
                                        <p:attrNameLst>
                                          <p:attrName>ppt_x</p:attrName>
                                        </p:attrNameLst>
                                      </p:cBhvr>
                                      <p:tavLst>
                                        <p:tav tm="0">
                                          <p:val>
                                            <p:strVal val="#ppt_x"/>
                                          </p:val>
                                        </p:tav>
                                        <p:tav tm="100000">
                                          <p:val>
                                            <p:strVal val="#ppt_x"/>
                                          </p:val>
                                        </p:tav>
                                      </p:tavLst>
                                    </p:anim>
                                    <p:anim calcmode="lin" valueType="num">
                                      <p:cBhvr>
                                        <p:cTn id="59" dur="500" fill="hold"/>
                                        <p:tgtEl>
                                          <p:spTgt spid="18">
                                            <p:graphicEl>
                                              <a:dgm id="{95A09A84-C3E2-43D1-9143-8C81A3E962A0}"/>
                                            </p:graphicEl>
                                          </p:spTgt>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18">
                                            <p:graphicEl>
                                              <a:dgm id="{F570352A-7F8F-41B2-BDD0-5D21F2957E44}"/>
                                            </p:graphicEl>
                                          </p:spTgt>
                                        </p:tgtEl>
                                        <p:attrNameLst>
                                          <p:attrName>style.visibility</p:attrName>
                                        </p:attrNameLst>
                                      </p:cBhvr>
                                      <p:to>
                                        <p:strVal val="visible"/>
                                      </p:to>
                                    </p:set>
                                    <p:animEffect transition="in" filter="fade">
                                      <p:cBhvr>
                                        <p:cTn id="62" dur="500"/>
                                        <p:tgtEl>
                                          <p:spTgt spid="18">
                                            <p:graphicEl>
                                              <a:dgm id="{F570352A-7F8F-41B2-BDD0-5D21F2957E44}"/>
                                            </p:graphicEl>
                                          </p:spTgt>
                                        </p:tgtEl>
                                      </p:cBhvr>
                                    </p:animEffect>
                                    <p:anim calcmode="lin" valueType="num">
                                      <p:cBhvr>
                                        <p:cTn id="63" dur="500" fill="hold"/>
                                        <p:tgtEl>
                                          <p:spTgt spid="18">
                                            <p:graphicEl>
                                              <a:dgm id="{F570352A-7F8F-41B2-BDD0-5D21F2957E44}"/>
                                            </p:graphicEl>
                                          </p:spTgt>
                                        </p:tgtEl>
                                        <p:attrNameLst>
                                          <p:attrName>ppt_x</p:attrName>
                                        </p:attrNameLst>
                                      </p:cBhvr>
                                      <p:tavLst>
                                        <p:tav tm="0">
                                          <p:val>
                                            <p:strVal val="#ppt_x"/>
                                          </p:val>
                                        </p:tav>
                                        <p:tav tm="100000">
                                          <p:val>
                                            <p:strVal val="#ppt_x"/>
                                          </p:val>
                                        </p:tav>
                                      </p:tavLst>
                                    </p:anim>
                                    <p:anim calcmode="lin" valueType="num">
                                      <p:cBhvr>
                                        <p:cTn id="64" dur="500" fill="hold"/>
                                        <p:tgtEl>
                                          <p:spTgt spid="18">
                                            <p:graphicEl>
                                              <a:dgm id="{F570352A-7F8F-41B2-BDD0-5D21F2957E44}"/>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8">
                                            <p:graphicEl>
                                              <a:dgm id="{9B618EF6-7565-46E6-9048-E96B3392A516}"/>
                                            </p:graphicEl>
                                          </p:spTgt>
                                        </p:tgtEl>
                                        <p:attrNameLst>
                                          <p:attrName>style.visibility</p:attrName>
                                        </p:attrNameLst>
                                      </p:cBhvr>
                                      <p:to>
                                        <p:strVal val="visible"/>
                                      </p:to>
                                    </p:set>
                                    <p:animEffect transition="in" filter="fade">
                                      <p:cBhvr>
                                        <p:cTn id="67" dur="500"/>
                                        <p:tgtEl>
                                          <p:spTgt spid="18">
                                            <p:graphicEl>
                                              <a:dgm id="{9B618EF6-7565-46E6-9048-E96B3392A516}"/>
                                            </p:graphicEl>
                                          </p:spTgt>
                                        </p:tgtEl>
                                      </p:cBhvr>
                                    </p:animEffect>
                                    <p:anim calcmode="lin" valueType="num">
                                      <p:cBhvr>
                                        <p:cTn id="68" dur="500" fill="hold"/>
                                        <p:tgtEl>
                                          <p:spTgt spid="18">
                                            <p:graphicEl>
                                              <a:dgm id="{9B618EF6-7565-46E6-9048-E96B3392A516}"/>
                                            </p:graphicEl>
                                          </p:spTgt>
                                        </p:tgtEl>
                                        <p:attrNameLst>
                                          <p:attrName>ppt_x</p:attrName>
                                        </p:attrNameLst>
                                      </p:cBhvr>
                                      <p:tavLst>
                                        <p:tav tm="0">
                                          <p:val>
                                            <p:strVal val="#ppt_x"/>
                                          </p:val>
                                        </p:tav>
                                        <p:tav tm="100000">
                                          <p:val>
                                            <p:strVal val="#ppt_x"/>
                                          </p:val>
                                        </p:tav>
                                      </p:tavLst>
                                    </p:anim>
                                    <p:anim calcmode="lin" valueType="num">
                                      <p:cBhvr>
                                        <p:cTn id="69" dur="500" fill="hold"/>
                                        <p:tgtEl>
                                          <p:spTgt spid="18">
                                            <p:graphicEl>
                                              <a:dgm id="{9B618EF6-7565-46E6-9048-E96B3392A516}"/>
                                            </p:graphicEl>
                                          </p:spTgt>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8">
                                            <p:graphicEl>
                                              <a:dgm id="{061A8C8D-E22E-48BD-BDCC-44ED85D621DC}"/>
                                            </p:graphicEl>
                                          </p:spTgt>
                                        </p:tgtEl>
                                        <p:attrNameLst>
                                          <p:attrName>style.visibility</p:attrName>
                                        </p:attrNameLst>
                                      </p:cBhvr>
                                      <p:to>
                                        <p:strVal val="visible"/>
                                      </p:to>
                                    </p:set>
                                    <p:animEffect transition="in" filter="fade">
                                      <p:cBhvr>
                                        <p:cTn id="72" dur="500"/>
                                        <p:tgtEl>
                                          <p:spTgt spid="18">
                                            <p:graphicEl>
                                              <a:dgm id="{061A8C8D-E22E-48BD-BDCC-44ED85D621DC}"/>
                                            </p:graphicEl>
                                          </p:spTgt>
                                        </p:tgtEl>
                                      </p:cBhvr>
                                    </p:animEffect>
                                    <p:anim calcmode="lin" valueType="num">
                                      <p:cBhvr>
                                        <p:cTn id="73" dur="500" fill="hold"/>
                                        <p:tgtEl>
                                          <p:spTgt spid="18">
                                            <p:graphicEl>
                                              <a:dgm id="{061A8C8D-E22E-48BD-BDCC-44ED85D621DC}"/>
                                            </p:graphicEl>
                                          </p:spTgt>
                                        </p:tgtEl>
                                        <p:attrNameLst>
                                          <p:attrName>ppt_x</p:attrName>
                                        </p:attrNameLst>
                                      </p:cBhvr>
                                      <p:tavLst>
                                        <p:tav tm="0">
                                          <p:val>
                                            <p:strVal val="#ppt_x"/>
                                          </p:val>
                                        </p:tav>
                                        <p:tav tm="100000">
                                          <p:val>
                                            <p:strVal val="#ppt_x"/>
                                          </p:val>
                                        </p:tav>
                                      </p:tavLst>
                                    </p:anim>
                                    <p:anim calcmode="lin" valueType="num">
                                      <p:cBhvr>
                                        <p:cTn id="74" dur="500" fill="hold"/>
                                        <p:tgtEl>
                                          <p:spTgt spid="18">
                                            <p:graphicEl>
                                              <a:dgm id="{061A8C8D-E22E-48BD-BDCC-44ED85D621D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B735-E41B-423C-A867-8A47B0163D60}"/>
              </a:ext>
            </a:extLst>
          </p:cNvPr>
          <p:cNvSpPr>
            <a:spLocks noGrp="1"/>
          </p:cNvSpPr>
          <p:nvPr>
            <p:ph type="title"/>
          </p:nvPr>
        </p:nvSpPr>
        <p:spPr/>
        <p:txBody>
          <a:bodyPr/>
          <a:lstStyle/>
          <a:p>
            <a:r>
              <a:rPr lang="en-IN" b="1" dirty="0">
                <a:solidFill>
                  <a:schemeClr val="accent2">
                    <a:lumMod val="75000"/>
                  </a:schemeClr>
                </a:solidFill>
                <a:latin typeface="Arial" panose="020B0604020202020204" pitchFamily="34" charset="0"/>
                <a:cs typeface="Arial" panose="020B0604020202020204" pitchFamily="34" charset="0"/>
              </a:rPr>
              <a:t>Image Pre-Processing</a:t>
            </a:r>
          </a:p>
        </p:txBody>
      </p:sp>
      <p:sp>
        <p:nvSpPr>
          <p:cNvPr id="3" name="Content Placeholder 2">
            <a:extLst>
              <a:ext uri="{FF2B5EF4-FFF2-40B4-BE49-F238E27FC236}">
                <a16:creationId xmlns:a16="http://schemas.microsoft.com/office/drawing/2014/main" id="{96F55E65-0191-4DEC-A230-DF54D0000D8D}"/>
              </a:ext>
            </a:extLst>
          </p:cNvPr>
          <p:cNvSpPr>
            <a:spLocks noGrp="1"/>
          </p:cNvSpPr>
          <p:nvPr>
            <p:ph sz="quarter" idx="10"/>
          </p:nvPr>
        </p:nvSpPr>
        <p:spPr/>
        <p:txBody>
          <a:bodyPr>
            <a:normAutofit fontScale="92500" lnSpcReduction="10000"/>
          </a:bodyPr>
          <a:lstStyle/>
          <a:p>
            <a:pPr algn="just">
              <a:lnSpc>
                <a:spcPct val="110000"/>
              </a:lnSpc>
            </a:pPr>
            <a:r>
              <a:rPr lang="en-IN" sz="2000" dirty="0"/>
              <a:t>Steps Involved:</a:t>
            </a:r>
          </a:p>
          <a:p>
            <a:pPr marL="228600" indent="-228600" algn="just">
              <a:lnSpc>
                <a:spcPct val="110000"/>
              </a:lnSpc>
              <a:buFont typeface="+mj-lt"/>
              <a:buAutoNum type="arabicPeriod"/>
            </a:pPr>
            <a:r>
              <a:rPr lang="en-IN" sz="2000" dirty="0"/>
              <a:t>Converting RGB image into greyscale.</a:t>
            </a:r>
          </a:p>
          <a:p>
            <a:pPr marL="228600" indent="-228600" algn="just">
              <a:lnSpc>
                <a:spcPct val="110000"/>
              </a:lnSpc>
              <a:buFont typeface="+mj-lt"/>
              <a:buAutoNum type="arabicPeriod"/>
            </a:pPr>
            <a:r>
              <a:rPr lang="en-IN" sz="2000" dirty="0"/>
              <a:t>Converting greyscale image into gradient image with Sobel Operator (for image processing and edge detection).</a:t>
            </a:r>
          </a:p>
          <a:p>
            <a:pPr marL="228600" indent="-228600" algn="just">
              <a:lnSpc>
                <a:spcPct val="110000"/>
              </a:lnSpc>
              <a:buFont typeface="+mj-lt"/>
              <a:buAutoNum type="arabicPeriod"/>
            </a:pPr>
            <a:r>
              <a:rPr lang="en-IN" sz="2000" dirty="0"/>
              <a:t>Two images hence obtained with horizontal and vertical gradients  are superimposed to obtain border of every object in the coloured image. </a:t>
            </a:r>
          </a:p>
        </p:txBody>
      </p:sp>
      <p:sp>
        <p:nvSpPr>
          <p:cNvPr id="4" name="Rectangle 3">
            <a:extLst>
              <a:ext uri="{FF2B5EF4-FFF2-40B4-BE49-F238E27FC236}">
                <a16:creationId xmlns:a16="http://schemas.microsoft.com/office/drawing/2014/main" id="{ADB1F4F2-A765-4C1F-B633-A64E27D0AB54}"/>
              </a:ext>
            </a:extLst>
          </p:cNvPr>
          <p:cNvSpPr/>
          <p:nvPr/>
        </p:nvSpPr>
        <p:spPr>
          <a:xfrm>
            <a:off x="7526265" y="1966494"/>
            <a:ext cx="1923950" cy="2475122"/>
          </a:xfrm>
          <a:prstGeom prst="rect">
            <a:avLst/>
          </a:prstGeom>
          <a:blipFill>
            <a:blip r:embed="rId2">
              <a:extLst>
                <a:ext uri="{28A0092B-C50C-407E-A947-70E740481C1C}">
                  <a14:useLocalDpi xmlns:a14="http://schemas.microsoft.com/office/drawing/2010/main" val="0"/>
                </a:ext>
              </a:extLst>
            </a:blip>
            <a:srcRect/>
            <a:stretch>
              <a:fillRect l="-39000" r="-39000"/>
            </a:stretch>
          </a:blipFill>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sp>
        <p:nvSpPr>
          <p:cNvPr id="5" name="Rectangle 4">
            <a:extLst>
              <a:ext uri="{FF2B5EF4-FFF2-40B4-BE49-F238E27FC236}">
                <a16:creationId xmlns:a16="http://schemas.microsoft.com/office/drawing/2014/main" id="{E1C73A7E-53A2-4291-B4D7-BF275FC30C89}"/>
              </a:ext>
            </a:extLst>
          </p:cNvPr>
          <p:cNvSpPr/>
          <p:nvPr/>
        </p:nvSpPr>
        <p:spPr>
          <a:xfrm>
            <a:off x="9861970" y="1966494"/>
            <a:ext cx="1856341" cy="2475122"/>
          </a:xfrm>
          <a:prstGeom prst="rect">
            <a:avLst/>
          </a:prstGeom>
          <a:blipFill>
            <a:blip r:embed="rId3"/>
            <a:srcRect/>
            <a:stretch>
              <a:fillRect l="-39000" r="-39000"/>
            </a:stretch>
          </a:blipFill>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sp>
        <p:nvSpPr>
          <p:cNvPr id="6" name="Rectangle 5">
            <a:extLst>
              <a:ext uri="{FF2B5EF4-FFF2-40B4-BE49-F238E27FC236}">
                <a16:creationId xmlns:a16="http://schemas.microsoft.com/office/drawing/2014/main" id="{1B317CE1-48E3-4BC3-BABE-E119C20A8E8D}"/>
              </a:ext>
            </a:extLst>
          </p:cNvPr>
          <p:cNvSpPr/>
          <p:nvPr/>
        </p:nvSpPr>
        <p:spPr>
          <a:xfrm>
            <a:off x="5227527" y="1966494"/>
            <a:ext cx="1856341" cy="2475122"/>
          </a:xfrm>
          <a:prstGeom prst="rect">
            <a:avLst/>
          </a:prstGeom>
          <a:blipFill>
            <a:blip r:embed="rId4">
              <a:extLst>
                <a:ext uri="{28A0092B-C50C-407E-A947-70E740481C1C}">
                  <a14:useLocalDpi xmlns:a14="http://schemas.microsoft.com/office/drawing/2010/main" val="0"/>
                </a:ext>
              </a:extLst>
            </a:blip>
            <a:srcRect/>
            <a:stretch>
              <a:fillRect l="-39000" r="-39000"/>
            </a:stretch>
          </a:blipFill>
        </p:spPr>
        <p:style>
          <a:lnRef idx="2">
            <a:schemeClr val="lt1">
              <a:hueOff val="0"/>
              <a:satOff val="0"/>
              <a:lumOff val="0"/>
              <a:alphaOff val="0"/>
            </a:schemeClr>
          </a:lnRef>
          <a:fillRef idx="1">
            <a:scrgbClr r="0" g="0" b="0"/>
          </a:fillRef>
          <a:effectRef idx="0">
            <a:schemeClr val="accent6">
              <a:tint val="50000"/>
              <a:hueOff val="0"/>
              <a:satOff val="0"/>
              <a:lumOff val="0"/>
              <a:alphaOff val="0"/>
            </a:schemeClr>
          </a:effectRef>
          <a:fontRef idx="minor">
            <a:schemeClr val="lt1">
              <a:hueOff val="0"/>
              <a:satOff val="0"/>
              <a:lumOff val="0"/>
              <a:alphaOff val="0"/>
            </a:schemeClr>
          </a:fontRef>
        </p:style>
      </p:sp>
      <p:sp>
        <p:nvSpPr>
          <p:cNvPr id="7" name="TextBox 6">
            <a:extLst>
              <a:ext uri="{FF2B5EF4-FFF2-40B4-BE49-F238E27FC236}">
                <a16:creationId xmlns:a16="http://schemas.microsoft.com/office/drawing/2014/main" id="{53720EA6-9694-4C94-B4A8-9AE746B3495A}"/>
              </a:ext>
            </a:extLst>
          </p:cNvPr>
          <p:cNvSpPr txBox="1"/>
          <p:nvPr/>
        </p:nvSpPr>
        <p:spPr>
          <a:xfrm>
            <a:off x="5227527" y="4770120"/>
            <a:ext cx="1856341" cy="369332"/>
          </a:xfrm>
          <a:prstGeom prst="rect">
            <a:avLst/>
          </a:prstGeom>
          <a:noFill/>
        </p:spPr>
        <p:txBody>
          <a:bodyPr wrap="square" rtlCol="0">
            <a:spAutoFit/>
          </a:bodyPr>
          <a:lstStyle/>
          <a:p>
            <a:pPr algn="ctr"/>
            <a:r>
              <a:rPr lang="en-IN" dirty="0"/>
              <a:t>Original</a:t>
            </a:r>
          </a:p>
        </p:txBody>
      </p:sp>
      <p:sp>
        <p:nvSpPr>
          <p:cNvPr id="8" name="TextBox 7">
            <a:extLst>
              <a:ext uri="{FF2B5EF4-FFF2-40B4-BE49-F238E27FC236}">
                <a16:creationId xmlns:a16="http://schemas.microsoft.com/office/drawing/2014/main" id="{0A07D712-887A-44F3-8508-B973E3E2606D}"/>
              </a:ext>
            </a:extLst>
          </p:cNvPr>
          <p:cNvSpPr txBox="1"/>
          <p:nvPr/>
        </p:nvSpPr>
        <p:spPr>
          <a:xfrm>
            <a:off x="7658307" y="4727030"/>
            <a:ext cx="1856341" cy="369332"/>
          </a:xfrm>
          <a:prstGeom prst="rect">
            <a:avLst/>
          </a:prstGeom>
          <a:noFill/>
        </p:spPr>
        <p:txBody>
          <a:bodyPr wrap="square" rtlCol="0">
            <a:spAutoFit/>
          </a:bodyPr>
          <a:lstStyle/>
          <a:p>
            <a:pPr algn="ctr"/>
            <a:r>
              <a:rPr lang="en-IN" dirty="0"/>
              <a:t>Pre-Processed</a:t>
            </a:r>
          </a:p>
        </p:txBody>
      </p:sp>
      <p:sp>
        <p:nvSpPr>
          <p:cNvPr id="9" name="TextBox 8">
            <a:extLst>
              <a:ext uri="{FF2B5EF4-FFF2-40B4-BE49-F238E27FC236}">
                <a16:creationId xmlns:a16="http://schemas.microsoft.com/office/drawing/2014/main" id="{60E5F0A3-9808-4B9E-9BE9-988246CC16CE}"/>
              </a:ext>
            </a:extLst>
          </p:cNvPr>
          <p:cNvSpPr txBox="1"/>
          <p:nvPr/>
        </p:nvSpPr>
        <p:spPr>
          <a:xfrm>
            <a:off x="9861970" y="4727030"/>
            <a:ext cx="1856341" cy="369332"/>
          </a:xfrm>
          <a:prstGeom prst="rect">
            <a:avLst/>
          </a:prstGeom>
          <a:noFill/>
        </p:spPr>
        <p:txBody>
          <a:bodyPr wrap="square" rtlCol="0">
            <a:spAutoFit/>
          </a:bodyPr>
          <a:lstStyle/>
          <a:p>
            <a:pPr algn="ctr"/>
            <a:r>
              <a:rPr lang="en-IN" dirty="0"/>
              <a:t>Superimposed</a:t>
            </a:r>
          </a:p>
        </p:txBody>
      </p:sp>
      <p:sp>
        <p:nvSpPr>
          <p:cNvPr id="10" name="TextBox 9">
            <a:extLst>
              <a:ext uri="{FF2B5EF4-FFF2-40B4-BE49-F238E27FC236}">
                <a16:creationId xmlns:a16="http://schemas.microsoft.com/office/drawing/2014/main" id="{1EA082FC-1B42-4951-ACD8-21882ABA7CAA}"/>
              </a:ext>
            </a:extLst>
          </p:cNvPr>
          <p:cNvSpPr txBox="1"/>
          <p:nvPr/>
        </p:nvSpPr>
        <p:spPr>
          <a:xfrm>
            <a:off x="539496" y="5890784"/>
            <a:ext cx="10401300" cy="276999"/>
          </a:xfrm>
          <a:prstGeom prst="rect">
            <a:avLst/>
          </a:prstGeom>
          <a:noFill/>
        </p:spPr>
        <p:txBody>
          <a:bodyPr wrap="square" rtlCol="0">
            <a:spAutoFit/>
          </a:bodyPr>
          <a:lstStyle/>
          <a:p>
            <a:r>
              <a:rPr lang="en-IN" sz="1200" dirty="0"/>
              <a:t>* To get better results image filters have been applied. This helps to reduce noise in the image.</a:t>
            </a:r>
          </a:p>
        </p:txBody>
      </p:sp>
    </p:spTree>
    <p:extLst>
      <p:ext uri="{BB962C8B-B14F-4D97-AF65-F5344CB8AC3E}">
        <p14:creationId xmlns:p14="http://schemas.microsoft.com/office/powerpoint/2010/main" val="264293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B735-E41B-423C-A867-8A47B0163D60}"/>
              </a:ext>
            </a:extLst>
          </p:cNvPr>
          <p:cNvSpPr>
            <a:spLocks noGrp="1"/>
          </p:cNvSpPr>
          <p:nvPr>
            <p:ph type="title"/>
          </p:nvPr>
        </p:nvSpPr>
        <p:spPr/>
        <p:txBody>
          <a:bodyPr/>
          <a:lstStyle/>
          <a:p>
            <a:r>
              <a:rPr lang="en-IN" b="1" dirty="0">
                <a:solidFill>
                  <a:schemeClr val="accent2">
                    <a:lumMod val="75000"/>
                  </a:schemeClr>
                </a:solidFill>
                <a:latin typeface="Arial" panose="020B0604020202020204" pitchFamily="34" charset="0"/>
                <a:cs typeface="Arial" panose="020B0604020202020204" pitchFamily="34" charset="0"/>
              </a:rPr>
              <a:t>Preliminary Sky Region Detection</a:t>
            </a:r>
          </a:p>
        </p:txBody>
      </p:sp>
      <p:sp>
        <p:nvSpPr>
          <p:cNvPr id="3" name="Content Placeholder 2">
            <a:extLst>
              <a:ext uri="{FF2B5EF4-FFF2-40B4-BE49-F238E27FC236}">
                <a16:creationId xmlns:a16="http://schemas.microsoft.com/office/drawing/2014/main" id="{96F55E65-0191-4DEC-A230-DF54D0000D8D}"/>
              </a:ext>
            </a:extLst>
          </p:cNvPr>
          <p:cNvSpPr>
            <a:spLocks noGrp="1"/>
          </p:cNvSpPr>
          <p:nvPr>
            <p:ph sz="quarter" idx="10"/>
          </p:nvPr>
        </p:nvSpPr>
        <p:spPr>
          <a:xfrm>
            <a:off x="539496" y="2106168"/>
            <a:ext cx="5488632" cy="3977640"/>
          </a:xfrm>
        </p:spPr>
        <p:txBody>
          <a:bodyPr>
            <a:normAutofit/>
          </a:bodyPr>
          <a:lstStyle/>
          <a:p>
            <a:pPr algn="just">
              <a:lnSpc>
                <a:spcPct val="110000"/>
              </a:lnSpc>
            </a:pPr>
            <a:r>
              <a:rPr lang="en-IN" dirty="0"/>
              <a:t>To distinguish between sky and ground we use Energy Function, the original colour image is divided into sky and ground regions. The pixels in both regions are denoted by RGB components. The energy function defined is as follows:</a:t>
            </a:r>
          </a:p>
        </p:txBody>
      </p:sp>
      <p:pic>
        <p:nvPicPr>
          <p:cNvPr id="12" name="Picture 11">
            <a:extLst>
              <a:ext uri="{FF2B5EF4-FFF2-40B4-BE49-F238E27FC236}">
                <a16:creationId xmlns:a16="http://schemas.microsoft.com/office/drawing/2014/main" id="{26CDC93D-2690-4B15-BC15-2C163D1629B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0529" y="2699696"/>
            <a:ext cx="5495471" cy="3297244"/>
          </a:xfrm>
          <a:prstGeom prst="rect">
            <a:avLst/>
          </a:prstGeom>
        </p:spPr>
      </p:pic>
      <p:pic>
        <p:nvPicPr>
          <p:cNvPr id="15" name="Picture 14">
            <a:extLst>
              <a:ext uri="{FF2B5EF4-FFF2-40B4-BE49-F238E27FC236}">
                <a16:creationId xmlns:a16="http://schemas.microsoft.com/office/drawing/2014/main" id="{DB35E14B-3550-4232-ABBC-96408EBEE4F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08545" y="2057400"/>
            <a:ext cx="5358615" cy="2156460"/>
          </a:xfrm>
          <a:prstGeom prst="rect">
            <a:avLst/>
          </a:prstGeom>
        </p:spPr>
      </p:pic>
      <p:cxnSp>
        <p:nvCxnSpPr>
          <p:cNvPr id="17" name="Straight Connector 16">
            <a:extLst>
              <a:ext uri="{FF2B5EF4-FFF2-40B4-BE49-F238E27FC236}">
                <a16:creationId xmlns:a16="http://schemas.microsoft.com/office/drawing/2014/main" id="{97B40418-1AFD-4C1A-AFCA-1C6FE412E8DE}"/>
              </a:ext>
            </a:extLst>
          </p:cNvPr>
          <p:cNvCxnSpPr>
            <a:cxnSpLocks/>
          </p:cNvCxnSpPr>
          <p:nvPr/>
        </p:nvCxnSpPr>
        <p:spPr>
          <a:xfrm>
            <a:off x="6096000" y="1470660"/>
            <a:ext cx="0" cy="5113020"/>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20" name="Content Placeholder 2">
            <a:extLst>
              <a:ext uri="{FF2B5EF4-FFF2-40B4-BE49-F238E27FC236}">
                <a16:creationId xmlns:a16="http://schemas.microsoft.com/office/drawing/2014/main" id="{F3A4C8F9-1102-4D48-B278-0AFA1389023C}"/>
              </a:ext>
            </a:extLst>
          </p:cNvPr>
          <p:cNvSpPr txBox="1">
            <a:spLocks/>
          </p:cNvSpPr>
          <p:nvPr/>
        </p:nvSpPr>
        <p:spPr>
          <a:xfrm>
            <a:off x="6223079" y="4348318"/>
            <a:ext cx="5488632" cy="397764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lnSpc>
                <a:spcPct val="110000"/>
              </a:lnSpc>
            </a:pPr>
            <a:r>
              <a:rPr lang="en-IN" dirty="0"/>
              <a:t>The sky and the ground colour signatures will hence help us to distinguish between sky and ground regions.</a:t>
            </a:r>
          </a:p>
        </p:txBody>
      </p:sp>
      <p:sp>
        <p:nvSpPr>
          <p:cNvPr id="21" name="Title 1">
            <a:extLst>
              <a:ext uri="{FF2B5EF4-FFF2-40B4-BE49-F238E27FC236}">
                <a16:creationId xmlns:a16="http://schemas.microsoft.com/office/drawing/2014/main" id="{22FC1C8E-217E-4C5C-A5A9-A4D67EA6A928}"/>
              </a:ext>
            </a:extLst>
          </p:cNvPr>
          <p:cNvSpPr txBox="1">
            <a:spLocks/>
          </p:cNvSpPr>
          <p:nvPr/>
        </p:nvSpPr>
        <p:spPr>
          <a:xfrm>
            <a:off x="1046987" y="1361624"/>
            <a:ext cx="6877119"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r>
              <a:rPr lang="en-IN" dirty="0">
                <a:solidFill>
                  <a:schemeClr val="accent2">
                    <a:lumMod val="75000"/>
                  </a:schemeClr>
                </a:solidFill>
                <a:latin typeface="Arial" panose="020B0604020202020204" pitchFamily="34" charset="0"/>
                <a:cs typeface="Arial" panose="020B0604020202020204" pitchFamily="34" charset="0"/>
              </a:rPr>
              <a:t>Mathematical Modelling</a:t>
            </a:r>
          </a:p>
        </p:txBody>
      </p:sp>
    </p:spTree>
    <p:extLst>
      <p:ext uri="{BB962C8B-B14F-4D97-AF65-F5344CB8AC3E}">
        <p14:creationId xmlns:p14="http://schemas.microsoft.com/office/powerpoint/2010/main" val="341250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CBF2-EB7D-43F8-A92A-8F4C19285D20}"/>
              </a:ext>
            </a:extLst>
          </p:cNvPr>
          <p:cNvSpPr>
            <a:spLocks noGrp="1"/>
          </p:cNvSpPr>
          <p:nvPr>
            <p:ph type="title"/>
          </p:nvPr>
        </p:nvSpPr>
        <p:spPr/>
        <p:txBody>
          <a:bodyPr>
            <a:normAutofit fontScale="90000"/>
          </a:bodyPr>
          <a:lstStyle/>
          <a:p>
            <a:r>
              <a:rPr lang="en-IN" b="1" dirty="0">
                <a:solidFill>
                  <a:schemeClr val="accent2">
                    <a:lumMod val="75000"/>
                  </a:schemeClr>
                </a:solidFill>
                <a:latin typeface="Arial" panose="020B0604020202020204" pitchFamily="34" charset="0"/>
                <a:cs typeface="Arial" panose="020B0604020202020204" pitchFamily="34" charset="0"/>
              </a:rPr>
              <a:t>Live Experiment   </a:t>
            </a:r>
            <a:r>
              <a:rPr lang="en-IN" sz="1800" b="1" dirty="0">
                <a:solidFill>
                  <a:schemeClr val="accent2">
                    <a:lumMod val="75000"/>
                  </a:schemeClr>
                </a:solidFill>
                <a:latin typeface="Arial" panose="020B0604020202020204" pitchFamily="34" charset="0"/>
                <a:cs typeface="Arial" panose="020B0604020202020204" pitchFamily="34" charset="0"/>
              </a:rPr>
              <a:t>(Implementation for border masking)</a:t>
            </a:r>
            <a:endParaRPr lang="en-IN" b="1" dirty="0">
              <a:solidFill>
                <a:schemeClr val="accent2">
                  <a:lumMod val="75000"/>
                </a:schemeClr>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B277534-017F-439B-9652-4A4A0D11DBB9}"/>
              </a:ext>
            </a:extLst>
          </p:cNvPr>
          <p:cNvPicPr>
            <a:picLocks noChangeAspect="1"/>
          </p:cNvPicPr>
          <p:nvPr/>
        </p:nvPicPr>
        <p:blipFill rotWithShape="1">
          <a:blip r:embed="rId2"/>
          <a:srcRect t="14818" b="11092"/>
          <a:stretch/>
        </p:blipFill>
        <p:spPr>
          <a:xfrm>
            <a:off x="633493" y="1592580"/>
            <a:ext cx="3304846" cy="1836420"/>
          </a:xfrm>
          <a:prstGeom prst="rect">
            <a:avLst/>
          </a:prstGeom>
        </p:spPr>
      </p:pic>
      <p:pic>
        <p:nvPicPr>
          <p:cNvPr id="5" name="Picture 4">
            <a:extLst>
              <a:ext uri="{FF2B5EF4-FFF2-40B4-BE49-F238E27FC236}">
                <a16:creationId xmlns:a16="http://schemas.microsoft.com/office/drawing/2014/main" id="{1E94BB98-8A63-4C46-8132-2AE231FCC875}"/>
              </a:ext>
            </a:extLst>
          </p:cNvPr>
          <p:cNvPicPr>
            <a:picLocks noChangeAspect="1"/>
          </p:cNvPicPr>
          <p:nvPr/>
        </p:nvPicPr>
        <p:blipFill rotWithShape="1">
          <a:blip r:embed="rId3"/>
          <a:srcRect t="14818" b="11092"/>
          <a:stretch/>
        </p:blipFill>
        <p:spPr>
          <a:xfrm>
            <a:off x="4145281" y="1592580"/>
            <a:ext cx="3304846" cy="1836420"/>
          </a:xfrm>
          <a:prstGeom prst="rect">
            <a:avLst/>
          </a:prstGeom>
        </p:spPr>
      </p:pic>
      <p:pic>
        <p:nvPicPr>
          <p:cNvPr id="6" name="Picture 5">
            <a:extLst>
              <a:ext uri="{FF2B5EF4-FFF2-40B4-BE49-F238E27FC236}">
                <a16:creationId xmlns:a16="http://schemas.microsoft.com/office/drawing/2014/main" id="{DCF47170-AB9D-41BA-B202-FC6C95E271CD}"/>
              </a:ext>
            </a:extLst>
          </p:cNvPr>
          <p:cNvPicPr>
            <a:picLocks noChangeAspect="1"/>
          </p:cNvPicPr>
          <p:nvPr/>
        </p:nvPicPr>
        <p:blipFill rotWithShape="1">
          <a:blip r:embed="rId4"/>
          <a:srcRect t="11240" b="11240"/>
          <a:stretch/>
        </p:blipFill>
        <p:spPr>
          <a:xfrm>
            <a:off x="7657069" y="1592580"/>
            <a:ext cx="3304846" cy="1836420"/>
          </a:xfrm>
          <a:prstGeom prst="rect">
            <a:avLst/>
          </a:prstGeom>
        </p:spPr>
      </p:pic>
      <p:pic>
        <p:nvPicPr>
          <p:cNvPr id="7" name="Picture 6">
            <a:extLst>
              <a:ext uri="{FF2B5EF4-FFF2-40B4-BE49-F238E27FC236}">
                <a16:creationId xmlns:a16="http://schemas.microsoft.com/office/drawing/2014/main" id="{4C052ACE-21C1-499C-A170-912A5AFD3010}"/>
              </a:ext>
            </a:extLst>
          </p:cNvPr>
          <p:cNvPicPr>
            <a:picLocks noChangeAspect="1"/>
          </p:cNvPicPr>
          <p:nvPr/>
        </p:nvPicPr>
        <p:blipFill rotWithShape="1">
          <a:blip r:embed="rId5"/>
          <a:srcRect t="17289" b="11667"/>
          <a:stretch/>
        </p:blipFill>
        <p:spPr>
          <a:xfrm>
            <a:off x="2545081" y="4145280"/>
            <a:ext cx="3428999" cy="1827050"/>
          </a:xfrm>
          <a:prstGeom prst="rect">
            <a:avLst/>
          </a:prstGeom>
        </p:spPr>
      </p:pic>
      <p:pic>
        <p:nvPicPr>
          <p:cNvPr id="8" name="Picture 7">
            <a:extLst>
              <a:ext uri="{FF2B5EF4-FFF2-40B4-BE49-F238E27FC236}">
                <a16:creationId xmlns:a16="http://schemas.microsoft.com/office/drawing/2014/main" id="{B0FD1717-D1AC-43BC-895D-36AB57020E11}"/>
              </a:ext>
            </a:extLst>
          </p:cNvPr>
          <p:cNvPicPr>
            <a:picLocks noChangeAspect="1"/>
          </p:cNvPicPr>
          <p:nvPr/>
        </p:nvPicPr>
        <p:blipFill rotWithShape="1">
          <a:blip r:embed="rId6"/>
          <a:srcRect t="12667" b="12667"/>
          <a:stretch/>
        </p:blipFill>
        <p:spPr>
          <a:xfrm>
            <a:off x="6216805" y="4170242"/>
            <a:ext cx="3216756" cy="1801384"/>
          </a:xfrm>
          <a:prstGeom prst="rect">
            <a:avLst/>
          </a:prstGeom>
        </p:spPr>
      </p:pic>
      <p:sp>
        <p:nvSpPr>
          <p:cNvPr id="9" name="TextBox 8">
            <a:extLst>
              <a:ext uri="{FF2B5EF4-FFF2-40B4-BE49-F238E27FC236}">
                <a16:creationId xmlns:a16="http://schemas.microsoft.com/office/drawing/2014/main" id="{0AEA4354-5D2E-484C-B15C-886DB48C962D}"/>
              </a:ext>
            </a:extLst>
          </p:cNvPr>
          <p:cNvSpPr txBox="1"/>
          <p:nvPr/>
        </p:nvSpPr>
        <p:spPr>
          <a:xfrm>
            <a:off x="1786806" y="3501152"/>
            <a:ext cx="998220" cy="369332"/>
          </a:xfrm>
          <a:prstGeom prst="rect">
            <a:avLst/>
          </a:prstGeom>
          <a:noFill/>
        </p:spPr>
        <p:txBody>
          <a:bodyPr wrap="square" rtlCol="0">
            <a:spAutoFit/>
          </a:bodyPr>
          <a:lstStyle/>
          <a:p>
            <a:r>
              <a:rPr lang="en-IN" dirty="0"/>
              <a:t>Original </a:t>
            </a:r>
          </a:p>
        </p:txBody>
      </p:sp>
      <p:sp>
        <p:nvSpPr>
          <p:cNvPr id="10" name="TextBox 9">
            <a:extLst>
              <a:ext uri="{FF2B5EF4-FFF2-40B4-BE49-F238E27FC236}">
                <a16:creationId xmlns:a16="http://schemas.microsoft.com/office/drawing/2014/main" id="{F9CD6D38-B4E1-422F-B0DC-6F15E65934E6}"/>
              </a:ext>
            </a:extLst>
          </p:cNvPr>
          <p:cNvSpPr txBox="1"/>
          <p:nvPr/>
        </p:nvSpPr>
        <p:spPr>
          <a:xfrm>
            <a:off x="5474970" y="3491984"/>
            <a:ext cx="1322070" cy="369332"/>
          </a:xfrm>
          <a:prstGeom prst="rect">
            <a:avLst/>
          </a:prstGeom>
          <a:noFill/>
        </p:spPr>
        <p:txBody>
          <a:bodyPr wrap="square" rtlCol="0">
            <a:spAutoFit/>
          </a:bodyPr>
          <a:lstStyle/>
          <a:p>
            <a:r>
              <a:rPr lang="en-IN" dirty="0"/>
              <a:t>Greyscale </a:t>
            </a:r>
          </a:p>
        </p:txBody>
      </p:sp>
      <p:sp>
        <p:nvSpPr>
          <p:cNvPr id="11" name="TextBox 10">
            <a:extLst>
              <a:ext uri="{FF2B5EF4-FFF2-40B4-BE49-F238E27FC236}">
                <a16:creationId xmlns:a16="http://schemas.microsoft.com/office/drawing/2014/main" id="{EE175825-DA6D-422A-BFAB-FF300E5F15D2}"/>
              </a:ext>
            </a:extLst>
          </p:cNvPr>
          <p:cNvSpPr txBox="1"/>
          <p:nvPr/>
        </p:nvSpPr>
        <p:spPr>
          <a:xfrm>
            <a:off x="8397240" y="3501152"/>
            <a:ext cx="2232659" cy="369332"/>
          </a:xfrm>
          <a:prstGeom prst="rect">
            <a:avLst/>
          </a:prstGeom>
          <a:noFill/>
        </p:spPr>
        <p:txBody>
          <a:bodyPr wrap="square" rtlCol="0">
            <a:spAutoFit/>
          </a:bodyPr>
          <a:lstStyle/>
          <a:p>
            <a:r>
              <a:rPr lang="en-IN" dirty="0"/>
              <a:t>Horizontal Gradient </a:t>
            </a:r>
          </a:p>
        </p:txBody>
      </p:sp>
      <p:sp>
        <p:nvSpPr>
          <p:cNvPr id="12" name="TextBox 11">
            <a:extLst>
              <a:ext uri="{FF2B5EF4-FFF2-40B4-BE49-F238E27FC236}">
                <a16:creationId xmlns:a16="http://schemas.microsoft.com/office/drawing/2014/main" id="{58E77D97-058E-4FA2-B991-597FDC7F2E4C}"/>
              </a:ext>
            </a:extLst>
          </p:cNvPr>
          <p:cNvSpPr txBox="1"/>
          <p:nvPr/>
        </p:nvSpPr>
        <p:spPr>
          <a:xfrm>
            <a:off x="2545081" y="6040612"/>
            <a:ext cx="3428999" cy="369332"/>
          </a:xfrm>
          <a:prstGeom prst="rect">
            <a:avLst/>
          </a:prstGeom>
          <a:noFill/>
        </p:spPr>
        <p:txBody>
          <a:bodyPr wrap="square" rtlCol="0">
            <a:spAutoFit/>
          </a:bodyPr>
          <a:lstStyle/>
          <a:p>
            <a:pPr algn="ctr"/>
            <a:r>
              <a:rPr lang="en-IN" dirty="0"/>
              <a:t>Vertical Gradient </a:t>
            </a:r>
          </a:p>
        </p:txBody>
      </p:sp>
      <p:sp>
        <p:nvSpPr>
          <p:cNvPr id="13" name="TextBox 12">
            <a:extLst>
              <a:ext uri="{FF2B5EF4-FFF2-40B4-BE49-F238E27FC236}">
                <a16:creationId xmlns:a16="http://schemas.microsoft.com/office/drawing/2014/main" id="{A91CE6EF-173A-49C9-B15F-A5865295827F}"/>
              </a:ext>
            </a:extLst>
          </p:cNvPr>
          <p:cNvSpPr txBox="1"/>
          <p:nvPr/>
        </p:nvSpPr>
        <p:spPr>
          <a:xfrm>
            <a:off x="5943600" y="6032992"/>
            <a:ext cx="4160520" cy="369332"/>
          </a:xfrm>
          <a:prstGeom prst="rect">
            <a:avLst/>
          </a:prstGeom>
          <a:noFill/>
        </p:spPr>
        <p:txBody>
          <a:bodyPr wrap="square" rtlCol="0">
            <a:spAutoFit/>
          </a:bodyPr>
          <a:lstStyle/>
          <a:p>
            <a:pPr algn="ctr"/>
            <a:r>
              <a:rPr lang="en-IN" dirty="0"/>
              <a:t>Superimposed(Horizontal and Vertical)  </a:t>
            </a:r>
          </a:p>
        </p:txBody>
      </p:sp>
    </p:spTree>
    <p:extLst>
      <p:ext uri="{BB962C8B-B14F-4D97-AF65-F5344CB8AC3E}">
        <p14:creationId xmlns:p14="http://schemas.microsoft.com/office/powerpoint/2010/main" val="135619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EF62-EB86-44B4-8A31-8171923BEFD1}"/>
              </a:ext>
            </a:extLst>
          </p:cNvPr>
          <p:cNvSpPr>
            <a:spLocks noGrp="1"/>
          </p:cNvSpPr>
          <p:nvPr>
            <p:ph type="title"/>
          </p:nvPr>
        </p:nvSpPr>
        <p:spPr/>
        <p:txBody>
          <a:bodyPr/>
          <a:lstStyle/>
          <a:p>
            <a:r>
              <a:rPr lang="en-IN" dirty="0">
                <a:solidFill>
                  <a:schemeClr val="accent2">
                    <a:lumMod val="75000"/>
                  </a:schemeClr>
                </a:solidFill>
                <a:latin typeface="Arial" panose="020B0604020202020204" pitchFamily="34" charset="0"/>
                <a:cs typeface="Arial" panose="020B0604020202020204" pitchFamily="34" charset="0"/>
              </a:rPr>
              <a:t>Suggested Edits</a:t>
            </a:r>
          </a:p>
        </p:txBody>
      </p:sp>
      <p:sp>
        <p:nvSpPr>
          <p:cNvPr id="3" name="Content Placeholder 2">
            <a:extLst>
              <a:ext uri="{FF2B5EF4-FFF2-40B4-BE49-F238E27FC236}">
                <a16:creationId xmlns:a16="http://schemas.microsoft.com/office/drawing/2014/main" id="{6A827767-B23A-44F7-A6AF-7EED2B1A5AAD}"/>
              </a:ext>
            </a:extLst>
          </p:cNvPr>
          <p:cNvSpPr>
            <a:spLocks noGrp="1"/>
          </p:cNvSpPr>
          <p:nvPr>
            <p:ph sz="quarter" idx="10"/>
          </p:nvPr>
        </p:nvSpPr>
        <p:spPr/>
        <p:txBody>
          <a:bodyPr>
            <a:normAutofit/>
          </a:bodyPr>
          <a:lstStyle/>
          <a:p>
            <a:pPr>
              <a:lnSpc>
                <a:spcPct val="300000"/>
              </a:lnSpc>
            </a:pPr>
            <a:r>
              <a:rPr lang="en-IN" sz="1600" dirty="0"/>
              <a:t>1. Distinguish Between Sky and the Ground.</a:t>
            </a:r>
          </a:p>
          <a:p>
            <a:pPr>
              <a:lnSpc>
                <a:spcPct val="300000"/>
              </a:lnSpc>
            </a:pPr>
            <a:r>
              <a:rPr lang="en-IN" sz="1600" dirty="0"/>
              <a:t>2. Differentiate between Sky and the Sea.</a:t>
            </a:r>
          </a:p>
          <a:p>
            <a:pPr>
              <a:lnSpc>
                <a:spcPct val="300000"/>
              </a:lnSpc>
            </a:pPr>
            <a:endParaRPr lang="en-IN" sz="1600" dirty="0"/>
          </a:p>
          <a:p>
            <a:pPr>
              <a:lnSpc>
                <a:spcPct val="300000"/>
              </a:lnSpc>
            </a:pPr>
            <a:r>
              <a:rPr lang="en-IN" sz="1600" dirty="0"/>
              <a:t>3. Measure intensity of light from the sky.</a:t>
            </a:r>
          </a:p>
        </p:txBody>
      </p:sp>
      <p:sp>
        <p:nvSpPr>
          <p:cNvPr id="4" name="Title 1">
            <a:extLst>
              <a:ext uri="{FF2B5EF4-FFF2-40B4-BE49-F238E27FC236}">
                <a16:creationId xmlns:a16="http://schemas.microsoft.com/office/drawing/2014/main" id="{FB2CCCF6-72D7-45B3-B260-2F6CC97CBC65}"/>
              </a:ext>
            </a:extLst>
          </p:cNvPr>
          <p:cNvSpPr txBox="1">
            <a:spLocks/>
          </p:cNvSpPr>
          <p:nvPr/>
        </p:nvSpPr>
        <p:spPr>
          <a:xfrm>
            <a:off x="516853" y="452409"/>
            <a:ext cx="11074256" cy="64008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bg2">
                    <a:lumMod val="25000"/>
                  </a:schemeClr>
                </a:solidFill>
                <a:latin typeface="+mj-lt"/>
                <a:ea typeface="+mj-ea"/>
                <a:cs typeface="+mj-cs"/>
              </a:defRPr>
            </a:lvl1pPr>
          </a:lstStyle>
          <a:p>
            <a:pPr algn="r"/>
            <a:r>
              <a:rPr lang="en-IN" dirty="0">
                <a:solidFill>
                  <a:schemeClr val="accent2">
                    <a:lumMod val="75000"/>
                  </a:schemeClr>
                </a:solidFill>
                <a:latin typeface="Arial" panose="020B0604020202020204" pitchFamily="34" charset="0"/>
                <a:cs typeface="Arial" panose="020B0604020202020204" pitchFamily="34" charset="0"/>
              </a:rPr>
              <a:t>Implementations/Corrections</a:t>
            </a:r>
          </a:p>
        </p:txBody>
      </p:sp>
      <p:cxnSp>
        <p:nvCxnSpPr>
          <p:cNvPr id="5" name="Straight Connector 4">
            <a:extLst>
              <a:ext uri="{FF2B5EF4-FFF2-40B4-BE49-F238E27FC236}">
                <a16:creationId xmlns:a16="http://schemas.microsoft.com/office/drawing/2014/main" id="{9B2DFE33-38B7-4AC6-9B39-52C042801AB9}"/>
              </a:ext>
            </a:extLst>
          </p:cNvPr>
          <p:cNvCxnSpPr>
            <a:cxnSpLocks/>
          </p:cNvCxnSpPr>
          <p:nvPr/>
        </p:nvCxnSpPr>
        <p:spPr>
          <a:xfrm>
            <a:off x="6096000" y="1383572"/>
            <a:ext cx="0" cy="5113020"/>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DA78D635-297C-4BC5-A676-2897F9ED7AD8}"/>
              </a:ext>
            </a:extLst>
          </p:cNvPr>
          <p:cNvSpPr txBox="1">
            <a:spLocks/>
          </p:cNvSpPr>
          <p:nvPr/>
        </p:nvSpPr>
        <p:spPr>
          <a:xfrm>
            <a:off x="6831457" y="1736054"/>
            <a:ext cx="4416552" cy="208701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10000"/>
              </a:lnSpc>
            </a:pPr>
            <a:r>
              <a:rPr lang="en-IN" sz="1600" dirty="0"/>
              <a:t>1. Mathematical Modelling of technique to differentiate sky and ground and hence implemented. </a:t>
            </a:r>
          </a:p>
          <a:p>
            <a:pPr>
              <a:lnSpc>
                <a:spcPct val="110000"/>
              </a:lnSpc>
            </a:pPr>
            <a:r>
              <a:rPr lang="en-IN" sz="1600" dirty="0"/>
              <a:t>2. Refined algorithm  to detect ripples in the moving water by making the image sharper and thus differentiate it from the smooth sky.</a:t>
            </a:r>
          </a:p>
        </p:txBody>
      </p:sp>
      <p:sp>
        <p:nvSpPr>
          <p:cNvPr id="7" name="Content Placeholder 2">
            <a:extLst>
              <a:ext uri="{FF2B5EF4-FFF2-40B4-BE49-F238E27FC236}">
                <a16:creationId xmlns:a16="http://schemas.microsoft.com/office/drawing/2014/main" id="{47E186C1-FF5A-4BB2-9609-62941B492DF1}"/>
              </a:ext>
            </a:extLst>
          </p:cNvPr>
          <p:cNvSpPr txBox="1">
            <a:spLocks/>
          </p:cNvSpPr>
          <p:nvPr/>
        </p:nvSpPr>
        <p:spPr>
          <a:xfrm>
            <a:off x="6831457" y="4816711"/>
            <a:ext cx="4416552" cy="120091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IN" sz="1600" dirty="0"/>
              <a:t>3. If the image is taken in an area where sufficient amount of light is unavailable, it will show low light error.</a:t>
            </a:r>
          </a:p>
        </p:txBody>
      </p:sp>
      <p:pic>
        <p:nvPicPr>
          <p:cNvPr id="9" name="Picture 8">
            <a:extLst>
              <a:ext uri="{FF2B5EF4-FFF2-40B4-BE49-F238E27FC236}">
                <a16:creationId xmlns:a16="http://schemas.microsoft.com/office/drawing/2014/main" id="{86F03B7A-1282-4198-9A61-1FE2378777F2}"/>
              </a:ext>
            </a:extLst>
          </p:cNvPr>
          <p:cNvPicPr>
            <a:picLocks noChangeAspect="1"/>
          </p:cNvPicPr>
          <p:nvPr/>
        </p:nvPicPr>
        <p:blipFill>
          <a:blip r:embed="rId2"/>
          <a:stretch>
            <a:fillRect/>
          </a:stretch>
        </p:blipFill>
        <p:spPr>
          <a:xfrm>
            <a:off x="1191882" y="3232375"/>
            <a:ext cx="2629405" cy="1479040"/>
          </a:xfrm>
          <a:prstGeom prst="rect">
            <a:avLst/>
          </a:prstGeom>
        </p:spPr>
      </p:pic>
      <p:pic>
        <p:nvPicPr>
          <p:cNvPr id="11" name="Picture 10">
            <a:extLst>
              <a:ext uri="{FF2B5EF4-FFF2-40B4-BE49-F238E27FC236}">
                <a16:creationId xmlns:a16="http://schemas.microsoft.com/office/drawing/2014/main" id="{49E529A9-3931-4034-AD2F-CF3809A2F5A6}"/>
              </a:ext>
            </a:extLst>
          </p:cNvPr>
          <p:cNvPicPr>
            <a:picLocks noChangeAspect="1"/>
          </p:cNvPicPr>
          <p:nvPr/>
        </p:nvPicPr>
        <p:blipFill>
          <a:blip r:embed="rId3"/>
          <a:stretch>
            <a:fillRect/>
          </a:stretch>
        </p:blipFill>
        <p:spPr>
          <a:xfrm>
            <a:off x="9226053" y="3684760"/>
            <a:ext cx="2012358" cy="1131952"/>
          </a:xfrm>
          <a:prstGeom prst="rect">
            <a:avLst/>
          </a:prstGeom>
        </p:spPr>
      </p:pic>
      <p:pic>
        <p:nvPicPr>
          <p:cNvPr id="13" name="Picture 12">
            <a:extLst>
              <a:ext uri="{FF2B5EF4-FFF2-40B4-BE49-F238E27FC236}">
                <a16:creationId xmlns:a16="http://schemas.microsoft.com/office/drawing/2014/main" id="{D17827E4-6217-4E55-9B59-3FF69724FFB0}"/>
              </a:ext>
            </a:extLst>
          </p:cNvPr>
          <p:cNvPicPr>
            <a:picLocks noChangeAspect="1"/>
          </p:cNvPicPr>
          <p:nvPr/>
        </p:nvPicPr>
        <p:blipFill>
          <a:blip r:embed="rId4"/>
          <a:stretch>
            <a:fillRect/>
          </a:stretch>
        </p:blipFill>
        <p:spPr>
          <a:xfrm>
            <a:off x="6919829" y="3692600"/>
            <a:ext cx="2018631" cy="1135480"/>
          </a:xfrm>
          <a:prstGeom prst="rect">
            <a:avLst/>
          </a:prstGeom>
        </p:spPr>
      </p:pic>
    </p:spTree>
    <p:extLst>
      <p:ext uri="{BB962C8B-B14F-4D97-AF65-F5344CB8AC3E}">
        <p14:creationId xmlns:p14="http://schemas.microsoft.com/office/powerpoint/2010/main" val="340158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CBF2-EB7D-43F8-A92A-8F4C19285D20}"/>
              </a:ext>
            </a:extLst>
          </p:cNvPr>
          <p:cNvSpPr>
            <a:spLocks noGrp="1"/>
          </p:cNvSpPr>
          <p:nvPr>
            <p:ph type="title"/>
          </p:nvPr>
        </p:nvSpPr>
        <p:spPr/>
        <p:txBody>
          <a:bodyPr>
            <a:normAutofit/>
          </a:bodyPr>
          <a:lstStyle/>
          <a:p>
            <a:r>
              <a:rPr lang="en-IN" b="1" dirty="0">
                <a:solidFill>
                  <a:schemeClr val="accent2">
                    <a:lumMod val="75000"/>
                  </a:schemeClr>
                </a:solidFill>
                <a:latin typeface="Arial" panose="020B0604020202020204" pitchFamily="34" charset="0"/>
                <a:cs typeface="Arial" panose="020B0604020202020204" pitchFamily="34" charset="0"/>
              </a:rPr>
              <a:t>Limitations</a:t>
            </a:r>
          </a:p>
        </p:txBody>
      </p:sp>
      <p:sp>
        <p:nvSpPr>
          <p:cNvPr id="3" name="TextBox 2">
            <a:extLst>
              <a:ext uri="{FF2B5EF4-FFF2-40B4-BE49-F238E27FC236}">
                <a16:creationId xmlns:a16="http://schemas.microsoft.com/office/drawing/2014/main" id="{F0182762-1C62-4441-80AC-A292929665E6}"/>
              </a:ext>
            </a:extLst>
          </p:cNvPr>
          <p:cNvSpPr txBox="1"/>
          <p:nvPr/>
        </p:nvSpPr>
        <p:spPr>
          <a:xfrm>
            <a:off x="723900" y="1661160"/>
            <a:ext cx="9616440" cy="1200329"/>
          </a:xfrm>
          <a:prstGeom prst="rect">
            <a:avLst/>
          </a:prstGeom>
          <a:noFill/>
        </p:spPr>
        <p:txBody>
          <a:bodyPr wrap="square" rtlCol="0">
            <a:spAutoFit/>
          </a:bodyPr>
          <a:lstStyle/>
          <a:p>
            <a:r>
              <a:rPr lang="en-IN" dirty="0"/>
              <a:t>1. Does not work on over exposed or blur images.</a:t>
            </a:r>
          </a:p>
          <a:p>
            <a:r>
              <a:rPr lang="en-IN" dirty="0"/>
              <a:t>2. Does not work after daytime.</a:t>
            </a:r>
          </a:p>
          <a:p>
            <a:r>
              <a:rPr lang="en-IN" dirty="0"/>
              <a:t>3. Inaccurate inside any medium such as water or glass.</a:t>
            </a:r>
          </a:p>
          <a:p>
            <a:endParaRPr lang="en-IN" dirty="0"/>
          </a:p>
        </p:txBody>
      </p:sp>
      <p:pic>
        <p:nvPicPr>
          <p:cNvPr id="17" name="Picture 16">
            <a:extLst>
              <a:ext uri="{FF2B5EF4-FFF2-40B4-BE49-F238E27FC236}">
                <a16:creationId xmlns:a16="http://schemas.microsoft.com/office/drawing/2014/main" id="{E83DB62D-73B6-458F-856B-9D1F770F2BF2}"/>
              </a:ext>
            </a:extLst>
          </p:cNvPr>
          <p:cNvPicPr>
            <a:picLocks noChangeAspect="1"/>
          </p:cNvPicPr>
          <p:nvPr/>
        </p:nvPicPr>
        <p:blipFill>
          <a:blip r:embed="rId2"/>
          <a:stretch>
            <a:fillRect/>
          </a:stretch>
        </p:blipFill>
        <p:spPr>
          <a:xfrm>
            <a:off x="1289503" y="2736082"/>
            <a:ext cx="4074980" cy="3056235"/>
          </a:xfrm>
          <a:prstGeom prst="rect">
            <a:avLst/>
          </a:prstGeom>
        </p:spPr>
      </p:pic>
      <p:pic>
        <p:nvPicPr>
          <p:cNvPr id="20" name="Picture 19">
            <a:extLst>
              <a:ext uri="{FF2B5EF4-FFF2-40B4-BE49-F238E27FC236}">
                <a16:creationId xmlns:a16="http://schemas.microsoft.com/office/drawing/2014/main" id="{02F57683-E6CA-495E-BA40-8269502F6777}"/>
              </a:ext>
            </a:extLst>
          </p:cNvPr>
          <p:cNvPicPr>
            <a:picLocks noChangeAspect="1"/>
          </p:cNvPicPr>
          <p:nvPr/>
        </p:nvPicPr>
        <p:blipFill>
          <a:blip r:embed="rId3"/>
          <a:stretch>
            <a:fillRect/>
          </a:stretch>
        </p:blipFill>
        <p:spPr>
          <a:xfrm>
            <a:off x="6106880" y="2736082"/>
            <a:ext cx="4160521" cy="3035482"/>
          </a:xfrm>
          <a:prstGeom prst="rect">
            <a:avLst/>
          </a:prstGeom>
        </p:spPr>
      </p:pic>
    </p:spTree>
    <p:extLst>
      <p:ext uri="{BB962C8B-B14F-4D97-AF65-F5344CB8AC3E}">
        <p14:creationId xmlns:p14="http://schemas.microsoft.com/office/powerpoint/2010/main" val="121467402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{533D1709-CF3F-491D-8283-F7C094E5969C}tf10001108</Template>
  <TotalTime>0</TotalTime>
  <Words>497</Words>
  <Application>Microsoft Office PowerPoint</Application>
  <PresentationFormat>Widescreen</PresentationFormat>
  <Paragraphs>70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Dubai</vt:lpstr>
      <vt:lpstr>Geometr706 BlkCn BT</vt:lpstr>
      <vt:lpstr>Segoe UI</vt:lpstr>
      <vt:lpstr>Segoe UI Light</vt:lpstr>
      <vt:lpstr>WelcomeDoc</vt:lpstr>
      <vt:lpstr>Identification of Sky Regions in a Photo</vt:lpstr>
      <vt:lpstr>Description (Problem NM381)</vt:lpstr>
      <vt:lpstr>Hardware and Software </vt:lpstr>
      <vt:lpstr>Flowchart     (Work Proposed for the Day)</vt:lpstr>
      <vt:lpstr>Image Pre-Processing</vt:lpstr>
      <vt:lpstr>Preliminary Sky Region Detection</vt:lpstr>
      <vt:lpstr>Live Experiment   (Implementation for border masking)</vt:lpstr>
      <vt:lpstr>Suggested Edits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2020-02-01T11:19:54Z</dcterms:created>
  <dcterms:modified xsi:type="dcterms:W3CDTF">2020-02-02T11:35:44Z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