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74C26-8D9C-4D39-8F4A-BC532E292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546FC3-C383-4242-ADC2-44C201269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6DE83A-4613-4CDE-868B-F8E247EE6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B8D-023D-497B-A913-BC5A24BBD12C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54601D-4E0B-4BCE-97B6-445CA4F0D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CDAE8E-9C99-4FBB-A5B1-B424364E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3C53-969E-457F-AF14-5D20E27F5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0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7F7B5-A49D-4BFE-96EA-958FEEE71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F930152-8A1D-489F-937D-39142FF7F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94E65F-8BF5-4E63-A0CA-48427E801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B8D-023D-497B-A913-BC5A24BBD12C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CF0D78-3379-4563-BCFF-D3BA2E475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6E4397-C4C1-4D75-BAB2-CD9B9B49E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3C53-969E-457F-AF14-5D20E27F5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87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14E3D32-BECD-4BF3-A4EE-EE6E14AA0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410651-7EFB-4A1A-8101-0A7D7BFC5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FA084F-1183-4FC3-B322-211A30501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B8D-023D-497B-A913-BC5A24BBD12C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47F054-CE38-47B6-B5E1-0D330B60D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ABAE03-E750-4457-A101-609F2B3A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3C53-969E-457F-AF14-5D20E27F5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01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B28A4-81DA-4ADD-BD6C-1A264959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878917-C7B1-4812-BDF2-1C04F8F73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CC0F2A-7DE2-46F5-ACAB-34F5B4423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B8D-023D-497B-A913-BC5A24BBD12C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3F6FB2-3CB4-4248-91DA-EE0375E9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F8D518-A425-42CD-B053-855CAE45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3C53-969E-457F-AF14-5D20E27F5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021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A57FF3-0E09-445E-BB1B-A091884F3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BFE47D-6236-4B3D-98CE-DAC9F6B3A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A69282-4404-4E3B-B9BD-0D08D4281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B8D-023D-497B-A913-BC5A24BBD12C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90C51E-D5FC-4A2C-A6FF-FA9272558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0D4306-E423-4B63-B89D-929C41FCB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3C53-969E-457F-AF14-5D20E27F5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35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22C264-6016-40B3-91BB-8D92AC7F3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C652C9-9A3D-4F82-9ECC-79A284CA4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ACED347-FA3A-4984-B860-32987D853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77A6CB-BB66-4D7F-8196-F2E42462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B8D-023D-497B-A913-BC5A24BBD12C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1FD84F-DD76-4B38-8D52-592FD2B8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C2800C-6E08-4AE9-A4F5-16AF68872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3C53-969E-457F-AF14-5D20E27F5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54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E83681-1D85-41EA-9DD6-5661E9534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A894BF-E025-4649-A38B-8E3383095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B5FC0E-E4C8-40B6-8A94-720F8B551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F59C8EA-4636-44D9-94C4-99AD77ED9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AEEA028-54FB-4B4B-BD7E-CE6EE92E1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17B3CCB-7D5F-4BA2-BF70-054A360AA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B8D-023D-497B-A913-BC5A24BBD12C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A15CF82-AC8B-49F6-BADD-1E024AAA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D783C7C-5F38-4CB5-94B7-C150356B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3C53-969E-457F-AF14-5D20E27F5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48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190BA-2128-43E1-A75B-FC17D5F3E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4FCEC7E-93D7-4B96-B639-7FCDCFB1A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B8D-023D-497B-A913-BC5A24BBD12C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EB134BF-2A49-4F1A-839B-43788C4D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94F62A-A02D-45BC-9A34-FB5EE5116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3C53-969E-457F-AF14-5D20E27F5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69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A524F4C-0643-4EC1-8FCB-27776941A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B8D-023D-497B-A913-BC5A24BBD12C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0C37F02-9CD4-48EE-81A3-E9979F316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C69D04C-11A7-4BE7-8714-E9467720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3C53-969E-457F-AF14-5D20E27F5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9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EECCD8-892E-4A90-9690-B313E5B8B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81D850-18A2-4BD6-8358-35975C0AD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AE5C56-E4C9-4536-9AED-465271108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860007-345B-46A8-ACFB-836A12C0D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B8D-023D-497B-A913-BC5A24BBD12C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0E9C8E-0E02-468F-B4A5-AA6B008F1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C6C6A3-58CC-4E2E-A22D-DBBCB151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3C53-969E-457F-AF14-5D20E27F5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01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1FD1C1-6631-47AC-8BDE-6299C85A3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13480C3-D9E4-4FE2-9359-2C5A48C7D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B4753D-7B34-4E58-9D40-542CDD56C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B8E7DE-0234-4C1C-A6B9-3D1146FAD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B8D-023D-497B-A913-BC5A24BBD12C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01205C-7A3B-4D18-9F50-B35E98DBD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C26C5A-6286-4E12-A825-44C92A5F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3C53-969E-457F-AF14-5D20E27F5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74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FF048-C6B5-4C1C-B2E7-E10C97EC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98F7CA-788F-4822-B9CA-DBE823BAB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781E6B-0689-440E-BCC4-2E40C42E2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A4B8D-023D-497B-A913-BC5A24BBD12C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DF0C31-2CF3-47EE-9BD5-BDCF390B0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BF5BD6-7C66-4728-AE2F-426C7A4AB7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63C53-969E-457F-AF14-5D20E27F5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03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CA2BB1-DC63-4505-82EB-EB27EF0516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25F5F55-6BAE-48A9-B4F5-E34A3BF04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0936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semyon</dc:creator>
  <cp:lastModifiedBy>semyon</cp:lastModifiedBy>
  <cp:revision>1</cp:revision>
  <dcterms:created xsi:type="dcterms:W3CDTF">2024-03-21T16:30:39Z</dcterms:created>
  <dcterms:modified xsi:type="dcterms:W3CDTF">2024-03-21T16:30:43Z</dcterms:modified>
</cp:coreProperties>
</file>