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B607-BB35-4C89-B0CC-0A31A99F8610}" type="datetimeFigureOut">
              <a:rPr lang="ko-KR" altLang="en-US" smtClean="0"/>
              <a:t>03-04-Tuesday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66D4-4781-4913-8FAD-F6EA29D16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B607-BB35-4C89-B0CC-0A31A99F8610}" type="datetimeFigureOut">
              <a:rPr lang="ko-KR" altLang="en-US" smtClean="0"/>
              <a:t>03-04-Tuesday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66D4-4781-4913-8FAD-F6EA29D16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5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B607-BB35-4C89-B0CC-0A31A99F8610}" type="datetimeFigureOut">
              <a:rPr lang="ko-KR" altLang="en-US" smtClean="0"/>
              <a:t>03-04-Tuesday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66D4-4781-4913-8FAD-F6EA29D16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B607-BB35-4C89-B0CC-0A31A99F8610}" type="datetimeFigureOut">
              <a:rPr lang="ko-KR" altLang="en-US" smtClean="0"/>
              <a:t>03-04-Tuesday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66D4-4781-4913-8FAD-F6EA29D16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20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B607-BB35-4C89-B0CC-0A31A99F8610}" type="datetimeFigureOut">
              <a:rPr lang="ko-KR" altLang="en-US" smtClean="0"/>
              <a:t>03-04-Tuesday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66D4-4781-4913-8FAD-F6EA29D16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2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B607-BB35-4C89-B0CC-0A31A99F8610}" type="datetimeFigureOut">
              <a:rPr lang="ko-KR" altLang="en-US" smtClean="0"/>
              <a:t>03-04-Tuesday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66D4-4781-4913-8FAD-F6EA29D16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51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B607-BB35-4C89-B0CC-0A31A99F8610}" type="datetimeFigureOut">
              <a:rPr lang="ko-KR" altLang="en-US" smtClean="0"/>
              <a:t>03-04-Tuesday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66D4-4781-4913-8FAD-F6EA29D16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0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B607-BB35-4C89-B0CC-0A31A99F8610}" type="datetimeFigureOut">
              <a:rPr lang="ko-KR" altLang="en-US" smtClean="0"/>
              <a:t>03-04-Tuesday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66D4-4781-4913-8FAD-F6EA29D16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13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B607-BB35-4C89-B0CC-0A31A99F8610}" type="datetimeFigureOut">
              <a:rPr lang="ko-KR" altLang="en-US" smtClean="0"/>
              <a:t>03-04-Tuesday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66D4-4781-4913-8FAD-F6EA29D16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37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B607-BB35-4C89-B0CC-0A31A99F8610}" type="datetimeFigureOut">
              <a:rPr lang="ko-KR" altLang="en-US" smtClean="0"/>
              <a:t>03-04-Tuesday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66D4-4781-4913-8FAD-F6EA29D16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2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B607-BB35-4C89-B0CC-0A31A99F8610}" type="datetimeFigureOut">
              <a:rPr lang="ko-KR" altLang="en-US" smtClean="0"/>
              <a:t>03-04-Tuesday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66D4-4781-4913-8FAD-F6EA29D16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42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AB607-BB35-4C89-B0CC-0A31A99F8610}" type="datetimeFigureOut">
              <a:rPr lang="ko-KR" altLang="en-US" smtClean="0"/>
              <a:t>03-04-Tuesday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566D4-4781-4913-8FAD-F6EA29D16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6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9533" y="2133617"/>
            <a:ext cx="904606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ko-KR" alt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자가 진단 테스트</a:t>
            </a:r>
            <a:r>
              <a:rPr lang="en-US" altLang="ko-KR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</a:p>
          <a:p>
            <a:pPr algn="ctr"/>
            <a:r>
              <a:rPr lang="ko-KR" altLang="en-US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나의 데이터 분석 능력은</a:t>
            </a:r>
            <a:r>
              <a:rPr lang="en-US" altLang="ko-KR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altLang="ko-KR" sz="6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243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99548"/>
            <a:ext cx="11222016" cy="66589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722" y="806684"/>
            <a:ext cx="8260326" cy="23895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/>
          <p:cNvSpPr/>
          <p:nvPr/>
        </p:nvSpPr>
        <p:spPr>
          <a:xfrm>
            <a:off x="3048000" y="3349343"/>
            <a:ext cx="828338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검색어</a:t>
            </a:r>
            <a:r>
              <a:rPr lang="ko-KR" altLang="en-US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ko-KR" altLang="en-US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소상공인시장진흥공단</a:t>
            </a:r>
            <a:r>
              <a:rPr lang="en-US" altLang="ko-KR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_</a:t>
            </a:r>
            <a:r>
              <a:rPr lang="ko-KR" altLang="en-US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상가</a:t>
            </a:r>
            <a:r>
              <a:rPr lang="en-US" altLang="ko-KR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상권</a:t>
            </a:r>
            <a:r>
              <a:rPr lang="en-US" altLang="ko-KR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정보</a:t>
            </a:r>
            <a:endParaRPr lang="en-US" altLang="ko-KR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590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78" y="686723"/>
            <a:ext cx="9553146" cy="60692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32725"/>
            <a:ext cx="100584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세종시의 카페 분포를 클러스터 기법으로 </a:t>
            </a:r>
            <a:r>
              <a:rPr lang="ko-KR" altLang="en-US" sz="3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표기하세요</a:t>
            </a:r>
            <a:endParaRPr lang="en-US" altLang="ko-KR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99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294089"/>
            <a:ext cx="987014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유성구에서 미용실이 가장 많은 </a:t>
            </a:r>
            <a:r>
              <a:rPr lang="ko-KR" altLang="en-US" sz="3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행정동명과</a:t>
            </a:r>
            <a:r>
              <a:rPr lang="ko-KR" altLang="en-US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개수를 </a:t>
            </a:r>
            <a:endParaRPr lang="en-US" altLang="ko-KR" sz="3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ko-KR" altLang="en-US" sz="3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튜플</a:t>
            </a:r>
            <a:r>
              <a:rPr lang="ko-KR" altLang="en-US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형태로 출력해 보세요</a:t>
            </a:r>
            <a:r>
              <a:rPr lang="en-US" altLang="ko-KR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altLang="ko-KR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563" y="1443318"/>
            <a:ext cx="5856386" cy="54146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2891" y="2131853"/>
            <a:ext cx="549167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유성구의 </a:t>
            </a:r>
            <a:r>
              <a:rPr lang="ko-KR" altLang="en-US" sz="3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행정동별</a:t>
            </a:r>
            <a:r>
              <a:rPr lang="ko-KR" altLang="en-US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3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ko-KR" altLang="en-US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미용실 분포 </a:t>
            </a:r>
            <a:r>
              <a:rPr lang="en-US" altLang="ko-KR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파이 차트</a:t>
            </a:r>
            <a:r>
              <a:rPr lang="en-US" altLang="ko-KR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ko-KR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26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44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박성삼</dc:creator>
  <cp:lastModifiedBy>박성삼</cp:lastModifiedBy>
  <cp:revision>9</cp:revision>
  <dcterms:created xsi:type="dcterms:W3CDTF">2025-03-02T15:52:06Z</dcterms:created>
  <dcterms:modified xsi:type="dcterms:W3CDTF">2025-03-04T05:04:10Z</dcterms:modified>
</cp:coreProperties>
</file>