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4" d="100"/>
          <a:sy n="74" d="100"/>
        </p:scale>
        <p:origin x="352" y="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2" name="Freeform 11"/>
          <p:cNvSpPr/>
          <p:nvPr/>
        </p:nvSpPr>
        <p:spPr>
          <a:xfrm>
            <a:off x="-15875" y="0"/>
            <a:ext cx="11683810" cy="6588125"/>
          </a:xfrm>
          <a:custGeom>
            <a:avLst/>
            <a:gdLst/>
            <a:ahLst/>
            <a:cxnLst/>
            <a:rect l="l" t="t" r="r" b="b"/>
            <a:pathLst>
              <a:path w="11683810" h="6588125">
                <a:moveTo>
                  <a:pt x="0" y="0"/>
                </a:moveTo>
                <a:lnTo>
                  <a:pt x="11318691" y="0"/>
                </a:lnTo>
                <a:lnTo>
                  <a:pt x="11683810" y="5976938"/>
                </a:lnTo>
                <a:lnTo>
                  <a:pt x="15875" y="6588125"/>
                </a:lnTo>
                <a:cubicBezTo>
                  <a:pt x="10583" y="4386792"/>
                  <a:pt x="5292" y="2185458"/>
                  <a:pt x="0" y="0"/>
                </a:cubicBezTo>
                <a:close/>
              </a:path>
            </a:pathLst>
          </a:custGeom>
          <a:ln>
            <a:noFill/>
          </a:ln>
          <a:effectLst>
            <a:outerShdw blurRad="101600" dist="152400" dir="438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0" y="4282257"/>
            <a:ext cx="11329257" cy="2028845"/>
          </a:xfrm>
          <a:custGeom>
            <a:avLst/>
            <a:gdLst/>
            <a:ahLst/>
            <a:cxnLst/>
            <a:rect l="l" t="t" r="r" b="b"/>
            <a:pathLst>
              <a:path w="11329257" h="2028845">
                <a:moveTo>
                  <a:pt x="0" y="588520"/>
                </a:moveTo>
                <a:lnTo>
                  <a:pt x="11244075" y="0"/>
                </a:lnTo>
                <a:lnTo>
                  <a:pt x="11329257" y="1424838"/>
                </a:lnTo>
                <a:lnTo>
                  <a:pt x="0" y="2028845"/>
                </a:lnTo>
                <a:lnTo>
                  <a:pt x="0" y="58852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26" name="Freeform 25"/>
          <p:cNvSpPr/>
          <p:nvPr/>
        </p:nvSpPr>
        <p:spPr>
          <a:xfrm>
            <a:off x="0" y="0"/>
            <a:ext cx="8719579" cy="456877"/>
          </a:xfrm>
          <a:custGeom>
            <a:avLst/>
            <a:gdLst/>
            <a:ahLst/>
            <a:cxnLst/>
            <a:rect l="l" t="t" r="r" b="b"/>
            <a:pathLst>
              <a:path w="8719579" h="456877">
                <a:moveTo>
                  <a:pt x="0" y="0"/>
                </a:moveTo>
                <a:lnTo>
                  <a:pt x="8719579" y="0"/>
                </a:lnTo>
                <a:lnTo>
                  <a:pt x="0" y="456877"/>
                </a:lnTo>
                <a:lnTo>
                  <a:pt x="0" y="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rot="21420000">
            <a:off x="-161800" y="293317"/>
            <a:ext cx="11367116" cy="5751804"/>
          </a:xfrm>
          <a:custGeom>
            <a:avLst/>
            <a:gdLst/>
            <a:ahLst/>
            <a:cxnLst/>
            <a:rect l="l" t="t" r="r" b="b"/>
            <a:pathLst>
              <a:path w="11367116" h="5751804">
                <a:moveTo>
                  <a:pt x="11346705" y="0"/>
                </a:moveTo>
                <a:cubicBezTo>
                  <a:pt x="11353509" y="1915114"/>
                  <a:pt x="11360312" y="3830229"/>
                  <a:pt x="11367116" y="5745343"/>
                </a:cubicBezTo>
                <a:lnTo>
                  <a:pt x="0" y="5751804"/>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2" name="Title 1"/>
          <p:cNvSpPr>
            <a:spLocks noGrp="1"/>
          </p:cNvSpPr>
          <p:nvPr>
            <p:ph type="ctrTitle"/>
          </p:nvPr>
        </p:nvSpPr>
        <p:spPr>
          <a:xfrm rot="21420000">
            <a:off x="891201" y="662656"/>
            <a:ext cx="9755187" cy="2766528"/>
          </a:xfrm>
        </p:spPr>
        <p:txBody>
          <a:bodyPr anchor="b">
            <a:normAutofit/>
          </a:bodyPr>
          <a:lstStyle>
            <a:lvl1pPr algn="r">
              <a:defRPr sz="8000"/>
            </a:lvl1pPr>
          </a:lstStyle>
          <a:p>
            <a:r>
              <a:rPr lang="en-US"/>
              <a:t>Click to edit Master title style</a:t>
            </a:r>
            <a:endParaRPr lang="en-US" dirty="0"/>
          </a:p>
        </p:txBody>
      </p:sp>
      <p:sp>
        <p:nvSpPr>
          <p:cNvPr id="3" name="Subtitle 2"/>
          <p:cNvSpPr>
            <a:spLocks noGrp="1"/>
          </p:cNvSpPr>
          <p:nvPr>
            <p:ph type="subTitle" idx="1"/>
          </p:nvPr>
        </p:nvSpPr>
        <p:spPr>
          <a:xfrm rot="21420000">
            <a:off x="983062" y="3505209"/>
            <a:ext cx="9755187" cy="550333"/>
          </a:xfrm>
        </p:spPr>
        <p:txBody>
          <a:bodyPr anchor="t">
            <a:noAutofit/>
          </a:bodyPr>
          <a:lstStyle>
            <a:lvl1pPr marL="0" indent="0" algn="r">
              <a:buNone/>
              <a:defRPr sz="28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rot="21420000">
            <a:off x="4948541" y="4578463"/>
            <a:ext cx="6143653" cy="1163112"/>
          </a:xfrm>
        </p:spPr>
        <p:txBody>
          <a:bodyPr/>
          <a:lstStyle>
            <a:lvl1pPr algn="ctr">
              <a:defRPr sz="5400">
                <a:solidFill>
                  <a:schemeClr val="accent1">
                    <a:lumMod val="50000"/>
                  </a:schemeClr>
                </a:solidFill>
              </a:defRPr>
            </a:lvl1pPr>
          </a:lstStyle>
          <a:p>
            <a:fld id="{5E2EF034-0C18-42AD-8107-957BD366CCE8}" type="datetimeFigureOut">
              <a:rPr lang="en-US" smtClean="0"/>
              <a:t>10/19/2024</a:t>
            </a:fld>
            <a:endParaRPr lang="en-US"/>
          </a:p>
        </p:txBody>
      </p:sp>
      <p:sp>
        <p:nvSpPr>
          <p:cNvPr id="5" name="Footer Placeholder 4"/>
          <p:cNvSpPr>
            <a:spLocks noGrp="1"/>
          </p:cNvSpPr>
          <p:nvPr>
            <p:ph type="ftr" sz="quarter" idx="11"/>
          </p:nvPr>
        </p:nvSpPr>
        <p:spPr>
          <a:xfrm rot="21420000">
            <a:off x="-5560" y="4883024"/>
            <a:ext cx="4047239" cy="1195538"/>
          </a:xfrm>
        </p:spPr>
        <p:txBody>
          <a:bodyPr vert="horz" lIns="91440" tIns="45720" rIns="91440" bIns="45720" rtlCol="0" anchor="ctr"/>
          <a:lstStyle>
            <a:lvl1pPr algn="r">
              <a:defRPr lang="en-US" sz="5400" dirty="0"/>
            </a:lvl1pPr>
          </a:lstStyle>
          <a:p>
            <a:endParaRPr lang="en-US"/>
          </a:p>
        </p:txBody>
      </p:sp>
      <p:sp>
        <p:nvSpPr>
          <p:cNvPr id="6" name="Slide Number Placeholder 5"/>
          <p:cNvSpPr>
            <a:spLocks noGrp="1"/>
          </p:cNvSpPr>
          <p:nvPr>
            <p:ph type="sldNum" sz="quarter" idx="12"/>
          </p:nvPr>
        </p:nvSpPr>
        <p:spPr>
          <a:xfrm rot="21420000">
            <a:off x="9851758" y="3832648"/>
            <a:ext cx="907186" cy="498470"/>
          </a:xfrm>
        </p:spPr>
        <p:txBody>
          <a:bodyPr/>
          <a:lstStyle>
            <a:lvl1pPr>
              <a:defRPr sz="2400">
                <a:solidFill>
                  <a:schemeClr val="tx1">
                    <a:lumMod val="75000"/>
                    <a:lumOff val="25000"/>
                  </a:schemeClr>
                </a:solidFill>
              </a:defRPr>
            </a:lvl1pPr>
          </a:lstStyle>
          <a:p>
            <a:fld id="{B9C6C388-8868-45E1-AF99-F824C3937B59}" type="slidenum">
              <a:rPr lang="en-US" smtClean="0"/>
              <a:t>‹#›</a:t>
            </a:fld>
            <a:endParaRPr lang="en-US"/>
          </a:p>
        </p:txBody>
      </p:sp>
      <p:sp>
        <p:nvSpPr>
          <p:cNvPr id="25" name="5-Point Star 24"/>
          <p:cNvSpPr/>
          <p:nvPr/>
        </p:nvSpPr>
        <p:spPr>
          <a:xfrm rot="21420000">
            <a:off x="4221385" y="5111356"/>
            <a:ext cx="515386" cy="515386"/>
          </a:xfrm>
          <a:prstGeom prst="star5">
            <a:avLst>
              <a:gd name="adj" fmla="val 26693"/>
              <a:gd name="hf" fmla="val 105146"/>
              <a:gd name="vf" fmla="val 110557"/>
            </a:avLst>
          </a:prstGeom>
          <a:solidFill>
            <a:schemeClr val="tx1">
              <a:alpha val="40000"/>
            </a:schemeClr>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5505354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4106333"/>
            <a:ext cx="10394708" cy="58884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5801" y="685799"/>
            <a:ext cx="10392513" cy="319490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780" y="4702923"/>
            <a:ext cx="10394728" cy="682472"/>
          </a:xfrm>
        </p:spPr>
        <p:txBody>
          <a:bodyPr anchor="t"/>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E2EF034-0C18-42AD-8107-957BD366CCE8}" type="datetimeFigureOut">
              <a:rPr lang="en-US" smtClean="0"/>
              <a:t>10/19/2024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C6C388-8868-45E1-AF99-F824C3937B59}" type="slidenum">
              <a:rPr lang="en-US" smtClean="0"/>
              <a:t>‹#›</a:t>
            </a:fld>
            <a:endParaRPr lang="en-US"/>
          </a:p>
        </p:txBody>
      </p:sp>
    </p:spTree>
    <p:extLst>
      <p:ext uri="{BB962C8B-B14F-4D97-AF65-F5344CB8AC3E}">
        <p14:creationId xmlns:p14="http://schemas.microsoft.com/office/powerpoint/2010/main" val="13286209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6902" cy="3194903"/>
          </a:xfrm>
        </p:spPr>
        <p:txBody>
          <a:bodyPr anchor="ctr">
            <a:normAutofit/>
          </a:bodyPr>
          <a:lstStyle>
            <a:lvl1pPr algn="ctr">
              <a:defRPr sz="4800"/>
            </a:lvl1pPr>
          </a:lstStyle>
          <a:p>
            <a:r>
              <a:rPr lang="en-US"/>
              <a:t>Click to edit Master title style</a:t>
            </a:r>
            <a:endParaRPr lang="en-US" dirty="0"/>
          </a:p>
        </p:txBody>
      </p:sp>
      <p:sp>
        <p:nvSpPr>
          <p:cNvPr id="4" name="Text Placeholder 3"/>
          <p:cNvSpPr>
            <a:spLocks noGrp="1"/>
          </p:cNvSpPr>
          <p:nvPr>
            <p:ph type="body" sz="half" idx="2"/>
          </p:nvPr>
        </p:nvSpPr>
        <p:spPr>
          <a:xfrm>
            <a:off x="685779" y="4106333"/>
            <a:ext cx="10394729" cy="1273606"/>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E2EF034-0C18-42AD-8107-957BD366CCE8}" type="datetimeFigureOut">
              <a:rPr lang="en-US" smtClean="0"/>
              <a:t>10/19/2024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C6C388-8868-45E1-AF99-F824C3937B59}" type="slidenum">
              <a:rPr lang="en-US" smtClean="0"/>
              <a:t>‹#›</a:t>
            </a:fld>
            <a:endParaRPr lang="en-US"/>
          </a:p>
        </p:txBody>
      </p:sp>
    </p:spTree>
    <p:extLst>
      <p:ext uri="{BB962C8B-B14F-4D97-AF65-F5344CB8AC3E}">
        <p14:creationId xmlns:p14="http://schemas.microsoft.com/office/powerpoint/2010/main" val="35446185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21732" y="685800"/>
            <a:ext cx="9525020" cy="2916704"/>
          </a:xfrm>
        </p:spPr>
        <p:txBody>
          <a:bodyPr anchor="ctr">
            <a:normAutofit/>
          </a:bodyPr>
          <a:lstStyle>
            <a:lvl1pPr algn="ctr">
              <a:defRPr sz="4800"/>
            </a:lvl1pPr>
          </a:lstStyle>
          <a:p>
            <a:r>
              <a:rPr lang="en-US"/>
              <a:t>Click to edit Master title style</a:t>
            </a:r>
            <a:endParaRPr lang="en-US" dirty="0"/>
          </a:p>
        </p:txBody>
      </p:sp>
      <p:sp>
        <p:nvSpPr>
          <p:cNvPr id="12" name="Text Placeholder 3"/>
          <p:cNvSpPr>
            <a:spLocks noGrp="1"/>
          </p:cNvSpPr>
          <p:nvPr>
            <p:ph type="body" sz="half" idx="13"/>
          </p:nvPr>
        </p:nvSpPr>
        <p:spPr>
          <a:xfrm>
            <a:off x="1550264" y="3610032"/>
            <a:ext cx="8667956" cy="377768"/>
          </a:xfrm>
        </p:spPr>
        <p:txBody>
          <a:bodyPr anchor="t">
            <a:normAutofit/>
          </a:bodyPr>
          <a:lstStyle>
            <a:lvl1pPr marL="0" indent="0" algn="r">
              <a:buNone/>
              <a:defRPr sz="1400">
                <a:solidFill>
                  <a:schemeClr val="tx1">
                    <a:lumMod val="50000"/>
                    <a:lumOff val="5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5801" y="4106334"/>
            <a:ext cx="10396882" cy="1268252"/>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E2EF034-0C18-42AD-8107-957BD366CCE8}" type="datetimeFigureOut">
              <a:rPr lang="en-US" smtClean="0"/>
              <a:t>10/19/2024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C6C388-8868-45E1-AF99-F824C3937B59}" type="slidenum">
              <a:rPr lang="en-US" smtClean="0"/>
              <a:t>‹#›</a:t>
            </a:fld>
            <a:endParaRPr lang="en-US"/>
          </a:p>
        </p:txBody>
      </p:sp>
      <p:sp>
        <p:nvSpPr>
          <p:cNvPr id="13" name="TextBox 12"/>
          <p:cNvSpPr txBox="1"/>
          <p:nvPr/>
        </p:nvSpPr>
        <p:spPr>
          <a:xfrm>
            <a:off x="685801" y="89262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473083" y="292282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8522242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5800" y="1723854"/>
            <a:ext cx="10394707" cy="2511835"/>
          </a:xfrm>
        </p:spPr>
        <p:txBody>
          <a:bodyPr anchor="b">
            <a:normAutofit/>
          </a:bodyPr>
          <a:lstStyle>
            <a:lvl1pPr algn="l">
              <a:defRPr sz="4800"/>
            </a:lvl1pPr>
          </a:lstStyle>
          <a:p>
            <a:r>
              <a:rPr lang="en-US"/>
              <a:t>Click to edit Master title style</a:t>
            </a:r>
            <a:endParaRPr lang="en-US" dirty="0"/>
          </a:p>
        </p:txBody>
      </p:sp>
      <p:sp>
        <p:nvSpPr>
          <p:cNvPr id="4" name="Text Placeholder 3"/>
          <p:cNvSpPr>
            <a:spLocks noGrp="1"/>
          </p:cNvSpPr>
          <p:nvPr>
            <p:ph type="body" sz="half" idx="2"/>
          </p:nvPr>
        </p:nvSpPr>
        <p:spPr>
          <a:xfrm>
            <a:off x="685800" y="4247468"/>
            <a:ext cx="10394707" cy="1140644"/>
          </a:xfrm>
        </p:spPr>
        <p:txBody>
          <a:bodyPr anchor="t">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E2EF034-0C18-42AD-8107-957BD366CCE8}" type="datetimeFigureOut">
              <a:rPr lang="en-US" smtClean="0"/>
              <a:t>10/19/2024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C6C388-8868-45E1-AF99-F824C3937B59}" type="slidenum">
              <a:rPr lang="en-US" smtClean="0"/>
              <a:t>‹#›</a:t>
            </a:fld>
            <a:endParaRPr lang="en-US"/>
          </a:p>
        </p:txBody>
      </p:sp>
    </p:spTree>
    <p:extLst>
      <p:ext uri="{BB962C8B-B14F-4D97-AF65-F5344CB8AC3E}">
        <p14:creationId xmlns:p14="http://schemas.microsoft.com/office/powerpoint/2010/main" val="18302743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685802" y="685800"/>
            <a:ext cx="10394706" cy="1151965"/>
          </a:xfrm>
        </p:spPr>
        <p:txBody>
          <a:bodyPr/>
          <a:lstStyle>
            <a:lvl1pPr algn="ctr">
              <a:defRPr/>
            </a:lvl1pPr>
          </a:lstStyle>
          <a:p>
            <a:r>
              <a:rPr lang="en-US"/>
              <a:t>Click to edit Master title style</a:t>
            </a:r>
            <a:endParaRPr lang="en-US" dirty="0"/>
          </a:p>
        </p:txBody>
      </p:sp>
      <p:sp>
        <p:nvSpPr>
          <p:cNvPr id="7" name="Text Placeholder 2"/>
          <p:cNvSpPr>
            <a:spLocks noGrp="1"/>
          </p:cNvSpPr>
          <p:nvPr>
            <p:ph type="body" idx="1"/>
          </p:nvPr>
        </p:nvSpPr>
        <p:spPr>
          <a:xfrm>
            <a:off x="68580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802"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23462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234621"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770380"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770380"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E2EF034-0C18-42AD-8107-957BD366CCE8}" type="datetimeFigureOut">
              <a:rPr lang="en-US" smtClean="0"/>
              <a:t>10/19/2024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9C6C388-8868-45E1-AF99-F824C3937B59}" type="slidenum">
              <a:rPr lang="en-US" smtClean="0"/>
              <a:t>‹#›</a:t>
            </a:fld>
            <a:endParaRPr lang="en-US"/>
          </a:p>
        </p:txBody>
      </p:sp>
    </p:spTree>
    <p:extLst>
      <p:ext uri="{BB962C8B-B14F-4D97-AF65-F5344CB8AC3E}">
        <p14:creationId xmlns:p14="http://schemas.microsoft.com/office/powerpoint/2010/main" val="31992252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685801" y="685800"/>
            <a:ext cx="10396882" cy="1151965"/>
          </a:xfrm>
        </p:spPr>
        <p:txBody>
          <a:bodyPr/>
          <a:lstStyle>
            <a:lvl1pPr algn="ctr">
              <a:defRPr/>
            </a:lvl1pPr>
          </a:lstStyle>
          <a:p>
            <a:r>
              <a:rPr lang="en-US"/>
              <a:t>Click to edit Master title style</a:t>
            </a:r>
            <a:endParaRPr lang="en-US" dirty="0"/>
          </a:p>
        </p:txBody>
      </p:sp>
      <p:sp>
        <p:nvSpPr>
          <p:cNvPr id="19" name="Text Placeholder 2"/>
          <p:cNvSpPr>
            <a:spLocks noGrp="1"/>
          </p:cNvSpPr>
          <p:nvPr>
            <p:ph type="body" idx="1"/>
          </p:nvPr>
        </p:nvSpPr>
        <p:spPr>
          <a:xfrm>
            <a:off x="69184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5780" y="2063395"/>
            <a:ext cx="3310128" cy="1536725"/>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91840" y="4389287"/>
            <a:ext cx="3310128" cy="98529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23741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235999" y="2063395"/>
            <a:ext cx="3310128" cy="1535237"/>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235999" y="4389286"/>
            <a:ext cx="3310128" cy="98530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768944"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768819" y="2063394"/>
            <a:ext cx="3310128" cy="1537196"/>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768819" y="4389284"/>
            <a:ext cx="3310128" cy="98530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E2EF034-0C18-42AD-8107-957BD366CCE8}" type="datetimeFigureOut">
              <a:rPr lang="en-US" smtClean="0"/>
              <a:t>10/19/2024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9C6C388-8868-45E1-AF99-F824C3937B59}" type="slidenum">
              <a:rPr lang="en-US" smtClean="0"/>
              <a:t>‹#›</a:t>
            </a:fld>
            <a:endParaRPr lang="en-US"/>
          </a:p>
        </p:txBody>
      </p:sp>
    </p:spTree>
    <p:extLst>
      <p:ext uri="{BB962C8B-B14F-4D97-AF65-F5344CB8AC3E}">
        <p14:creationId xmlns:p14="http://schemas.microsoft.com/office/powerpoint/2010/main" val="8469895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685800" y="2063396"/>
            <a:ext cx="10394707" cy="331119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E2EF034-0C18-42AD-8107-957BD366CCE8}" type="datetimeFigureOut">
              <a:rPr lang="en-US" smtClean="0"/>
              <a:t>10/19/2024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C6C388-8868-45E1-AF99-F824C3937B59}" type="slidenum">
              <a:rPr lang="en-US" smtClean="0"/>
              <a:t>‹#›</a:t>
            </a:fld>
            <a:endParaRPr lang="en-US"/>
          </a:p>
        </p:txBody>
      </p:sp>
    </p:spTree>
    <p:extLst>
      <p:ext uri="{BB962C8B-B14F-4D97-AF65-F5344CB8AC3E}">
        <p14:creationId xmlns:p14="http://schemas.microsoft.com/office/powerpoint/2010/main" val="17642124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15862" y="685800"/>
            <a:ext cx="2264646" cy="4688785"/>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685800" y="685800"/>
            <a:ext cx="7904431" cy="4688785"/>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E2EF034-0C18-42AD-8107-957BD366CCE8}" type="datetimeFigureOut">
              <a:rPr lang="en-US" smtClean="0"/>
              <a:t>10/19/2024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C6C388-8868-45E1-AF99-F824C3937B59}" type="slidenum">
              <a:rPr lang="en-US" smtClean="0"/>
              <a:t>‹#›</a:t>
            </a:fld>
            <a:endParaRPr lang="en-US"/>
          </a:p>
        </p:txBody>
      </p:sp>
    </p:spTree>
    <p:extLst>
      <p:ext uri="{BB962C8B-B14F-4D97-AF65-F5344CB8AC3E}">
        <p14:creationId xmlns:p14="http://schemas.microsoft.com/office/powerpoint/2010/main" val="296876845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103E6-2778-10F9-3678-D98717E8026D}"/>
              </a:ext>
            </a:extLst>
          </p:cNvPr>
          <p:cNvSpPr>
            <a:spLocks noGrp="1"/>
          </p:cNvSpPr>
          <p:nvPr>
            <p:ph type="title"/>
          </p:nvPr>
        </p:nvSpPr>
        <p:spPr/>
        <p:txBody>
          <a:bodyPr/>
          <a:lstStyle/>
          <a:p>
            <a:r>
              <a:rPr lang="en-US"/>
              <a:t>Click to edit Master title style</a:t>
            </a:r>
          </a:p>
        </p:txBody>
      </p:sp>
      <p:sp>
        <p:nvSpPr>
          <p:cNvPr id="3" name="Text Placeholder 2">
            <a:extLst>
              <a:ext uri="{FF2B5EF4-FFF2-40B4-BE49-F238E27FC236}">
                <a16:creationId xmlns:a16="http://schemas.microsoft.com/office/drawing/2014/main" id="{EB62E7D1-C682-961E-A5E3-803BB193B792}"/>
              </a:ext>
            </a:extLst>
          </p:cNvPr>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83E3DE9-383A-5639-0EFD-6DAAC94CBC6C}"/>
              </a:ext>
            </a:extLst>
          </p:cNvPr>
          <p:cNvSpPr>
            <a:spLocks noGrp="1"/>
          </p:cNvSpPr>
          <p:nvPr>
            <p:ph type="dt" sz="half" idx="10"/>
          </p:nvPr>
        </p:nvSpPr>
        <p:spPr/>
        <p:txBody>
          <a:bodyPr/>
          <a:lstStyle/>
          <a:p>
            <a:fld id="{5E2EF034-0C18-42AD-8107-957BD366CCE8}" type="datetimeFigureOut">
              <a:rPr lang="en-US" smtClean="0"/>
              <a:t>10/19/2024</a:t>
            </a:fld>
            <a:endParaRPr lang="en-US"/>
          </a:p>
        </p:txBody>
      </p:sp>
      <p:sp>
        <p:nvSpPr>
          <p:cNvPr id="5" name="Footer Placeholder 4">
            <a:extLst>
              <a:ext uri="{FF2B5EF4-FFF2-40B4-BE49-F238E27FC236}">
                <a16:creationId xmlns:a16="http://schemas.microsoft.com/office/drawing/2014/main" id="{AD8F55F0-3D36-C77E-C093-201B3606384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3AEA05-C9B8-433B-A675-D1EBF37AE1E0}"/>
              </a:ext>
            </a:extLst>
          </p:cNvPr>
          <p:cNvSpPr>
            <a:spLocks noGrp="1"/>
          </p:cNvSpPr>
          <p:nvPr>
            <p:ph type="sldNum" sz="quarter" idx="12"/>
          </p:nvPr>
        </p:nvSpPr>
        <p:spPr/>
        <p:txBody>
          <a:bodyPr/>
          <a:lstStyle/>
          <a:p>
            <a:fld id="{B9C6C388-8868-45E1-AF99-F824C3937B59}" type="slidenum">
              <a:rPr lang="en-US" smtClean="0"/>
              <a:t>‹#›</a:t>
            </a:fld>
            <a:endParaRPr lang="en-US"/>
          </a:p>
        </p:txBody>
      </p:sp>
    </p:spTree>
    <p:extLst>
      <p:ext uri="{BB962C8B-B14F-4D97-AF65-F5344CB8AC3E}">
        <p14:creationId xmlns:p14="http://schemas.microsoft.com/office/powerpoint/2010/main" val="6270967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800" y="2063396"/>
            <a:ext cx="10394707" cy="33111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E2EF034-0C18-42AD-8107-957BD366CCE8}" type="datetimeFigureOut">
              <a:rPr lang="en-US" smtClean="0"/>
              <a:t>10/19/2024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C6C388-8868-45E1-AF99-F824C3937B59}" type="slidenum">
              <a:rPr lang="en-US" smtClean="0"/>
              <a:t>‹#›</a:t>
            </a:fld>
            <a:endParaRPr lang="en-US"/>
          </a:p>
        </p:txBody>
      </p:sp>
    </p:spTree>
    <p:extLst>
      <p:ext uri="{BB962C8B-B14F-4D97-AF65-F5344CB8AC3E}">
        <p14:creationId xmlns:p14="http://schemas.microsoft.com/office/powerpoint/2010/main" val="26216235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4707" cy="3193487"/>
          </a:xfrm>
        </p:spPr>
        <p:txBody>
          <a:bodyPr anchor="b">
            <a:normAutofit/>
          </a:bodyPr>
          <a:lstStyle>
            <a:lvl1pPr algn="l">
              <a:defRPr sz="5400"/>
            </a:lvl1pPr>
          </a:lstStyle>
          <a:p>
            <a:r>
              <a:rPr lang="en-US"/>
              <a:t>Click to edit Master title style</a:t>
            </a:r>
            <a:endParaRPr lang="en-US" dirty="0"/>
          </a:p>
        </p:txBody>
      </p:sp>
      <p:sp>
        <p:nvSpPr>
          <p:cNvPr id="3" name="Text Placeholder 2"/>
          <p:cNvSpPr>
            <a:spLocks noGrp="1"/>
          </p:cNvSpPr>
          <p:nvPr>
            <p:ph type="body" idx="1"/>
          </p:nvPr>
        </p:nvSpPr>
        <p:spPr>
          <a:xfrm>
            <a:off x="685801" y="3742267"/>
            <a:ext cx="10394707" cy="1639614"/>
          </a:xfrm>
        </p:spPr>
        <p:txBody>
          <a:bodyPr anchor="t">
            <a:normAutofit/>
          </a:bodyPr>
          <a:lstStyle>
            <a:lvl1pPr marL="0" indent="0" algn="l">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E2EF034-0C18-42AD-8107-957BD366CCE8}" type="datetimeFigureOut">
              <a:rPr lang="en-US" smtClean="0"/>
              <a:t>10/19/2024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C6C388-8868-45E1-AF99-F824C3937B59}" type="slidenum">
              <a:rPr lang="en-US" smtClean="0"/>
              <a:t>‹#›</a:t>
            </a:fld>
            <a:endParaRPr lang="en-US"/>
          </a:p>
        </p:txBody>
      </p:sp>
    </p:spTree>
    <p:extLst>
      <p:ext uri="{BB962C8B-B14F-4D97-AF65-F5344CB8AC3E}">
        <p14:creationId xmlns:p14="http://schemas.microsoft.com/office/powerpoint/2010/main" val="37909364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6882" cy="1158140"/>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800" y="2063396"/>
            <a:ext cx="5088714" cy="3311189"/>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5993971" y="2063396"/>
            <a:ext cx="5086538" cy="3311189"/>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E2EF034-0C18-42AD-8107-957BD366CCE8}" type="datetimeFigureOut">
              <a:rPr lang="en-US" smtClean="0"/>
              <a:t>10/19/2024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C6C388-8868-45E1-AF99-F824C3937B59}" type="slidenum">
              <a:rPr lang="en-US" smtClean="0"/>
              <a:t>‹#›</a:t>
            </a:fld>
            <a:endParaRPr lang="en-US"/>
          </a:p>
        </p:txBody>
      </p:sp>
    </p:spTree>
    <p:extLst>
      <p:ext uri="{BB962C8B-B14F-4D97-AF65-F5344CB8AC3E}">
        <p14:creationId xmlns:p14="http://schemas.microsoft.com/office/powerpoint/2010/main" val="13918967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4707" cy="115814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8356" y="2063396"/>
            <a:ext cx="4856158"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685802" y="2861733"/>
            <a:ext cx="5088712" cy="2512852"/>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191" y="2063396"/>
            <a:ext cx="4864491"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5993969" y="2861733"/>
            <a:ext cx="5088713" cy="2512852"/>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E2EF034-0C18-42AD-8107-957BD366CCE8}" type="datetimeFigureOut">
              <a:rPr lang="en-US" smtClean="0"/>
              <a:t>10/19/2024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9C6C388-8868-45E1-AF99-F824C3937B59}" type="slidenum">
              <a:rPr lang="en-US" smtClean="0"/>
              <a:t>‹#›</a:t>
            </a:fld>
            <a:endParaRPr lang="en-US"/>
          </a:p>
        </p:txBody>
      </p:sp>
    </p:spTree>
    <p:extLst>
      <p:ext uri="{BB962C8B-B14F-4D97-AF65-F5344CB8AC3E}">
        <p14:creationId xmlns:p14="http://schemas.microsoft.com/office/powerpoint/2010/main" val="29295649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E2EF034-0C18-42AD-8107-957BD366CCE8}" type="datetimeFigureOut">
              <a:rPr lang="en-US" smtClean="0"/>
              <a:t>10/19/2024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9C6C388-8868-45E1-AF99-F824C3937B59}" type="slidenum">
              <a:rPr lang="en-US" smtClean="0"/>
              <a:t>‹#›</a:t>
            </a:fld>
            <a:endParaRPr lang="en-US"/>
          </a:p>
        </p:txBody>
      </p:sp>
    </p:spTree>
    <p:extLst>
      <p:ext uri="{BB962C8B-B14F-4D97-AF65-F5344CB8AC3E}">
        <p14:creationId xmlns:p14="http://schemas.microsoft.com/office/powerpoint/2010/main" val="11287143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E2EF034-0C18-42AD-8107-957BD366CCE8}" type="datetimeFigureOut">
              <a:rPr lang="en-US" smtClean="0"/>
              <a:t>10/19/2024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9C6C388-8868-45E1-AF99-F824C3937B59}" type="slidenum">
              <a:rPr lang="en-US" smtClean="0"/>
              <a:t>‹#›</a:t>
            </a:fld>
            <a:endParaRPr lang="en-US"/>
          </a:p>
        </p:txBody>
      </p:sp>
    </p:spTree>
    <p:extLst>
      <p:ext uri="{BB962C8B-B14F-4D97-AF65-F5344CB8AC3E}">
        <p14:creationId xmlns:p14="http://schemas.microsoft.com/office/powerpoint/2010/main" val="30307745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3643" y="685800"/>
            <a:ext cx="4126860" cy="2023252"/>
          </a:xfrm>
        </p:spPr>
        <p:txBody>
          <a:bodyPr anchor="b">
            <a:normAutofit/>
          </a:bodyPr>
          <a:lstStyle>
            <a:lvl1pPr algn="ctr">
              <a:defRPr sz="3600"/>
            </a:lvl1pPr>
          </a:lstStyle>
          <a:p>
            <a:r>
              <a:rPr lang="en-US"/>
              <a:t>Click to edit Master title style</a:t>
            </a:r>
            <a:endParaRPr lang="en-US" dirty="0"/>
          </a:p>
        </p:txBody>
      </p:sp>
      <p:sp>
        <p:nvSpPr>
          <p:cNvPr id="10" name="Content Placeholder 2"/>
          <p:cNvSpPr>
            <a:spLocks noGrp="1"/>
          </p:cNvSpPr>
          <p:nvPr>
            <p:ph sz="quarter" idx="13"/>
          </p:nvPr>
        </p:nvSpPr>
        <p:spPr>
          <a:xfrm>
            <a:off x="5046132" y="685800"/>
            <a:ext cx="6034375" cy="46887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93642" y="2709052"/>
            <a:ext cx="4126861" cy="2665533"/>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E2EF034-0C18-42AD-8107-957BD366CCE8}" type="datetimeFigureOut">
              <a:rPr lang="en-US" smtClean="0"/>
              <a:t>10/19/2024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C6C388-8868-45E1-AF99-F824C3937B59}" type="slidenum">
              <a:rPr lang="en-US" smtClean="0"/>
              <a:t>‹#›</a:t>
            </a:fld>
            <a:endParaRPr lang="en-US"/>
          </a:p>
        </p:txBody>
      </p:sp>
    </p:spTree>
    <p:extLst>
      <p:ext uri="{BB962C8B-B14F-4D97-AF65-F5344CB8AC3E}">
        <p14:creationId xmlns:p14="http://schemas.microsoft.com/office/powerpoint/2010/main" val="32956387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685800"/>
            <a:ext cx="6345302" cy="2023252"/>
          </a:xfrm>
        </p:spPr>
        <p:txBody>
          <a:bodyPr anchor="b">
            <a:normAutofit/>
          </a:bodyPr>
          <a:lstStyle>
            <a:lvl1pPr algn="ct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82362" y="0"/>
            <a:ext cx="3598146" cy="507153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1" y="2709052"/>
            <a:ext cx="6345301" cy="2362481"/>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E2EF034-0C18-42AD-8107-957BD366CCE8}" type="datetimeFigureOut">
              <a:rPr lang="en-US" smtClean="0"/>
              <a:t>10/19/2024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C6C388-8868-45E1-AF99-F824C3937B59}" type="slidenum">
              <a:rPr lang="en-US" smtClean="0"/>
              <a:t>‹#›</a:t>
            </a:fld>
            <a:endParaRPr lang="en-US"/>
          </a:p>
        </p:txBody>
      </p:sp>
    </p:spTree>
    <p:extLst>
      <p:ext uri="{BB962C8B-B14F-4D97-AF65-F5344CB8AC3E}">
        <p14:creationId xmlns:p14="http://schemas.microsoft.com/office/powerpoint/2010/main" val="40596709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jp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10" name="Group 9"/>
          <p:cNvGrpSpPr/>
          <p:nvPr/>
        </p:nvGrpSpPr>
        <p:grpSpPr>
          <a:xfrm>
            <a:off x="-25397" y="0"/>
            <a:ext cx="12005350" cy="6644081"/>
            <a:chOff x="-25397" y="0"/>
            <a:chExt cx="12005350" cy="6644081"/>
          </a:xfrm>
        </p:grpSpPr>
        <p:sp useBgFill="1">
          <p:nvSpPr>
            <p:cNvPr id="11" name="Rectangle 10"/>
            <p:cNvSpPr/>
            <p:nvPr/>
          </p:nvSpPr>
          <p:spPr>
            <a:xfrm>
              <a:off x="1" y="0"/>
              <a:ext cx="11979952" cy="6644081"/>
            </a:xfrm>
            <a:prstGeom prst="rect">
              <a:avLst/>
            </a:prstGeom>
            <a:ln>
              <a:noFill/>
            </a:ln>
            <a:effectLst>
              <a:outerShdw blurRad="98425" dist="76200" dir="4380000" algn="tl"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25397" y="0"/>
              <a:ext cx="11773291" cy="6419514"/>
            </a:xfrm>
            <a:custGeom>
              <a:avLst/>
              <a:gdLst/>
              <a:ahLst/>
              <a:cxn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13" name="Rectangle 12"/>
            <p:cNvSpPr/>
            <p:nvPr/>
          </p:nvSpPr>
          <p:spPr>
            <a:xfrm>
              <a:off x="1" y="5600215"/>
              <a:ext cx="11706512" cy="780581"/>
            </a:xfrm>
            <a:prstGeom prst="rect">
              <a:avLst/>
            </a:pr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85801" y="685800"/>
            <a:ext cx="10396882" cy="115196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063396"/>
            <a:ext cx="10396883" cy="3311189"/>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98083" y="5757334"/>
            <a:ext cx="3784600" cy="498470"/>
          </a:xfrm>
          <a:prstGeom prst="rect">
            <a:avLst/>
          </a:prstGeom>
        </p:spPr>
        <p:txBody>
          <a:bodyPr vert="horz" lIns="91440" tIns="45720" rIns="91440" bIns="45720" rtlCol="0" anchor="ctr"/>
          <a:lstStyle>
            <a:lvl1pPr algn="r">
              <a:defRPr sz="3200" cap="all" baseline="0">
                <a:solidFill>
                  <a:schemeClr val="accent1">
                    <a:lumMod val="50000"/>
                  </a:schemeClr>
                </a:solidFill>
              </a:defRPr>
            </a:lvl1pPr>
          </a:lstStyle>
          <a:p>
            <a:fld id="{5E2EF034-0C18-42AD-8107-957BD366CCE8}" type="datetimeFigureOut">
              <a:rPr lang="en-US" smtClean="0"/>
              <a:t>10/19/2024</a:t>
            </a:fld>
            <a:endParaRPr lang="en-US"/>
          </a:p>
        </p:txBody>
      </p:sp>
      <p:sp>
        <p:nvSpPr>
          <p:cNvPr id="5" name="Footer Placeholder 4"/>
          <p:cNvSpPr>
            <a:spLocks noGrp="1"/>
          </p:cNvSpPr>
          <p:nvPr>
            <p:ph type="ftr" sz="quarter" idx="3"/>
          </p:nvPr>
        </p:nvSpPr>
        <p:spPr>
          <a:xfrm>
            <a:off x="685801" y="5757334"/>
            <a:ext cx="5499719" cy="498470"/>
          </a:xfrm>
          <a:prstGeom prst="rect">
            <a:avLst/>
          </a:prstGeom>
        </p:spPr>
        <p:txBody>
          <a:bodyPr vert="horz" lIns="91440" tIns="45720" rIns="91440" bIns="45720" rtlCol="0" anchor="ctr"/>
          <a:lstStyle>
            <a:lvl1pPr algn="l">
              <a:defRPr sz="3200" cap="all" baseline="0">
                <a:solidFill>
                  <a:schemeClr val="accent1">
                    <a:lumMod val="50000"/>
                  </a:schemeClr>
                </a:solidFill>
              </a:defRPr>
            </a:lvl1pPr>
          </a:lstStyle>
          <a:p>
            <a:endParaRPr lang="en-US"/>
          </a:p>
        </p:txBody>
      </p:sp>
      <p:sp>
        <p:nvSpPr>
          <p:cNvPr id="6" name="Slide Number Placeholder 5"/>
          <p:cNvSpPr>
            <a:spLocks noGrp="1"/>
          </p:cNvSpPr>
          <p:nvPr>
            <p:ph type="sldNum" sz="quarter" idx="4"/>
          </p:nvPr>
        </p:nvSpPr>
        <p:spPr>
          <a:xfrm>
            <a:off x="6287121" y="5757334"/>
            <a:ext cx="907186" cy="498470"/>
          </a:xfrm>
          <a:prstGeom prst="rect">
            <a:avLst/>
          </a:prstGeom>
        </p:spPr>
        <p:txBody>
          <a:bodyPr vert="horz" lIns="91440" tIns="45720" rIns="91440" bIns="45720" rtlCol="0" anchor="ctr"/>
          <a:lstStyle>
            <a:lvl1pPr algn="ctr">
              <a:defRPr sz="3200" cap="all" baseline="0">
                <a:solidFill>
                  <a:schemeClr val="accent1">
                    <a:lumMod val="50000"/>
                  </a:schemeClr>
                </a:solidFill>
              </a:defRPr>
            </a:lvl1pPr>
          </a:lstStyle>
          <a:p>
            <a:fld id="{B9C6C388-8868-45E1-AF99-F824C3937B59}" type="slidenum">
              <a:rPr lang="en-US" smtClean="0"/>
              <a:t>‹#›</a:t>
            </a:fld>
            <a:endParaRPr lang="en-US"/>
          </a:p>
        </p:txBody>
      </p:sp>
    </p:spTree>
    <p:extLst>
      <p:ext uri="{BB962C8B-B14F-4D97-AF65-F5344CB8AC3E}">
        <p14:creationId xmlns:p14="http://schemas.microsoft.com/office/powerpoint/2010/main" val="11983969"/>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 id="2147483678" r:id="rId17"/>
    <p:sldLayoutId id="2147483679" r:id="rId18"/>
  </p:sldLayoutIdLst>
  <p:txStyles>
    <p:titleStyle>
      <a:lvl1pPr algn="l" defTabSz="914400" rtl="0" eaLnBrk="1" latinLnBrk="0" hangingPunct="1">
        <a:lnSpc>
          <a:spcPct val="90000"/>
        </a:lnSpc>
        <a:spcBef>
          <a:spcPct val="0"/>
        </a:spcBef>
        <a:buNone/>
        <a:defRPr sz="5400" kern="1200" cap="all" baseline="0">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60000"/>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383BCE-0685-99B8-44CE-9EFEEB406187}"/>
              </a:ext>
            </a:extLst>
          </p:cNvPr>
          <p:cNvSpPr>
            <a:spLocks noGrp="1"/>
          </p:cNvSpPr>
          <p:nvPr>
            <p:ph type="ctrTitle"/>
          </p:nvPr>
        </p:nvSpPr>
        <p:spPr/>
        <p:txBody>
          <a:bodyPr>
            <a:normAutofit fontScale="90000"/>
          </a:bodyPr>
          <a:lstStyle/>
          <a:p>
            <a:r>
              <a:rPr lang="en-US"/>
              <a:t>Corporate Social Responsibility: Asyad &amp; Toyota</a:t>
            </a:r>
          </a:p>
        </p:txBody>
      </p:sp>
      <p:sp>
        <p:nvSpPr>
          <p:cNvPr id="3" name="Subtitle 2">
            <a:extLst>
              <a:ext uri="{FF2B5EF4-FFF2-40B4-BE49-F238E27FC236}">
                <a16:creationId xmlns:a16="http://schemas.microsoft.com/office/drawing/2014/main" id="{F42ABB47-EF2C-E4F9-E69F-5A9F4818816D}"/>
              </a:ext>
            </a:extLst>
          </p:cNvPr>
          <p:cNvSpPr>
            <a:spLocks noGrp="1"/>
          </p:cNvSpPr>
          <p:nvPr>
            <p:ph type="subTitle" idx="1"/>
          </p:nvPr>
        </p:nvSpPr>
        <p:spPr/>
        <p:txBody>
          <a:bodyPr/>
          <a:lstStyle/>
          <a:p>
            <a:r>
              <a:rPr lang="en-US"/>
              <a:t>Presented by Amjad Al-Kalbani, Abdulmajid Al-Kalbani, &amp; Haitham Al-Ghafri</a:t>
            </a:r>
          </a:p>
        </p:txBody>
      </p:sp>
    </p:spTree>
    <p:extLst>
      <p:ext uri="{BB962C8B-B14F-4D97-AF65-F5344CB8AC3E}">
        <p14:creationId xmlns:p14="http://schemas.microsoft.com/office/powerpoint/2010/main" val="35053220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64D46A-4E02-546A-09AC-76351A51EB0F}"/>
              </a:ext>
            </a:extLst>
          </p:cNvPr>
          <p:cNvSpPr>
            <a:spLocks noGrp="1"/>
          </p:cNvSpPr>
          <p:nvPr>
            <p:ph type="title"/>
          </p:nvPr>
        </p:nvSpPr>
        <p:spPr/>
        <p:txBody>
          <a:bodyPr/>
          <a:lstStyle/>
          <a:p>
            <a:r>
              <a:rPr lang="en-US"/>
              <a:t>What is CSR?</a:t>
            </a:r>
          </a:p>
        </p:txBody>
      </p:sp>
      <p:sp>
        <p:nvSpPr>
          <p:cNvPr id="3" name="Text Placeholder 2">
            <a:extLst>
              <a:ext uri="{FF2B5EF4-FFF2-40B4-BE49-F238E27FC236}">
                <a16:creationId xmlns:a16="http://schemas.microsoft.com/office/drawing/2014/main" id="{04F64827-0D90-AD70-3ED2-196DE5747809}"/>
              </a:ext>
            </a:extLst>
          </p:cNvPr>
          <p:cNvSpPr>
            <a:spLocks noGrp="1"/>
          </p:cNvSpPr>
          <p:nvPr>
            <p:ph type="body" idx="1"/>
          </p:nvPr>
        </p:nvSpPr>
        <p:spPr/>
        <p:txBody>
          <a:bodyPr>
            <a:normAutofit/>
          </a:bodyPr>
          <a:lstStyle/>
          <a:p>
            <a:r>
              <a:rPr lang="en-US" sz="2800" dirty="0"/>
              <a:t>Corporate Social Responsibility (CSR) is a business model in which companies integrate social and environmental concerns into their operations and stakeholder interactions. It emphasizes ethical behavior, sustainable practices, and contributions to economic development, benefiting both business and society.</a:t>
            </a:r>
          </a:p>
        </p:txBody>
      </p:sp>
    </p:spTree>
    <p:extLst>
      <p:ext uri="{BB962C8B-B14F-4D97-AF65-F5344CB8AC3E}">
        <p14:creationId xmlns:p14="http://schemas.microsoft.com/office/powerpoint/2010/main" val="23395670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49EC09-6093-6E36-BB47-745E0588067A}"/>
              </a:ext>
            </a:extLst>
          </p:cNvPr>
          <p:cNvSpPr>
            <a:spLocks noGrp="1"/>
          </p:cNvSpPr>
          <p:nvPr>
            <p:ph type="title"/>
          </p:nvPr>
        </p:nvSpPr>
        <p:spPr/>
        <p:txBody>
          <a:bodyPr/>
          <a:lstStyle/>
          <a:p>
            <a:r>
              <a:rPr lang="en-US"/>
              <a:t>Asyad's CSR Initiatives</a:t>
            </a:r>
          </a:p>
        </p:txBody>
      </p:sp>
      <p:sp>
        <p:nvSpPr>
          <p:cNvPr id="3" name="Text Placeholder 2">
            <a:extLst>
              <a:ext uri="{FF2B5EF4-FFF2-40B4-BE49-F238E27FC236}">
                <a16:creationId xmlns:a16="http://schemas.microsoft.com/office/drawing/2014/main" id="{C4FA3D75-65E1-080B-216F-B49DFEB4C3EC}"/>
              </a:ext>
            </a:extLst>
          </p:cNvPr>
          <p:cNvSpPr>
            <a:spLocks noGrp="1"/>
          </p:cNvSpPr>
          <p:nvPr>
            <p:ph type="body" idx="1"/>
          </p:nvPr>
        </p:nvSpPr>
        <p:spPr/>
        <p:txBody>
          <a:bodyPr>
            <a:normAutofit fontScale="92500" lnSpcReduction="20000"/>
          </a:bodyPr>
          <a:lstStyle/>
          <a:p>
            <a:r>
              <a:rPr lang="en-US" sz="2400" dirty="0" err="1"/>
              <a:t>Asyad</a:t>
            </a:r>
            <a:r>
              <a:rPr lang="en-US" sz="2400" dirty="0"/>
              <a:t>, Oman’s premier logistics company, implements diverse CSR initiatives:\n1. **Community Engagement:** </a:t>
            </a:r>
            <a:r>
              <a:rPr lang="en-US" sz="2400" dirty="0" err="1"/>
              <a:t>Asyad</a:t>
            </a:r>
            <a:r>
              <a:rPr lang="en-US" sz="2400" dirty="0"/>
              <a:t> supports local communities by investing in education, providing scholarships, and creating job opportunities, ensuring the growth of local talent.\n2. **Environmental Sustainability:** The company adopts eco-friendly practices by optimizing supply chain processes, reducing emissions, and using renewable energy sources to minimize environmental impact.\n3. **Economic Development:** </a:t>
            </a:r>
            <a:r>
              <a:rPr lang="en-US" sz="2400" dirty="0" err="1"/>
              <a:t>Asyad</a:t>
            </a:r>
            <a:r>
              <a:rPr lang="en-US" sz="2400" dirty="0"/>
              <a:t> engages in projects that enhance local economies, such as infrastructure development and support for small and medium-sized enterprises (SMEs), fostering overall economic growth.</a:t>
            </a:r>
          </a:p>
        </p:txBody>
      </p:sp>
    </p:spTree>
    <p:extLst>
      <p:ext uri="{BB962C8B-B14F-4D97-AF65-F5344CB8AC3E}">
        <p14:creationId xmlns:p14="http://schemas.microsoft.com/office/powerpoint/2010/main" val="19012710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5DE53-2323-AD43-2259-A2FDF55DE2EB}"/>
              </a:ext>
            </a:extLst>
          </p:cNvPr>
          <p:cNvSpPr>
            <a:spLocks noGrp="1"/>
          </p:cNvSpPr>
          <p:nvPr>
            <p:ph type="title"/>
          </p:nvPr>
        </p:nvSpPr>
        <p:spPr/>
        <p:txBody>
          <a:bodyPr/>
          <a:lstStyle/>
          <a:p>
            <a:r>
              <a:rPr lang="en-US"/>
              <a:t>Toyota's CSR Initiatives</a:t>
            </a:r>
          </a:p>
        </p:txBody>
      </p:sp>
      <p:sp>
        <p:nvSpPr>
          <p:cNvPr id="3" name="Text Placeholder 2">
            <a:extLst>
              <a:ext uri="{FF2B5EF4-FFF2-40B4-BE49-F238E27FC236}">
                <a16:creationId xmlns:a16="http://schemas.microsoft.com/office/drawing/2014/main" id="{F95991E7-F86B-37CD-5D38-31B71CAF8911}"/>
              </a:ext>
            </a:extLst>
          </p:cNvPr>
          <p:cNvSpPr>
            <a:spLocks noGrp="1"/>
          </p:cNvSpPr>
          <p:nvPr>
            <p:ph type="body" idx="1"/>
          </p:nvPr>
        </p:nvSpPr>
        <p:spPr/>
        <p:txBody>
          <a:bodyPr>
            <a:normAutofit fontScale="85000" lnSpcReduction="10000"/>
          </a:bodyPr>
          <a:lstStyle/>
          <a:p>
            <a:r>
              <a:rPr lang="en-US" sz="2400" dirty="0"/>
              <a:t>Toyota, a global leader in the automotive industry, emphasizes CSR through several key initiatives:\n1. **Environmental Leadership:** Toyota aims for zero emissions by developing hybrid and electric vehicles, implementing sustainable manufacturing practices, and promoting recycling and resource conservation.\n2. **Community Development:** The company actively invests in educational programs, disaster relief efforts, and community-building projects to enhance the quality of life in the regions they operate.\n3. **Global Partnerships:** Toyota collaborates with governments, NGOs, and other organizations to amplify its CSR impact, focusing on sustainable development goals (SDGs) and community resilience.</a:t>
            </a:r>
          </a:p>
        </p:txBody>
      </p:sp>
    </p:spTree>
    <p:extLst>
      <p:ext uri="{BB962C8B-B14F-4D97-AF65-F5344CB8AC3E}">
        <p14:creationId xmlns:p14="http://schemas.microsoft.com/office/powerpoint/2010/main" val="10515750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07A77-66E1-9688-026F-71C4A6ED4B8F}"/>
              </a:ext>
            </a:extLst>
          </p:cNvPr>
          <p:cNvSpPr>
            <a:spLocks noGrp="1"/>
          </p:cNvSpPr>
          <p:nvPr>
            <p:ph type="title"/>
          </p:nvPr>
        </p:nvSpPr>
        <p:spPr/>
        <p:txBody>
          <a:bodyPr/>
          <a:lstStyle/>
          <a:p>
            <a:r>
              <a:rPr lang="en-US"/>
              <a:t>Comparative Analysis</a:t>
            </a:r>
          </a:p>
        </p:txBody>
      </p:sp>
      <p:sp>
        <p:nvSpPr>
          <p:cNvPr id="3" name="Text Placeholder 2">
            <a:extLst>
              <a:ext uri="{FF2B5EF4-FFF2-40B4-BE49-F238E27FC236}">
                <a16:creationId xmlns:a16="http://schemas.microsoft.com/office/drawing/2014/main" id="{2F8229D0-FF7F-F678-6D8B-2E7CDC80ED5D}"/>
              </a:ext>
            </a:extLst>
          </p:cNvPr>
          <p:cNvSpPr>
            <a:spLocks noGrp="1"/>
          </p:cNvSpPr>
          <p:nvPr>
            <p:ph type="body" idx="1"/>
          </p:nvPr>
        </p:nvSpPr>
        <p:spPr/>
        <p:txBody>
          <a:bodyPr>
            <a:normAutofit fontScale="92500" lnSpcReduction="20000"/>
          </a:bodyPr>
          <a:lstStyle/>
          <a:p>
            <a:r>
              <a:rPr lang="en-US" sz="2400" dirty="0"/>
              <a:t>In analyzing the CSR efforts of </a:t>
            </a:r>
            <a:r>
              <a:rPr lang="en-US" sz="2400" dirty="0" err="1"/>
              <a:t>Asyad</a:t>
            </a:r>
            <a:r>
              <a:rPr lang="en-US" sz="2400" dirty="0"/>
              <a:t> and Toyota, several key similarities and differences emerge:\n- **Similarities:** Both companies prioritize sustainability, community welfare, and ethical practices. They recognize the importance of corporate responsibility in building trust with stakeholders.\n- **Differences:** </a:t>
            </a:r>
            <a:r>
              <a:rPr lang="en-US" sz="2400" dirty="0" err="1"/>
              <a:t>Asyad’s</a:t>
            </a:r>
            <a:r>
              <a:rPr lang="en-US" sz="2400" dirty="0"/>
              <a:t> initiatives are tailored to local community needs, emphasizing education and economic development in Oman. In contrast, Toyota adopts a global perspective, focusing on technological innovation and environmental sustainability on a wider scale. This reflects the varying challenges and priorities each company faces in its operational context.</a:t>
            </a:r>
          </a:p>
        </p:txBody>
      </p:sp>
    </p:spTree>
    <p:extLst>
      <p:ext uri="{BB962C8B-B14F-4D97-AF65-F5344CB8AC3E}">
        <p14:creationId xmlns:p14="http://schemas.microsoft.com/office/powerpoint/2010/main" val="19927363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070496-E588-9141-2860-C1E20A533FCB}"/>
              </a:ext>
            </a:extLst>
          </p:cNvPr>
          <p:cNvSpPr>
            <a:spLocks noGrp="1"/>
          </p:cNvSpPr>
          <p:nvPr>
            <p:ph type="title"/>
          </p:nvPr>
        </p:nvSpPr>
        <p:spPr/>
        <p:txBody>
          <a:bodyPr/>
          <a:lstStyle/>
          <a:p>
            <a:r>
              <a:rPr lang="en-US"/>
              <a:t>Conclusion</a:t>
            </a:r>
          </a:p>
        </p:txBody>
      </p:sp>
      <p:sp>
        <p:nvSpPr>
          <p:cNvPr id="3" name="Text Placeholder 2">
            <a:extLst>
              <a:ext uri="{FF2B5EF4-FFF2-40B4-BE49-F238E27FC236}">
                <a16:creationId xmlns:a16="http://schemas.microsoft.com/office/drawing/2014/main" id="{17E7C091-6873-B947-64D2-7315AC8C8B6E}"/>
              </a:ext>
            </a:extLst>
          </p:cNvPr>
          <p:cNvSpPr>
            <a:spLocks noGrp="1"/>
          </p:cNvSpPr>
          <p:nvPr>
            <p:ph type="body" idx="1"/>
          </p:nvPr>
        </p:nvSpPr>
        <p:spPr/>
        <p:txBody>
          <a:bodyPr>
            <a:normAutofit/>
          </a:bodyPr>
          <a:lstStyle/>
          <a:p>
            <a:r>
              <a:rPr lang="en-US" sz="2800" dirty="0"/>
              <a:t>The CSR initiatives of </a:t>
            </a:r>
            <a:r>
              <a:rPr lang="en-US" sz="2800" dirty="0" err="1"/>
              <a:t>Asyad</a:t>
            </a:r>
            <a:r>
              <a:rPr lang="en-US" sz="2800" dirty="0"/>
              <a:t> and Toyota demonstrate the crucial role of businesses in promoting social responsibility and sustainable development. By analyzing their approaches, we gain insights into how companies can effectively address social and environmental challenges, ultimately contributing to a better future for communities and the planet.</a:t>
            </a:r>
          </a:p>
        </p:txBody>
      </p:sp>
    </p:spTree>
    <p:extLst>
      <p:ext uri="{BB962C8B-B14F-4D97-AF65-F5344CB8AC3E}">
        <p14:creationId xmlns:p14="http://schemas.microsoft.com/office/powerpoint/2010/main" val="23433595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57EDCD-BEDA-FFEA-3814-B4278435CEF2}"/>
              </a:ext>
            </a:extLst>
          </p:cNvPr>
          <p:cNvSpPr>
            <a:spLocks noGrp="1"/>
          </p:cNvSpPr>
          <p:nvPr>
            <p:ph type="title"/>
          </p:nvPr>
        </p:nvSpPr>
        <p:spPr/>
        <p:txBody>
          <a:bodyPr/>
          <a:lstStyle/>
          <a:p>
            <a:r>
              <a:rPr lang="en-US"/>
              <a:t>Questions &amp; Answers</a:t>
            </a:r>
          </a:p>
        </p:txBody>
      </p:sp>
      <p:sp>
        <p:nvSpPr>
          <p:cNvPr id="3" name="Text Placeholder 2">
            <a:extLst>
              <a:ext uri="{FF2B5EF4-FFF2-40B4-BE49-F238E27FC236}">
                <a16:creationId xmlns:a16="http://schemas.microsoft.com/office/drawing/2014/main" id="{FBFD9E50-AFA0-B7C7-EF98-F2F1C61C74E8}"/>
              </a:ext>
            </a:extLst>
          </p:cNvPr>
          <p:cNvSpPr>
            <a:spLocks noGrp="1"/>
          </p:cNvSpPr>
          <p:nvPr>
            <p:ph type="body" idx="1"/>
          </p:nvPr>
        </p:nvSpPr>
        <p:spPr/>
        <p:txBody>
          <a:bodyPr>
            <a:normAutofit/>
          </a:bodyPr>
          <a:lstStyle/>
          <a:p>
            <a:r>
              <a:rPr lang="en-US" sz="2800" dirty="0"/>
              <a:t>Thank you for your attention! We welcome your questions and discussions on our presentation.</a:t>
            </a:r>
          </a:p>
        </p:txBody>
      </p:sp>
    </p:spTree>
    <p:extLst>
      <p:ext uri="{BB962C8B-B14F-4D97-AF65-F5344CB8AC3E}">
        <p14:creationId xmlns:p14="http://schemas.microsoft.com/office/powerpoint/2010/main" val="931767398"/>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ain Event">
  <a:themeElements>
    <a:clrScheme name="Main Event">
      <a:dk1>
        <a:sysClr val="windowText" lastClr="000000"/>
      </a:dk1>
      <a:lt1>
        <a:sysClr val="window" lastClr="FFFFFF"/>
      </a:lt1>
      <a:dk2>
        <a:srgbClr val="424242"/>
      </a:dk2>
      <a:lt2>
        <a:srgbClr val="C8C8C8"/>
      </a:lt2>
      <a:accent1>
        <a:srgbClr val="B80E0F"/>
      </a:accent1>
      <a:accent2>
        <a:srgbClr val="A6987D"/>
      </a:accent2>
      <a:accent3>
        <a:srgbClr val="7F9A71"/>
      </a:accent3>
      <a:accent4>
        <a:srgbClr val="64969F"/>
      </a:accent4>
      <a:accent5>
        <a:srgbClr val="9B75B2"/>
      </a:accent5>
      <a:accent6>
        <a:srgbClr val="80737A"/>
      </a:accent6>
      <a:hlink>
        <a:srgbClr val="F21213"/>
      </a:hlink>
      <a:folHlink>
        <a:srgbClr val="B6A394"/>
      </a:folHlink>
    </a:clrScheme>
    <a:fontScheme name="Main Event">
      <a:majorFont>
        <a:latin typeface="Impact" panose="020B080603090205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Impact" panose="020B080603090205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in Event">
      <a:fillStyleLst>
        <a:solidFill>
          <a:schemeClr val="phClr"/>
        </a:solidFill>
        <a:solidFill>
          <a:schemeClr val="phClr">
            <a:tint val="69000"/>
            <a:satMod val="105000"/>
            <a:lumMod val="110000"/>
          </a:schemeClr>
        </a:solidFill>
        <a:blipFill>
          <a:blip xmlns:r="http://schemas.openxmlformats.org/officeDocument/2006/relationships" r:embed="rId1">
            <a:duotone>
              <a:schemeClr val="phClr">
                <a:shade val="88000"/>
                <a:lumMod val="88000"/>
              </a:schemeClr>
              <a:schemeClr val="phClr"/>
            </a:duotone>
          </a:blip>
          <a:tile tx="0" ty="0" sx="100000" sy="100000" flip="none" algn="tl"/>
        </a:blipFill>
      </a:fillStyleLst>
      <a:lnStyleLst>
        <a:ln w="9525" cap="flat" cmpd="sng" algn="ctr">
          <a:solidFill>
            <a:schemeClr val="phClr">
              <a:shade val="60000"/>
            </a:scheme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25400" dist="127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88000"/>
              </a:schemeClr>
            </a:gs>
          </a:gsLst>
          <a:lin ang="5400000" scaled="0"/>
        </a:gradFill>
        <a:blipFill>
          <a:blip xmlns:r="http://schemas.openxmlformats.org/officeDocument/2006/relationships" r:embed="rId2">
            <a:duotone>
              <a:schemeClr val="phClr">
                <a:shade val="48000"/>
                <a:satMod val="110000"/>
                <a:lumMod val="40000"/>
              </a:schemeClr>
              <a:schemeClr val="phClr">
                <a:tint val="90000"/>
                <a:lumMod val="106000"/>
              </a:schemeClr>
            </a:duotone>
          </a:blip>
          <a:stretch/>
        </a:blipFill>
      </a:bgFillStyleLst>
    </a:fmtScheme>
  </a:themeElements>
  <a:objectDefaults/>
  <a:extraClrSchemeLst/>
  <a:extLst>
    <a:ext uri="{05A4C25C-085E-4340-85A3-A5531E510DB2}">
      <thm15:themeFamily xmlns:thm15="http://schemas.microsoft.com/office/thememl/2012/main" name="Main Event" id="{AC372BB4-D83D-411E-B849-B641926BA760}" vid="{F1EFBDE3-1A95-4E3D-81AD-1F53D65BEA01}"/>
    </a:ext>
  </a:extLst>
</a:theme>
</file>

<file path=docProps/app.xml><?xml version="1.0" encoding="utf-8"?>
<Properties xmlns="http://schemas.openxmlformats.org/officeDocument/2006/extended-properties" xmlns:vt="http://schemas.openxmlformats.org/officeDocument/2006/docPropsVTypes">
  <Template>TM04033927[[fn=Main Event]]</Template>
  <TotalTime>2</TotalTime>
  <Words>470</Words>
  <Application>Microsoft Office PowerPoint</Application>
  <PresentationFormat>Widescreen</PresentationFormat>
  <Paragraphs>14</Paragraphs>
  <Slides>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Arial</vt:lpstr>
      <vt:lpstr>Impact</vt:lpstr>
      <vt:lpstr>Main Event</vt:lpstr>
      <vt:lpstr>Corporate Social Responsibility: Asyad &amp; Toyota</vt:lpstr>
      <vt:lpstr>What is CSR?</vt:lpstr>
      <vt:lpstr>Asyad's CSR Initiatives</vt:lpstr>
      <vt:lpstr>Toyota's CSR Initiatives</vt:lpstr>
      <vt:lpstr>Comparative Analysis</vt:lpstr>
      <vt:lpstr>Conclusion</vt:lpstr>
      <vt:lpstr>Questions &amp; Answers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SENKU ISHIGAMI</dc:creator>
  <cp:lastModifiedBy>SENKU ISHIGAMI</cp:lastModifiedBy>
  <cp:revision>1</cp:revision>
  <dcterms:created xsi:type="dcterms:W3CDTF">2024-10-19T11:42:35Z</dcterms:created>
  <dcterms:modified xsi:type="dcterms:W3CDTF">2024-10-19T11:45:20Z</dcterms:modified>
</cp:coreProperties>
</file>