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35"/>
  </p:notesMasterIdLst>
  <p:sldIdLst>
    <p:sldId id="536" r:id="rId2"/>
    <p:sldId id="537" r:id="rId3"/>
    <p:sldId id="538" r:id="rId4"/>
    <p:sldId id="539" r:id="rId5"/>
    <p:sldId id="540" r:id="rId6"/>
    <p:sldId id="541" r:id="rId7"/>
    <p:sldId id="542" r:id="rId8"/>
    <p:sldId id="544" r:id="rId9"/>
    <p:sldId id="545" r:id="rId10"/>
    <p:sldId id="546" r:id="rId11"/>
    <p:sldId id="547" r:id="rId12"/>
    <p:sldId id="548" r:id="rId13"/>
    <p:sldId id="549" r:id="rId14"/>
    <p:sldId id="550" r:id="rId15"/>
    <p:sldId id="552" r:id="rId16"/>
    <p:sldId id="553" r:id="rId17"/>
    <p:sldId id="554" r:id="rId18"/>
    <p:sldId id="555" r:id="rId19"/>
    <p:sldId id="556" r:id="rId20"/>
    <p:sldId id="557" r:id="rId21"/>
    <p:sldId id="558" r:id="rId22"/>
    <p:sldId id="559" r:id="rId23"/>
    <p:sldId id="568" r:id="rId24"/>
    <p:sldId id="569" r:id="rId25"/>
    <p:sldId id="570" r:id="rId26"/>
    <p:sldId id="571" r:id="rId27"/>
    <p:sldId id="560" r:id="rId28"/>
    <p:sldId id="562" r:id="rId29"/>
    <p:sldId id="563" r:id="rId30"/>
    <p:sldId id="564" r:id="rId31"/>
    <p:sldId id="565" r:id="rId32"/>
    <p:sldId id="566" r:id="rId33"/>
    <p:sldId id="567" r:id="rId34"/>
  </p:sldIdLst>
  <p:sldSz cx="9144000" cy="5143500" type="screen16x9"/>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445"/>
    <a:srgbClr val="3E588F"/>
    <a:srgbClr val="73A0D2"/>
    <a:srgbClr val="4A66AC"/>
    <a:srgbClr val="0C234B"/>
    <a:srgbClr val="AB0520"/>
    <a:srgbClr val="DFEBF9"/>
    <a:srgbClr val="000000"/>
    <a:srgbClr val="000099"/>
    <a:srgbClr val="81D3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8" autoAdjust="0"/>
    <p:restoredTop sz="78409" autoAdjust="0"/>
  </p:normalViewPr>
  <p:slideViewPr>
    <p:cSldViewPr snapToGrid="0">
      <p:cViewPr varScale="1">
        <p:scale>
          <a:sx n="131" d="100"/>
          <a:sy n="131" d="100"/>
        </p:scale>
        <p:origin x="96" y="48"/>
      </p:cViewPr>
      <p:guideLst/>
    </p:cSldViewPr>
  </p:slideViewPr>
  <p:outlineViewPr>
    <p:cViewPr>
      <p:scale>
        <a:sx n="33" d="100"/>
        <a:sy n="33" d="100"/>
      </p:scale>
      <p:origin x="0" y="-2033"/>
    </p:cViewPr>
  </p:outlineViewPr>
  <p:notesTextViewPr>
    <p:cViewPr>
      <p:scale>
        <a:sx n="3" d="2"/>
        <a:sy n="3" d="2"/>
      </p:scale>
      <p:origin x="0" y="0"/>
    </p:cViewPr>
  </p:notesTextViewPr>
  <p:sorterViewPr>
    <p:cViewPr varScale="1">
      <p:scale>
        <a:sx n="1" d="1"/>
        <a:sy n="1" d="1"/>
      </p:scale>
      <p:origin x="0" y="-146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1C21E3-CE6D-4081-A563-C9BEFC3C9731}"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84DB1962-61D1-4976-AD81-BCF4AA53725F}">
      <dgm:prSet phldrT="[Text]" custT="1"/>
      <dgm:spPr>
        <a:solidFill>
          <a:srgbClr val="FFC000"/>
        </a:solidFill>
      </dgm:spPr>
      <dgm:t>
        <a:bodyPr/>
        <a:lstStyle/>
        <a:p>
          <a:r>
            <a:rPr lang="en-US" sz="1200" b="1" dirty="0"/>
            <a:t>Unit Testing</a:t>
          </a:r>
        </a:p>
      </dgm:t>
    </dgm:pt>
    <dgm:pt modelId="{B81D954A-0589-440C-AB7D-9B6480329E06}" type="parTrans" cxnId="{15309345-9DBB-4F0C-B56E-00082C891308}">
      <dgm:prSet/>
      <dgm:spPr/>
      <dgm:t>
        <a:bodyPr/>
        <a:lstStyle/>
        <a:p>
          <a:endParaRPr lang="en-US"/>
        </a:p>
      </dgm:t>
    </dgm:pt>
    <dgm:pt modelId="{70C4454C-09A3-41F8-BC8E-C5280A92560C}" type="sibTrans" cxnId="{15309345-9DBB-4F0C-B56E-00082C891308}">
      <dgm:prSet/>
      <dgm:spPr/>
      <dgm:t>
        <a:bodyPr/>
        <a:lstStyle/>
        <a:p>
          <a:endParaRPr lang="en-US"/>
        </a:p>
      </dgm:t>
    </dgm:pt>
    <dgm:pt modelId="{F5F7CDB0-5651-4917-ADA8-773B1D67039D}">
      <dgm:prSet phldrT="[Text]" custT="1"/>
      <dgm:spPr>
        <a:solidFill>
          <a:srgbClr val="FFC000"/>
        </a:solidFill>
      </dgm:spPr>
      <dgm:t>
        <a:bodyPr/>
        <a:lstStyle/>
        <a:p>
          <a:r>
            <a:rPr lang="en-US" sz="1100" b="1" dirty="0"/>
            <a:t>Component Testing</a:t>
          </a:r>
        </a:p>
      </dgm:t>
    </dgm:pt>
    <dgm:pt modelId="{4ECD4A4E-E675-4D66-9513-8F7BFA312DF5}" type="parTrans" cxnId="{89987D28-6E3B-4EDD-B1B4-AB9A01B99489}">
      <dgm:prSet/>
      <dgm:spPr/>
      <dgm:t>
        <a:bodyPr/>
        <a:lstStyle/>
        <a:p>
          <a:endParaRPr lang="en-US"/>
        </a:p>
      </dgm:t>
    </dgm:pt>
    <dgm:pt modelId="{87A381C7-3905-460C-B547-2B693F5895E3}" type="sibTrans" cxnId="{89987D28-6E3B-4EDD-B1B4-AB9A01B99489}">
      <dgm:prSet/>
      <dgm:spPr/>
      <dgm:t>
        <a:bodyPr/>
        <a:lstStyle/>
        <a:p>
          <a:endParaRPr lang="en-US"/>
        </a:p>
      </dgm:t>
    </dgm:pt>
    <dgm:pt modelId="{8E08A73F-343C-4001-B9FA-FC420F1D529C}">
      <dgm:prSet phldrT="[Text]" custT="1"/>
      <dgm:spPr>
        <a:solidFill>
          <a:srgbClr val="FFC000"/>
        </a:solidFill>
      </dgm:spPr>
      <dgm:t>
        <a:bodyPr/>
        <a:lstStyle/>
        <a:p>
          <a:pPr marL="0" lvl="0" indent="0" algn="ctr" defTabSz="488950">
            <a:lnSpc>
              <a:spcPct val="90000"/>
            </a:lnSpc>
            <a:spcBef>
              <a:spcPct val="0"/>
            </a:spcBef>
            <a:spcAft>
              <a:spcPct val="35000"/>
            </a:spcAft>
            <a:buNone/>
          </a:pPr>
          <a:r>
            <a:rPr lang="en-US" sz="1100" b="1" kern="1200" dirty="0">
              <a:solidFill>
                <a:prstClr val="white"/>
              </a:solidFill>
              <a:latin typeface="Calibri"/>
              <a:ea typeface="+mn-ea"/>
              <a:cs typeface="+mn-cs"/>
            </a:rPr>
            <a:t>System Testing</a:t>
          </a:r>
        </a:p>
      </dgm:t>
    </dgm:pt>
    <dgm:pt modelId="{D61B315C-42E8-4734-A4D9-275044E1C0F6}" type="parTrans" cxnId="{52E9FAAD-979A-4BD8-BF4F-ED60D1E31003}">
      <dgm:prSet/>
      <dgm:spPr/>
      <dgm:t>
        <a:bodyPr/>
        <a:lstStyle/>
        <a:p>
          <a:endParaRPr lang="en-US"/>
        </a:p>
      </dgm:t>
    </dgm:pt>
    <dgm:pt modelId="{D0533E23-6339-459A-815E-89CEA263E638}" type="sibTrans" cxnId="{52E9FAAD-979A-4BD8-BF4F-ED60D1E31003}">
      <dgm:prSet/>
      <dgm:spPr/>
      <dgm:t>
        <a:bodyPr/>
        <a:lstStyle/>
        <a:p>
          <a:endParaRPr lang="en-US"/>
        </a:p>
      </dgm:t>
    </dgm:pt>
    <dgm:pt modelId="{CF80F8F9-C8B0-4E0F-8444-20643B9BCB4C}">
      <dgm:prSet phldrT="[Text]" custT="1"/>
      <dgm:spPr>
        <a:solidFill>
          <a:srgbClr val="FFC000"/>
        </a:solidFill>
      </dgm:spPr>
      <dgm:t>
        <a:bodyPr/>
        <a:lstStyle/>
        <a:p>
          <a:r>
            <a:rPr lang="en-US" sz="1200" b="1" dirty="0"/>
            <a:t>Release Testing</a:t>
          </a:r>
        </a:p>
      </dgm:t>
    </dgm:pt>
    <dgm:pt modelId="{F6B4FF89-9220-4D3D-9F1E-CE296E205225}" type="parTrans" cxnId="{13CFF3F5-79BB-44E9-BDE8-BEE803284E6E}">
      <dgm:prSet/>
      <dgm:spPr/>
      <dgm:t>
        <a:bodyPr/>
        <a:lstStyle/>
        <a:p>
          <a:endParaRPr lang="en-US"/>
        </a:p>
      </dgm:t>
    </dgm:pt>
    <dgm:pt modelId="{A93B56DE-1334-4470-ABEE-2C6407B42D46}" type="sibTrans" cxnId="{13CFF3F5-79BB-44E9-BDE8-BEE803284E6E}">
      <dgm:prSet/>
      <dgm:spPr/>
      <dgm:t>
        <a:bodyPr/>
        <a:lstStyle/>
        <a:p>
          <a:endParaRPr lang="en-US"/>
        </a:p>
      </dgm:t>
    </dgm:pt>
    <dgm:pt modelId="{25C636AA-34FB-4E46-9473-E5D6000FBC56}">
      <dgm:prSet phldrT="[Text]" custT="1"/>
      <dgm:spPr>
        <a:solidFill>
          <a:schemeClr val="bg2">
            <a:lumMod val="25000"/>
          </a:schemeClr>
        </a:solidFill>
      </dgm:spPr>
      <dgm:t>
        <a:bodyPr/>
        <a:lstStyle/>
        <a:p>
          <a:r>
            <a:rPr lang="en-US" sz="1600" b="1" dirty="0"/>
            <a:t>Acceptance Testing</a:t>
          </a:r>
        </a:p>
      </dgm:t>
    </dgm:pt>
    <dgm:pt modelId="{05708C19-619A-4BDA-9A0A-14BA482B5B1C}" type="parTrans" cxnId="{765D3743-6568-4AA2-B757-1B20A6D6AA14}">
      <dgm:prSet/>
      <dgm:spPr/>
      <dgm:t>
        <a:bodyPr/>
        <a:lstStyle/>
        <a:p>
          <a:endParaRPr lang="en-US"/>
        </a:p>
      </dgm:t>
    </dgm:pt>
    <dgm:pt modelId="{5EAAD732-4EA2-4D68-9EB0-DDBDC45EBA23}" type="sibTrans" cxnId="{765D3743-6568-4AA2-B757-1B20A6D6AA14}">
      <dgm:prSet/>
      <dgm:spPr/>
      <dgm:t>
        <a:bodyPr/>
        <a:lstStyle/>
        <a:p>
          <a:endParaRPr lang="en-US"/>
        </a:p>
      </dgm:t>
    </dgm:pt>
    <dgm:pt modelId="{DA1838D8-743C-469A-B82B-6222FE2ED1D6}">
      <dgm:prSet phldrT="[Text]" custT="1"/>
      <dgm:spPr>
        <a:solidFill>
          <a:srgbClr val="FFC000"/>
        </a:solidFill>
      </dgm:spPr>
      <dgm:t>
        <a:bodyPr/>
        <a:lstStyle/>
        <a:p>
          <a:r>
            <a:rPr lang="en-US" sz="1100" b="1" dirty="0"/>
            <a:t>User Testing</a:t>
          </a:r>
        </a:p>
      </dgm:t>
    </dgm:pt>
    <dgm:pt modelId="{5AD40B99-C9A0-4B08-A001-4B9098D21BD8}" type="parTrans" cxnId="{078A60BB-9BCC-40C9-93A8-230522E6E904}">
      <dgm:prSet/>
      <dgm:spPr/>
      <dgm:t>
        <a:bodyPr/>
        <a:lstStyle/>
        <a:p>
          <a:endParaRPr lang="en-US"/>
        </a:p>
      </dgm:t>
    </dgm:pt>
    <dgm:pt modelId="{F6DC98B6-6886-4CBC-AAC4-486C97FB87EC}" type="sibTrans" cxnId="{078A60BB-9BCC-40C9-93A8-230522E6E904}">
      <dgm:prSet/>
      <dgm:spPr/>
      <dgm:t>
        <a:bodyPr/>
        <a:lstStyle/>
        <a:p>
          <a:endParaRPr lang="en-US"/>
        </a:p>
      </dgm:t>
    </dgm:pt>
    <dgm:pt modelId="{E60F6CC9-B01B-4800-B5E1-32C7A5D15B8E}">
      <dgm:prSet phldrT="[Text]" custT="1"/>
      <dgm:spPr>
        <a:solidFill>
          <a:schemeClr val="bg1"/>
        </a:solidFill>
      </dgm:spPr>
      <dgm:t>
        <a:bodyPr/>
        <a:lstStyle/>
        <a:p>
          <a:pPr>
            <a:buFontTx/>
            <a:buNone/>
          </a:pPr>
          <a:r>
            <a:rPr lang="en-US" sz="1100" dirty="0"/>
            <a:t>Also known as Subsystem Integration</a:t>
          </a:r>
        </a:p>
      </dgm:t>
    </dgm:pt>
    <dgm:pt modelId="{ECF70F59-0CA0-4134-AFCC-EF581DC936E8}" type="parTrans" cxnId="{FE9E2921-0C57-4CBB-80E5-F4D10932261E}">
      <dgm:prSet/>
      <dgm:spPr/>
      <dgm:t>
        <a:bodyPr/>
        <a:lstStyle/>
        <a:p>
          <a:endParaRPr lang="en-US"/>
        </a:p>
      </dgm:t>
    </dgm:pt>
    <dgm:pt modelId="{0E18A6FE-6A01-45C5-8A4E-4F05FCD9E6DD}" type="sibTrans" cxnId="{FE9E2921-0C57-4CBB-80E5-F4D10932261E}">
      <dgm:prSet/>
      <dgm:spPr/>
      <dgm:t>
        <a:bodyPr/>
        <a:lstStyle/>
        <a:p>
          <a:endParaRPr lang="en-US"/>
        </a:p>
      </dgm:t>
    </dgm:pt>
    <dgm:pt modelId="{29470534-6054-4B99-8383-9A5D283DC43C}">
      <dgm:prSet phldrT="[Text]" custT="1"/>
      <dgm:spPr>
        <a:noFill/>
      </dgm:spPr>
      <dgm:t>
        <a:bodyPr/>
        <a:lstStyle/>
        <a:p>
          <a:pPr>
            <a:buFontTx/>
            <a:buNone/>
          </a:pPr>
          <a:r>
            <a:rPr lang="en-US" sz="1100" dirty="0"/>
            <a:t>AKA System Integration</a:t>
          </a:r>
        </a:p>
      </dgm:t>
    </dgm:pt>
    <dgm:pt modelId="{F5B687D0-3D29-4632-8B85-CBB0FB2F2C77}" type="parTrans" cxnId="{9EBC5C86-A315-4F10-BE75-52258EF33A04}">
      <dgm:prSet/>
      <dgm:spPr/>
      <dgm:t>
        <a:bodyPr/>
        <a:lstStyle/>
        <a:p>
          <a:endParaRPr lang="en-US"/>
        </a:p>
      </dgm:t>
    </dgm:pt>
    <dgm:pt modelId="{9D7976A2-F35C-432E-8AF2-E97297BEA599}" type="sibTrans" cxnId="{9EBC5C86-A315-4F10-BE75-52258EF33A04}">
      <dgm:prSet/>
      <dgm:spPr/>
      <dgm:t>
        <a:bodyPr/>
        <a:lstStyle/>
        <a:p>
          <a:endParaRPr lang="en-US"/>
        </a:p>
      </dgm:t>
    </dgm:pt>
    <dgm:pt modelId="{0C4AA118-AF65-4719-9570-4B3ED72E4D67}" type="pres">
      <dgm:prSet presAssocID="{251C21E3-CE6D-4081-A563-C9BEFC3C9731}" presName="rootnode" presStyleCnt="0">
        <dgm:presLayoutVars>
          <dgm:chMax/>
          <dgm:chPref/>
          <dgm:dir/>
          <dgm:animLvl val="lvl"/>
        </dgm:presLayoutVars>
      </dgm:prSet>
      <dgm:spPr/>
    </dgm:pt>
    <dgm:pt modelId="{5146BA5C-9A82-4748-9735-8359EF4D81B9}" type="pres">
      <dgm:prSet presAssocID="{84DB1962-61D1-4976-AD81-BCF4AA53725F}" presName="composite" presStyleCnt="0"/>
      <dgm:spPr/>
    </dgm:pt>
    <dgm:pt modelId="{D2613802-DE1F-4745-A8E0-E43E068EA448}" type="pres">
      <dgm:prSet presAssocID="{84DB1962-61D1-4976-AD81-BCF4AA53725F}" presName="bentUpArrow1" presStyleLbl="alignImgPlace1" presStyleIdx="0" presStyleCnt="5"/>
      <dgm:spPr/>
    </dgm:pt>
    <dgm:pt modelId="{F670F7C1-0E8D-4933-A2DA-F2DA62B3B881}" type="pres">
      <dgm:prSet presAssocID="{84DB1962-61D1-4976-AD81-BCF4AA53725F}" presName="ParentText" presStyleLbl="node1" presStyleIdx="0" presStyleCnt="6" custScaleX="146949" custScaleY="114678">
        <dgm:presLayoutVars>
          <dgm:chMax val="1"/>
          <dgm:chPref val="1"/>
          <dgm:bulletEnabled val="1"/>
        </dgm:presLayoutVars>
      </dgm:prSet>
      <dgm:spPr/>
    </dgm:pt>
    <dgm:pt modelId="{4A3CFEB8-E252-4E3B-81A5-CE4EEB2EAD32}" type="pres">
      <dgm:prSet presAssocID="{84DB1962-61D1-4976-AD81-BCF4AA53725F}" presName="ChildText" presStyleLbl="revTx" presStyleIdx="0" presStyleCnt="5">
        <dgm:presLayoutVars>
          <dgm:chMax val="0"/>
          <dgm:chPref val="0"/>
          <dgm:bulletEnabled val="1"/>
        </dgm:presLayoutVars>
      </dgm:prSet>
      <dgm:spPr/>
    </dgm:pt>
    <dgm:pt modelId="{E8790184-BE05-47D7-A8D7-202D1BD06AB7}" type="pres">
      <dgm:prSet presAssocID="{70C4454C-09A3-41F8-BC8E-C5280A92560C}" presName="sibTrans" presStyleCnt="0"/>
      <dgm:spPr/>
    </dgm:pt>
    <dgm:pt modelId="{447DB028-0DFD-4D34-8A4A-75ED242A9362}" type="pres">
      <dgm:prSet presAssocID="{F5F7CDB0-5651-4917-ADA8-773B1D67039D}" presName="composite" presStyleCnt="0"/>
      <dgm:spPr/>
    </dgm:pt>
    <dgm:pt modelId="{4276F19E-58A0-4D0D-AFD8-7621B074F6DF}" type="pres">
      <dgm:prSet presAssocID="{F5F7CDB0-5651-4917-ADA8-773B1D67039D}" presName="bentUpArrow1" presStyleLbl="alignImgPlace1" presStyleIdx="1" presStyleCnt="5"/>
      <dgm:spPr/>
    </dgm:pt>
    <dgm:pt modelId="{E6627CA8-FC1A-4555-8EC4-4A2F3B547809}" type="pres">
      <dgm:prSet presAssocID="{F5F7CDB0-5651-4917-ADA8-773B1D67039D}" presName="ParentText" presStyleLbl="node1" presStyleIdx="1" presStyleCnt="6" custScaleX="120807">
        <dgm:presLayoutVars>
          <dgm:chMax val="1"/>
          <dgm:chPref val="1"/>
          <dgm:bulletEnabled val="1"/>
        </dgm:presLayoutVars>
      </dgm:prSet>
      <dgm:spPr/>
    </dgm:pt>
    <dgm:pt modelId="{BBC994E7-60BF-48F0-AB7B-EF8008B1E5B0}" type="pres">
      <dgm:prSet presAssocID="{F5F7CDB0-5651-4917-ADA8-773B1D67039D}" presName="ChildText" presStyleLbl="revTx" presStyleIdx="1" presStyleCnt="5" custScaleX="165692" custLinFactNeighborX="47565" custLinFactNeighborY="473">
        <dgm:presLayoutVars>
          <dgm:chMax val="0"/>
          <dgm:chPref val="0"/>
          <dgm:bulletEnabled val="1"/>
        </dgm:presLayoutVars>
      </dgm:prSet>
      <dgm:spPr/>
    </dgm:pt>
    <dgm:pt modelId="{5B469121-E1AC-448F-8DC0-C98B3AC8FCDF}" type="pres">
      <dgm:prSet presAssocID="{87A381C7-3905-460C-B547-2B693F5895E3}" presName="sibTrans" presStyleCnt="0"/>
      <dgm:spPr/>
    </dgm:pt>
    <dgm:pt modelId="{83109058-8FA6-45E4-8A7E-F1B58C0047D1}" type="pres">
      <dgm:prSet presAssocID="{8E08A73F-343C-4001-B9FA-FC420F1D529C}" presName="composite" presStyleCnt="0"/>
      <dgm:spPr/>
    </dgm:pt>
    <dgm:pt modelId="{6E641BBE-47C4-4369-B6D0-C56F63F97407}" type="pres">
      <dgm:prSet presAssocID="{8E08A73F-343C-4001-B9FA-FC420F1D529C}" presName="bentUpArrow1" presStyleLbl="alignImgPlace1" presStyleIdx="2" presStyleCnt="5"/>
      <dgm:spPr/>
    </dgm:pt>
    <dgm:pt modelId="{CCEA7A44-C992-4823-B72C-764BFB8E959D}" type="pres">
      <dgm:prSet presAssocID="{8E08A73F-343C-4001-B9FA-FC420F1D529C}" presName="ParentText" presStyleLbl="node1" presStyleIdx="2" presStyleCnt="6" custScaleX="118913">
        <dgm:presLayoutVars>
          <dgm:chMax val="1"/>
          <dgm:chPref val="1"/>
          <dgm:bulletEnabled val="1"/>
        </dgm:presLayoutVars>
      </dgm:prSet>
      <dgm:spPr/>
    </dgm:pt>
    <dgm:pt modelId="{3161C89F-5696-480D-AA84-E20C733DF61E}" type="pres">
      <dgm:prSet presAssocID="{8E08A73F-343C-4001-B9FA-FC420F1D529C}" presName="ChildText" presStyleLbl="revTx" presStyleIdx="2" presStyleCnt="5" custScaleX="295822" custLinFactX="-100000" custLinFactNeighborX="-197295" custLinFactNeighborY="32064">
        <dgm:presLayoutVars>
          <dgm:chMax val="0"/>
          <dgm:chPref val="0"/>
          <dgm:bulletEnabled val="1"/>
        </dgm:presLayoutVars>
      </dgm:prSet>
      <dgm:spPr/>
    </dgm:pt>
    <dgm:pt modelId="{7998CBC3-182D-44DB-92A0-8E618E6CB27B}" type="pres">
      <dgm:prSet presAssocID="{D0533E23-6339-459A-815E-89CEA263E638}" presName="sibTrans" presStyleCnt="0"/>
      <dgm:spPr/>
    </dgm:pt>
    <dgm:pt modelId="{5EE931A9-2A12-48AA-8D35-F721886B7827}" type="pres">
      <dgm:prSet presAssocID="{CF80F8F9-C8B0-4E0F-8444-20643B9BCB4C}" presName="composite" presStyleCnt="0"/>
      <dgm:spPr/>
    </dgm:pt>
    <dgm:pt modelId="{CD7FA649-D2CF-4181-9E4E-64C84AAD2223}" type="pres">
      <dgm:prSet presAssocID="{CF80F8F9-C8B0-4E0F-8444-20643B9BCB4C}" presName="bentUpArrow1" presStyleLbl="alignImgPlace1" presStyleIdx="3" presStyleCnt="5"/>
      <dgm:spPr/>
    </dgm:pt>
    <dgm:pt modelId="{08A83E7A-EF45-4CD6-B8B0-7D992EE24FD1}" type="pres">
      <dgm:prSet presAssocID="{CF80F8F9-C8B0-4E0F-8444-20643B9BCB4C}" presName="ParentText" presStyleLbl="node1" presStyleIdx="3" presStyleCnt="6" custScaleX="138550">
        <dgm:presLayoutVars>
          <dgm:chMax val="1"/>
          <dgm:chPref val="1"/>
          <dgm:bulletEnabled val="1"/>
        </dgm:presLayoutVars>
      </dgm:prSet>
      <dgm:spPr/>
    </dgm:pt>
    <dgm:pt modelId="{35A4FB23-86FE-40FE-8B78-9A0F00A6EB8B}" type="pres">
      <dgm:prSet presAssocID="{CF80F8F9-C8B0-4E0F-8444-20643B9BCB4C}" presName="ChildText" presStyleLbl="revTx" presStyleIdx="3" presStyleCnt="5">
        <dgm:presLayoutVars>
          <dgm:chMax val="0"/>
          <dgm:chPref val="0"/>
          <dgm:bulletEnabled val="1"/>
        </dgm:presLayoutVars>
      </dgm:prSet>
      <dgm:spPr/>
    </dgm:pt>
    <dgm:pt modelId="{DDDCE7C8-7213-4F90-A831-99FDE0AF9D9F}" type="pres">
      <dgm:prSet presAssocID="{A93B56DE-1334-4470-ABEE-2C6407B42D46}" presName="sibTrans" presStyleCnt="0"/>
      <dgm:spPr/>
    </dgm:pt>
    <dgm:pt modelId="{A3EFDE33-C348-400C-B311-561EFEEAD32E}" type="pres">
      <dgm:prSet presAssocID="{25C636AA-34FB-4E46-9473-E5D6000FBC56}" presName="composite" presStyleCnt="0"/>
      <dgm:spPr/>
    </dgm:pt>
    <dgm:pt modelId="{8AEDC2D7-212E-49A6-B13D-517C7DEEA257}" type="pres">
      <dgm:prSet presAssocID="{25C636AA-34FB-4E46-9473-E5D6000FBC56}" presName="bentUpArrow1" presStyleLbl="alignImgPlace1" presStyleIdx="4" presStyleCnt="5"/>
      <dgm:spPr/>
    </dgm:pt>
    <dgm:pt modelId="{1F734E3A-F1D5-498C-9A18-4AEC7C461B5A}" type="pres">
      <dgm:prSet presAssocID="{25C636AA-34FB-4E46-9473-E5D6000FBC56}" presName="ParentText" presStyleLbl="node1" presStyleIdx="4" presStyleCnt="6" custScaleX="165148">
        <dgm:presLayoutVars>
          <dgm:chMax val="1"/>
          <dgm:chPref val="1"/>
          <dgm:bulletEnabled val="1"/>
        </dgm:presLayoutVars>
      </dgm:prSet>
      <dgm:spPr/>
    </dgm:pt>
    <dgm:pt modelId="{CDF715B1-80A0-4E9A-8C0B-06E94A7D141B}" type="pres">
      <dgm:prSet presAssocID="{25C636AA-34FB-4E46-9473-E5D6000FBC56}" presName="ChildText" presStyleLbl="revTx" presStyleIdx="4" presStyleCnt="5">
        <dgm:presLayoutVars>
          <dgm:chMax val="0"/>
          <dgm:chPref val="0"/>
          <dgm:bulletEnabled val="1"/>
        </dgm:presLayoutVars>
      </dgm:prSet>
      <dgm:spPr/>
    </dgm:pt>
    <dgm:pt modelId="{44C03534-E279-4F74-865D-D49D5F528C53}" type="pres">
      <dgm:prSet presAssocID="{5EAAD732-4EA2-4D68-9EB0-DDBDC45EBA23}" presName="sibTrans" presStyleCnt="0"/>
      <dgm:spPr/>
    </dgm:pt>
    <dgm:pt modelId="{680D076C-3E53-4B53-BCF4-8C8A441C4744}" type="pres">
      <dgm:prSet presAssocID="{DA1838D8-743C-469A-B82B-6222FE2ED1D6}" presName="composite" presStyleCnt="0"/>
      <dgm:spPr/>
    </dgm:pt>
    <dgm:pt modelId="{7130205A-9279-497F-96DC-9725B7D9DA3B}" type="pres">
      <dgm:prSet presAssocID="{DA1838D8-743C-469A-B82B-6222FE2ED1D6}" presName="ParentText" presStyleLbl="node1" presStyleIdx="5" presStyleCnt="6">
        <dgm:presLayoutVars>
          <dgm:chMax val="1"/>
          <dgm:chPref val="1"/>
          <dgm:bulletEnabled val="1"/>
        </dgm:presLayoutVars>
      </dgm:prSet>
      <dgm:spPr/>
    </dgm:pt>
  </dgm:ptLst>
  <dgm:cxnLst>
    <dgm:cxn modelId="{62A91804-AED1-4B64-BCF3-5BD3CD0A409F}" type="presOf" srcId="{84DB1962-61D1-4976-AD81-BCF4AA53725F}" destId="{F670F7C1-0E8D-4933-A2DA-F2DA62B3B881}" srcOrd="0" destOrd="0" presId="urn:microsoft.com/office/officeart/2005/8/layout/StepDownProcess"/>
    <dgm:cxn modelId="{FE9E2921-0C57-4CBB-80E5-F4D10932261E}" srcId="{F5F7CDB0-5651-4917-ADA8-773B1D67039D}" destId="{E60F6CC9-B01B-4800-B5E1-32C7A5D15B8E}" srcOrd="0" destOrd="0" parTransId="{ECF70F59-0CA0-4134-AFCC-EF581DC936E8}" sibTransId="{0E18A6FE-6A01-45C5-8A4E-4F05FCD9E6DD}"/>
    <dgm:cxn modelId="{89987D28-6E3B-4EDD-B1B4-AB9A01B99489}" srcId="{251C21E3-CE6D-4081-A563-C9BEFC3C9731}" destId="{F5F7CDB0-5651-4917-ADA8-773B1D67039D}" srcOrd="1" destOrd="0" parTransId="{4ECD4A4E-E675-4D66-9513-8F7BFA312DF5}" sibTransId="{87A381C7-3905-460C-B547-2B693F5895E3}"/>
    <dgm:cxn modelId="{80ED392D-0E09-4648-9939-28349FB3A28C}" type="presOf" srcId="{E60F6CC9-B01B-4800-B5E1-32C7A5D15B8E}" destId="{BBC994E7-60BF-48F0-AB7B-EF8008B1E5B0}" srcOrd="0" destOrd="0" presId="urn:microsoft.com/office/officeart/2005/8/layout/StepDownProcess"/>
    <dgm:cxn modelId="{765D3743-6568-4AA2-B757-1B20A6D6AA14}" srcId="{251C21E3-CE6D-4081-A563-C9BEFC3C9731}" destId="{25C636AA-34FB-4E46-9473-E5D6000FBC56}" srcOrd="4" destOrd="0" parTransId="{05708C19-619A-4BDA-9A0A-14BA482B5B1C}" sibTransId="{5EAAD732-4EA2-4D68-9EB0-DDBDC45EBA23}"/>
    <dgm:cxn modelId="{15309345-9DBB-4F0C-B56E-00082C891308}" srcId="{251C21E3-CE6D-4081-A563-C9BEFC3C9731}" destId="{84DB1962-61D1-4976-AD81-BCF4AA53725F}" srcOrd="0" destOrd="0" parTransId="{B81D954A-0589-440C-AB7D-9B6480329E06}" sibTransId="{70C4454C-09A3-41F8-BC8E-C5280A92560C}"/>
    <dgm:cxn modelId="{F2AB5A70-58B1-49D3-8ECE-ACCBEA546997}" type="presOf" srcId="{251C21E3-CE6D-4081-A563-C9BEFC3C9731}" destId="{0C4AA118-AF65-4719-9570-4B3ED72E4D67}" srcOrd="0" destOrd="0" presId="urn:microsoft.com/office/officeart/2005/8/layout/StepDownProcess"/>
    <dgm:cxn modelId="{FF2CDB5A-51D8-400C-9383-22C581FF3DCB}" type="presOf" srcId="{25C636AA-34FB-4E46-9473-E5D6000FBC56}" destId="{1F734E3A-F1D5-498C-9A18-4AEC7C461B5A}" srcOrd="0" destOrd="0" presId="urn:microsoft.com/office/officeart/2005/8/layout/StepDownProcess"/>
    <dgm:cxn modelId="{9EBC5C86-A315-4F10-BE75-52258EF33A04}" srcId="{8E08A73F-343C-4001-B9FA-FC420F1D529C}" destId="{29470534-6054-4B99-8383-9A5D283DC43C}" srcOrd="0" destOrd="0" parTransId="{F5B687D0-3D29-4632-8B85-CBB0FB2F2C77}" sibTransId="{9D7976A2-F35C-432E-8AF2-E97297BEA599}"/>
    <dgm:cxn modelId="{22A03E99-589D-4F3D-B672-5E6AB65A5F05}" type="presOf" srcId="{F5F7CDB0-5651-4917-ADA8-773B1D67039D}" destId="{E6627CA8-FC1A-4555-8EC4-4A2F3B547809}" srcOrd="0" destOrd="0" presId="urn:microsoft.com/office/officeart/2005/8/layout/StepDownProcess"/>
    <dgm:cxn modelId="{52E9FAAD-979A-4BD8-BF4F-ED60D1E31003}" srcId="{251C21E3-CE6D-4081-A563-C9BEFC3C9731}" destId="{8E08A73F-343C-4001-B9FA-FC420F1D529C}" srcOrd="2" destOrd="0" parTransId="{D61B315C-42E8-4734-A4D9-275044E1C0F6}" sibTransId="{D0533E23-6339-459A-815E-89CEA263E638}"/>
    <dgm:cxn modelId="{078A60BB-9BCC-40C9-93A8-230522E6E904}" srcId="{251C21E3-CE6D-4081-A563-C9BEFC3C9731}" destId="{DA1838D8-743C-469A-B82B-6222FE2ED1D6}" srcOrd="5" destOrd="0" parTransId="{5AD40B99-C9A0-4B08-A001-4B9098D21BD8}" sibTransId="{F6DC98B6-6886-4CBC-AAC4-486C97FB87EC}"/>
    <dgm:cxn modelId="{9BBD4DC9-418C-49D9-82E5-76EB4A26860C}" type="presOf" srcId="{CF80F8F9-C8B0-4E0F-8444-20643B9BCB4C}" destId="{08A83E7A-EF45-4CD6-B8B0-7D992EE24FD1}" srcOrd="0" destOrd="0" presId="urn:microsoft.com/office/officeart/2005/8/layout/StepDownProcess"/>
    <dgm:cxn modelId="{BCC5DAE5-C565-4A73-B4BE-42D331B6AE21}" type="presOf" srcId="{DA1838D8-743C-469A-B82B-6222FE2ED1D6}" destId="{7130205A-9279-497F-96DC-9725B7D9DA3B}" srcOrd="0" destOrd="0" presId="urn:microsoft.com/office/officeart/2005/8/layout/StepDownProcess"/>
    <dgm:cxn modelId="{46C86DEE-055D-4B36-B3BC-5D5C063A8A37}" type="presOf" srcId="{8E08A73F-343C-4001-B9FA-FC420F1D529C}" destId="{CCEA7A44-C992-4823-B72C-764BFB8E959D}" srcOrd="0" destOrd="0" presId="urn:microsoft.com/office/officeart/2005/8/layout/StepDownProcess"/>
    <dgm:cxn modelId="{2C3ED7F4-8750-4F97-A7F2-BF8DCA9123DB}" type="presOf" srcId="{29470534-6054-4B99-8383-9A5D283DC43C}" destId="{3161C89F-5696-480D-AA84-E20C733DF61E}" srcOrd="0" destOrd="0" presId="urn:microsoft.com/office/officeart/2005/8/layout/StepDownProcess"/>
    <dgm:cxn modelId="{13CFF3F5-79BB-44E9-BDE8-BEE803284E6E}" srcId="{251C21E3-CE6D-4081-A563-C9BEFC3C9731}" destId="{CF80F8F9-C8B0-4E0F-8444-20643B9BCB4C}" srcOrd="3" destOrd="0" parTransId="{F6B4FF89-9220-4D3D-9F1E-CE296E205225}" sibTransId="{A93B56DE-1334-4470-ABEE-2C6407B42D46}"/>
    <dgm:cxn modelId="{925DF483-07A8-465F-BB80-813BECC2BEAE}" type="presParOf" srcId="{0C4AA118-AF65-4719-9570-4B3ED72E4D67}" destId="{5146BA5C-9A82-4748-9735-8359EF4D81B9}" srcOrd="0" destOrd="0" presId="urn:microsoft.com/office/officeart/2005/8/layout/StepDownProcess"/>
    <dgm:cxn modelId="{9A8AA693-7BF2-4F49-99DB-D2666DDEB3A7}" type="presParOf" srcId="{5146BA5C-9A82-4748-9735-8359EF4D81B9}" destId="{D2613802-DE1F-4745-A8E0-E43E068EA448}" srcOrd="0" destOrd="0" presId="urn:microsoft.com/office/officeart/2005/8/layout/StepDownProcess"/>
    <dgm:cxn modelId="{F9FDA1F2-3963-4D11-A1A2-7BB051174C51}" type="presParOf" srcId="{5146BA5C-9A82-4748-9735-8359EF4D81B9}" destId="{F670F7C1-0E8D-4933-A2DA-F2DA62B3B881}" srcOrd="1" destOrd="0" presId="urn:microsoft.com/office/officeart/2005/8/layout/StepDownProcess"/>
    <dgm:cxn modelId="{990CD23B-B4E5-47FE-A72D-F3A2DA5359F0}" type="presParOf" srcId="{5146BA5C-9A82-4748-9735-8359EF4D81B9}" destId="{4A3CFEB8-E252-4E3B-81A5-CE4EEB2EAD32}" srcOrd="2" destOrd="0" presId="urn:microsoft.com/office/officeart/2005/8/layout/StepDownProcess"/>
    <dgm:cxn modelId="{40F606AA-EEA7-4ABF-A29D-BDA371A0EC2F}" type="presParOf" srcId="{0C4AA118-AF65-4719-9570-4B3ED72E4D67}" destId="{E8790184-BE05-47D7-A8D7-202D1BD06AB7}" srcOrd="1" destOrd="0" presId="urn:microsoft.com/office/officeart/2005/8/layout/StepDownProcess"/>
    <dgm:cxn modelId="{4A5B74A2-2AE6-4A2B-8F0D-38180FD91C7C}" type="presParOf" srcId="{0C4AA118-AF65-4719-9570-4B3ED72E4D67}" destId="{447DB028-0DFD-4D34-8A4A-75ED242A9362}" srcOrd="2" destOrd="0" presId="urn:microsoft.com/office/officeart/2005/8/layout/StepDownProcess"/>
    <dgm:cxn modelId="{C71A21F1-E0D6-4266-B107-A660FBBAE5DD}" type="presParOf" srcId="{447DB028-0DFD-4D34-8A4A-75ED242A9362}" destId="{4276F19E-58A0-4D0D-AFD8-7621B074F6DF}" srcOrd="0" destOrd="0" presId="urn:microsoft.com/office/officeart/2005/8/layout/StepDownProcess"/>
    <dgm:cxn modelId="{977FCBAD-6188-493F-BBF2-69E2E317E5F8}" type="presParOf" srcId="{447DB028-0DFD-4D34-8A4A-75ED242A9362}" destId="{E6627CA8-FC1A-4555-8EC4-4A2F3B547809}" srcOrd="1" destOrd="0" presId="urn:microsoft.com/office/officeart/2005/8/layout/StepDownProcess"/>
    <dgm:cxn modelId="{C3271A6D-AEE9-4657-86AA-9E0D9C80BB77}" type="presParOf" srcId="{447DB028-0DFD-4D34-8A4A-75ED242A9362}" destId="{BBC994E7-60BF-48F0-AB7B-EF8008B1E5B0}" srcOrd="2" destOrd="0" presId="urn:microsoft.com/office/officeart/2005/8/layout/StepDownProcess"/>
    <dgm:cxn modelId="{E896C94C-E7AD-4CE7-AAB7-810B2B7C2AD2}" type="presParOf" srcId="{0C4AA118-AF65-4719-9570-4B3ED72E4D67}" destId="{5B469121-E1AC-448F-8DC0-C98B3AC8FCDF}" srcOrd="3" destOrd="0" presId="urn:microsoft.com/office/officeart/2005/8/layout/StepDownProcess"/>
    <dgm:cxn modelId="{37ABA2FF-30F9-4D5D-BD59-C052A4BE95F2}" type="presParOf" srcId="{0C4AA118-AF65-4719-9570-4B3ED72E4D67}" destId="{83109058-8FA6-45E4-8A7E-F1B58C0047D1}" srcOrd="4" destOrd="0" presId="urn:microsoft.com/office/officeart/2005/8/layout/StepDownProcess"/>
    <dgm:cxn modelId="{9F1EA498-45FD-4114-85E4-0712A02CF441}" type="presParOf" srcId="{83109058-8FA6-45E4-8A7E-F1B58C0047D1}" destId="{6E641BBE-47C4-4369-B6D0-C56F63F97407}" srcOrd="0" destOrd="0" presId="urn:microsoft.com/office/officeart/2005/8/layout/StepDownProcess"/>
    <dgm:cxn modelId="{0E3E88E2-CE92-4830-9419-7DD40CA59E2D}" type="presParOf" srcId="{83109058-8FA6-45E4-8A7E-F1B58C0047D1}" destId="{CCEA7A44-C992-4823-B72C-764BFB8E959D}" srcOrd="1" destOrd="0" presId="urn:microsoft.com/office/officeart/2005/8/layout/StepDownProcess"/>
    <dgm:cxn modelId="{F7CA9BD2-C0C6-4F68-8E7C-EBDDA938973E}" type="presParOf" srcId="{83109058-8FA6-45E4-8A7E-F1B58C0047D1}" destId="{3161C89F-5696-480D-AA84-E20C733DF61E}" srcOrd="2" destOrd="0" presId="urn:microsoft.com/office/officeart/2005/8/layout/StepDownProcess"/>
    <dgm:cxn modelId="{8E01904A-7E40-4FE3-AF1C-4D6618020E8F}" type="presParOf" srcId="{0C4AA118-AF65-4719-9570-4B3ED72E4D67}" destId="{7998CBC3-182D-44DB-92A0-8E618E6CB27B}" srcOrd="5" destOrd="0" presId="urn:microsoft.com/office/officeart/2005/8/layout/StepDownProcess"/>
    <dgm:cxn modelId="{6B1D9F9C-65AB-4493-B538-0A47953D4C4C}" type="presParOf" srcId="{0C4AA118-AF65-4719-9570-4B3ED72E4D67}" destId="{5EE931A9-2A12-48AA-8D35-F721886B7827}" srcOrd="6" destOrd="0" presId="urn:microsoft.com/office/officeart/2005/8/layout/StepDownProcess"/>
    <dgm:cxn modelId="{5593AF38-388F-4937-9166-0FBBDA69A22F}" type="presParOf" srcId="{5EE931A9-2A12-48AA-8D35-F721886B7827}" destId="{CD7FA649-D2CF-4181-9E4E-64C84AAD2223}" srcOrd="0" destOrd="0" presId="urn:microsoft.com/office/officeart/2005/8/layout/StepDownProcess"/>
    <dgm:cxn modelId="{450DF585-29F1-4C7F-AACD-072FF8703B04}" type="presParOf" srcId="{5EE931A9-2A12-48AA-8D35-F721886B7827}" destId="{08A83E7A-EF45-4CD6-B8B0-7D992EE24FD1}" srcOrd="1" destOrd="0" presId="urn:microsoft.com/office/officeart/2005/8/layout/StepDownProcess"/>
    <dgm:cxn modelId="{3AE2E542-AC38-46A3-A461-D385201A45BF}" type="presParOf" srcId="{5EE931A9-2A12-48AA-8D35-F721886B7827}" destId="{35A4FB23-86FE-40FE-8B78-9A0F00A6EB8B}" srcOrd="2" destOrd="0" presId="urn:microsoft.com/office/officeart/2005/8/layout/StepDownProcess"/>
    <dgm:cxn modelId="{0DB6A754-958A-4514-85F2-244084106FB0}" type="presParOf" srcId="{0C4AA118-AF65-4719-9570-4B3ED72E4D67}" destId="{DDDCE7C8-7213-4F90-A831-99FDE0AF9D9F}" srcOrd="7" destOrd="0" presId="urn:microsoft.com/office/officeart/2005/8/layout/StepDownProcess"/>
    <dgm:cxn modelId="{B2DDA4F9-7B9F-4979-B4BD-B91A34DC46E6}" type="presParOf" srcId="{0C4AA118-AF65-4719-9570-4B3ED72E4D67}" destId="{A3EFDE33-C348-400C-B311-561EFEEAD32E}" srcOrd="8" destOrd="0" presId="urn:microsoft.com/office/officeart/2005/8/layout/StepDownProcess"/>
    <dgm:cxn modelId="{39898676-DA4F-4C87-81CD-476A30D7DABF}" type="presParOf" srcId="{A3EFDE33-C348-400C-B311-561EFEEAD32E}" destId="{8AEDC2D7-212E-49A6-B13D-517C7DEEA257}" srcOrd="0" destOrd="0" presId="urn:microsoft.com/office/officeart/2005/8/layout/StepDownProcess"/>
    <dgm:cxn modelId="{224D1A80-E635-4F8C-873E-217655DE01F3}" type="presParOf" srcId="{A3EFDE33-C348-400C-B311-561EFEEAD32E}" destId="{1F734E3A-F1D5-498C-9A18-4AEC7C461B5A}" srcOrd="1" destOrd="0" presId="urn:microsoft.com/office/officeart/2005/8/layout/StepDownProcess"/>
    <dgm:cxn modelId="{DD2198F2-157B-4383-9AF5-2BFB01955914}" type="presParOf" srcId="{A3EFDE33-C348-400C-B311-561EFEEAD32E}" destId="{CDF715B1-80A0-4E9A-8C0B-06E94A7D141B}" srcOrd="2" destOrd="0" presId="urn:microsoft.com/office/officeart/2005/8/layout/StepDownProcess"/>
    <dgm:cxn modelId="{4DAB94C6-2362-417B-B2E5-71BB17E24022}" type="presParOf" srcId="{0C4AA118-AF65-4719-9570-4B3ED72E4D67}" destId="{44C03534-E279-4F74-865D-D49D5F528C53}" srcOrd="9" destOrd="0" presId="urn:microsoft.com/office/officeart/2005/8/layout/StepDownProcess"/>
    <dgm:cxn modelId="{B57B1940-5FC5-473F-8F0B-F7CEB2BBE9B5}" type="presParOf" srcId="{0C4AA118-AF65-4719-9570-4B3ED72E4D67}" destId="{680D076C-3E53-4B53-BCF4-8C8A441C4744}" srcOrd="10" destOrd="0" presId="urn:microsoft.com/office/officeart/2005/8/layout/StepDownProcess"/>
    <dgm:cxn modelId="{8F78B094-1C2A-42B9-B2BE-622430841C45}" type="presParOf" srcId="{680D076C-3E53-4B53-BCF4-8C8A441C4744}" destId="{7130205A-9279-497F-96DC-9725B7D9DA3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72D2D2-A3AE-4723-9298-8468F3264516}" type="doc">
      <dgm:prSet loTypeId="urn:microsoft.com/office/officeart/2005/8/layout/hProcess9" loCatId="process" qsTypeId="urn:microsoft.com/office/officeart/2005/8/quickstyle/3d1" qsCatId="3D" csTypeId="urn:microsoft.com/office/officeart/2005/8/colors/colorful1" csCatId="colorful" phldr="1"/>
      <dgm:spPr/>
    </dgm:pt>
    <dgm:pt modelId="{0A5C06B4-1757-4C68-948C-8F378B898042}">
      <dgm:prSet phldrT="[Text]" custT="1"/>
      <dgm:spPr/>
      <dgm:t>
        <a:bodyPr/>
        <a:lstStyle/>
        <a:p>
          <a:r>
            <a:rPr lang="en-US" sz="1400" dirty="0"/>
            <a:t>Define acceptance criteria</a:t>
          </a:r>
        </a:p>
      </dgm:t>
    </dgm:pt>
    <dgm:pt modelId="{A655DE41-9637-434B-A084-B23E73BFCCF8}" type="parTrans" cxnId="{150BD1CE-4114-482E-B2DB-2AED317077EC}">
      <dgm:prSet/>
      <dgm:spPr/>
      <dgm:t>
        <a:bodyPr/>
        <a:lstStyle/>
        <a:p>
          <a:endParaRPr lang="en-US"/>
        </a:p>
      </dgm:t>
    </dgm:pt>
    <dgm:pt modelId="{E43EBDAE-5F17-4763-96EB-91E1D0505286}" type="sibTrans" cxnId="{150BD1CE-4114-482E-B2DB-2AED317077EC}">
      <dgm:prSet/>
      <dgm:spPr/>
      <dgm:t>
        <a:bodyPr/>
        <a:lstStyle/>
        <a:p>
          <a:endParaRPr lang="en-US"/>
        </a:p>
      </dgm:t>
    </dgm:pt>
    <dgm:pt modelId="{F1FAB013-E15D-4A07-A99B-7F7A51D5B843}">
      <dgm:prSet phldrT="[Text]"/>
      <dgm:spPr/>
      <dgm:t>
        <a:bodyPr/>
        <a:lstStyle/>
        <a:p>
          <a:r>
            <a:rPr lang="en-US" dirty="0"/>
            <a:t>Run acceptance tests</a:t>
          </a:r>
        </a:p>
      </dgm:t>
    </dgm:pt>
    <dgm:pt modelId="{675F5BF4-68B7-4677-B877-1D533D7F7E99}" type="parTrans" cxnId="{F803BFC3-DC40-450C-B211-E44241563535}">
      <dgm:prSet/>
      <dgm:spPr/>
      <dgm:t>
        <a:bodyPr/>
        <a:lstStyle/>
        <a:p>
          <a:endParaRPr lang="en-US"/>
        </a:p>
      </dgm:t>
    </dgm:pt>
    <dgm:pt modelId="{7AF68CE5-9CF2-48DA-8E3F-E042D12ED49A}" type="sibTrans" cxnId="{F803BFC3-DC40-450C-B211-E44241563535}">
      <dgm:prSet/>
      <dgm:spPr/>
      <dgm:t>
        <a:bodyPr/>
        <a:lstStyle/>
        <a:p>
          <a:endParaRPr lang="en-US"/>
        </a:p>
      </dgm:t>
    </dgm:pt>
    <dgm:pt modelId="{BF4A36B9-F8D9-4E63-B3C9-B8B6B4D6A8BE}">
      <dgm:prSet phldrT="[Text]"/>
      <dgm:spPr/>
      <dgm:t>
        <a:bodyPr/>
        <a:lstStyle/>
        <a:p>
          <a:r>
            <a:rPr lang="en-US" dirty="0"/>
            <a:t>Review acceptance test results</a:t>
          </a:r>
        </a:p>
      </dgm:t>
    </dgm:pt>
    <dgm:pt modelId="{CB2E8957-1CDB-4B7A-AC11-59E043E6AC0A}" type="parTrans" cxnId="{208AFB1D-493F-4E43-B5B9-E170F20A398B}">
      <dgm:prSet/>
      <dgm:spPr/>
      <dgm:t>
        <a:bodyPr/>
        <a:lstStyle/>
        <a:p>
          <a:endParaRPr lang="en-US"/>
        </a:p>
      </dgm:t>
    </dgm:pt>
    <dgm:pt modelId="{EC9A085B-DFEB-49EB-9289-9F251EA390AD}" type="sibTrans" cxnId="{208AFB1D-493F-4E43-B5B9-E170F20A398B}">
      <dgm:prSet/>
      <dgm:spPr/>
      <dgm:t>
        <a:bodyPr/>
        <a:lstStyle/>
        <a:p>
          <a:endParaRPr lang="en-US"/>
        </a:p>
      </dgm:t>
    </dgm:pt>
    <dgm:pt modelId="{E841CDA7-3969-46E9-9CA6-677E7CBCDADB}">
      <dgm:prSet phldrT="[Text]"/>
      <dgm:spPr/>
      <dgm:t>
        <a:bodyPr/>
        <a:lstStyle/>
        <a:p>
          <a:r>
            <a:rPr lang="en-US" dirty="0"/>
            <a:t>Plan acceptance test</a:t>
          </a:r>
        </a:p>
      </dgm:t>
    </dgm:pt>
    <dgm:pt modelId="{FF2F4DDB-7C1D-4C10-923A-1925DDAD0DA1}" type="parTrans" cxnId="{A37F78A5-6D9F-417D-9217-E135B6D1B825}">
      <dgm:prSet/>
      <dgm:spPr/>
      <dgm:t>
        <a:bodyPr/>
        <a:lstStyle/>
        <a:p>
          <a:endParaRPr lang="en-US"/>
        </a:p>
      </dgm:t>
    </dgm:pt>
    <dgm:pt modelId="{698D8040-2E0F-4C18-9B1E-355D2859D3E7}" type="sibTrans" cxnId="{A37F78A5-6D9F-417D-9217-E135B6D1B825}">
      <dgm:prSet/>
      <dgm:spPr/>
      <dgm:t>
        <a:bodyPr/>
        <a:lstStyle/>
        <a:p>
          <a:endParaRPr lang="en-US"/>
        </a:p>
      </dgm:t>
    </dgm:pt>
    <dgm:pt modelId="{AD3DD490-FDE3-4447-8661-40AFF9B5F323}">
      <dgm:prSet phldrT="[Text]"/>
      <dgm:spPr/>
      <dgm:t>
        <a:bodyPr/>
        <a:lstStyle/>
        <a:p>
          <a:r>
            <a:rPr lang="en-US" dirty="0"/>
            <a:t>Derive acceptance tests</a:t>
          </a:r>
        </a:p>
      </dgm:t>
    </dgm:pt>
    <dgm:pt modelId="{6320EE33-3920-4299-8494-41FE3CCE9237}" type="parTrans" cxnId="{77B0E77C-A38F-4933-BD0A-2C980F9F4688}">
      <dgm:prSet/>
      <dgm:spPr/>
      <dgm:t>
        <a:bodyPr/>
        <a:lstStyle/>
        <a:p>
          <a:endParaRPr lang="en-US"/>
        </a:p>
      </dgm:t>
    </dgm:pt>
    <dgm:pt modelId="{98A3CD36-C69B-42F6-A084-DC4E29CBF862}" type="sibTrans" cxnId="{77B0E77C-A38F-4933-BD0A-2C980F9F4688}">
      <dgm:prSet/>
      <dgm:spPr/>
      <dgm:t>
        <a:bodyPr/>
        <a:lstStyle/>
        <a:p>
          <a:endParaRPr lang="en-US"/>
        </a:p>
      </dgm:t>
    </dgm:pt>
    <dgm:pt modelId="{06ABA24F-5879-4DC1-8104-1FF3BF460847}">
      <dgm:prSet phldrT="[Text]"/>
      <dgm:spPr/>
      <dgm:t>
        <a:bodyPr/>
        <a:lstStyle/>
        <a:p>
          <a:r>
            <a:rPr lang="en-US" dirty="0"/>
            <a:t>Negotiate test results (if required)</a:t>
          </a:r>
        </a:p>
      </dgm:t>
    </dgm:pt>
    <dgm:pt modelId="{3FADE957-1B46-4709-A95C-FB75BB526507}" type="parTrans" cxnId="{B501FBA8-9633-4C99-9FE6-6AF92A574BB8}">
      <dgm:prSet/>
      <dgm:spPr/>
      <dgm:t>
        <a:bodyPr/>
        <a:lstStyle/>
        <a:p>
          <a:endParaRPr lang="en-US"/>
        </a:p>
      </dgm:t>
    </dgm:pt>
    <dgm:pt modelId="{170D8F6B-2720-468F-8C05-BF77A9FC0CB2}" type="sibTrans" cxnId="{B501FBA8-9633-4C99-9FE6-6AF92A574BB8}">
      <dgm:prSet/>
      <dgm:spPr/>
      <dgm:t>
        <a:bodyPr/>
        <a:lstStyle/>
        <a:p>
          <a:endParaRPr lang="en-US"/>
        </a:p>
      </dgm:t>
    </dgm:pt>
    <dgm:pt modelId="{238C7D0A-B320-430E-B2EE-08089C2B7AA2}">
      <dgm:prSet phldrT="[Text]"/>
      <dgm:spPr/>
      <dgm:t>
        <a:bodyPr/>
        <a:lstStyle/>
        <a:p>
          <a:r>
            <a:rPr lang="en-US" dirty="0"/>
            <a:t>Reject / accept system</a:t>
          </a:r>
        </a:p>
      </dgm:t>
    </dgm:pt>
    <dgm:pt modelId="{63D05C50-F6FD-4BBF-97DE-31E7EDCF8921}" type="parTrans" cxnId="{06E5AA4A-5656-456C-B1EF-CA63CC003C58}">
      <dgm:prSet/>
      <dgm:spPr/>
      <dgm:t>
        <a:bodyPr/>
        <a:lstStyle/>
        <a:p>
          <a:endParaRPr lang="en-US"/>
        </a:p>
      </dgm:t>
    </dgm:pt>
    <dgm:pt modelId="{C15134F9-784C-4F53-8DF0-9BA1C96DB78F}" type="sibTrans" cxnId="{06E5AA4A-5656-456C-B1EF-CA63CC003C58}">
      <dgm:prSet/>
      <dgm:spPr/>
      <dgm:t>
        <a:bodyPr/>
        <a:lstStyle/>
        <a:p>
          <a:endParaRPr lang="en-US"/>
        </a:p>
      </dgm:t>
    </dgm:pt>
    <dgm:pt modelId="{57E65874-FDB0-4C82-90A3-100E3513CE33}" type="pres">
      <dgm:prSet presAssocID="{A972D2D2-A3AE-4723-9298-8468F3264516}" presName="CompostProcess" presStyleCnt="0">
        <dgm:presLayoutVars>
          <dgm:dir/>
          <dgm:resizeHandles val="exact"/>
        </dgm:presLayoutVars>
      </dgm:prSet>
      <dgm:spPr/>
    </dgm:pt>
    <dgm:pt modelId="{C0F4B863-D9D4-4BEB-90B9-D28E76D962C5}" type="pres">
      <dgm:prSet presAssocID="{A972D2D2-A3AE-4723-9298-8468F3264516}" presName="arrow" presStyleLbl="bgShp" presStyleIdx="0" presStyleCnt="1"/>
      <dgm:spPr/>
    </dgm:pt>
    <dgm:pt modelId="{F3BA712F-5268-43A3-9136-41AE81E8CE27}" type="pres">
      <dgm:prSet presAssocID="{A972D2D2-A3AE-4723-9298-8468F3264516}" presName="linearProcess" presStyleCnt="0"/>
      <dgm:spPr/>
    </dgm:pt>
    <dgm:pt modelId="{D62FDA42-5F17-4962-8BD0-608C6A215FF8}" type="pres">
      <dgm:prSet presAssocID="{0A5C06B4-1757-4C68-948C-8F378B898042}" presName="textNode" presStyleLbl="node1" presStyleIdx="0" presStyleCnt="7">
        <dgm:presLayoutVars>
          <dgm:bulletEnabled val="1"/>
        </dgm:presLayoutVars>
      </dgm:prSet>
      <dgm:spPr/>
    </dgm:pt>
    <dgm:pt modelId="{5885B6AF-E629-4091-99ED-573348543FAB}" type="pres">
      <dgm:prSet presAssocID="{E43EBDAE-5F17-4763-96EB-91E1D0505286}" presName="sibTrans" presStyleCnt="0"/>
      <dgm:spPr/>
    </dgm:pt>
    <dgm:pt modelId="{94FC8A2C-3E99-4E8E-9EEA-D5BD6A21689B}" type="pres">
      <dgm:prSet presAssocID="{E841CDA7-3969-46E9-9CA6-677E7CBCDADB}" presName="textNode" presStyleLbl="node1" presStyleIdx="1" presStyleCnt="7">
        <dgm:presLayoutVars>
          <dgm:bulletEnabled val="1"/>
        </dgm:presLayoutVars>
      </dgm:prSet>
      <dgm:spPr/>
    </dgm:pt>
    <dgm:pt modelId="{89F2D009-8237-4026-8057-8B6DEE0B860B}" type="pres">
      <dgm:prSet presAssocID="{698D8040-2E0F-4C18-9B1E-355D2859D3E7}" presName="sibTrans" presStyleCnt="0"/>
      <dgm:spPr/>
    </dgm:pt>
    <dgm:pt modelId="{9B8057C3-F63F-4176-9A09-F95E95E6502B}" type="pres">
      <dgm:prSet presAssocID="{AD3DD490-FDE3-4447-8661-40AFF9B5F323}" presName="textNode" presStyleLbl="node1" presStyleIdx="2" presStyleCnt="7">
        <dgm:presLayoutVars>
          <dgm:bulletEnabled val="1"/>
        </dgm:presLayoutVars>
      </dgm:prSet>
      <dgm:spPr/>
    </dgm:pt>
    <dgm:pt modelId="{0901B8B4-4E14-4D1C-90B0-8A50639E503C}" type="pres">
      <dgm:prSet presAssocID="{98A3CD36-C69B-42F6-A084-DC4E29CBF862}" presName="sibTrans" presStyleCnt="0"/>
      <dgm:spPr/>
    </dgm:pt>
    <dgm:pt modelId="{3E75A33E-5D3A-45C7-B42C-64FD355197FC}" type="pres">
      <dgm:prSet presAssocID="{F1FAB013-E15D-4A07-A99B-7F7A51D5B843}" presName="textNode" presStyleLbl="node1" presStyleIdx="3" presStyleCnt="7">
        <dgm:presLayoutVars>
          <dgm:bulletEnabled val="1"/>
        </dgm:presLayoutVars>
      </dgm:prSet>
      <dgm:spPr/>
    </dgm:pt>
    <dgm:pt modelId="{49C60E0D-3FC1-42D6-AADF-EE4CDA00CE81}" type="pres">
      <dgm:prSet presAssocID="{7AF68CE5-9CF2-48DA-8E3F-E042D12ED49A}" presName="sibTrans" presStyleCnt="0"/>
      <dgm:spPr/>
    </dgm:pt>
    <dgm:pt modelId="{5FD8263C-ED0F-48F1-966B-F51212879F53}" type="pres">
      <dgm:prSet presAssocID="{BF4A36B9-F8D9-4E63-B3C9-B8B6B4D6A8BE}" presName="textNode" presStyleLbl="node1" presStyleIdx="4" presStyleCnt="7">
        <dgm:presLayoutVars>
          <dgm:bulletEnabled val="1"/>
        </dgm:presLayoutVars>
      </dgm:prSet>
      <dgm:spPr/>
    </dgm:pt>
    <dgm:pt modelId="{83AF3702-96B3-4BF0-9AD5-C3A7AD565526}" type="pres">
      <dgm:prSet presAssocID="{EC9A085B-DFEB-49EB-9289-9F251EA390AD}" presName="sibTrans" presStyleCnt="0"/>
      <dgm:spPr/>
    </dgm:pt>
    <dgm:pt modelId="{6F3F10BC-7865-4AA3-A929-57E72AF53265}" type="pres">
      <dgm:prSet presAssocID="{06ABA24F-5879-4DC1-8104-1FF3BF460847}" presName="textNode" presStyleLbl="node1" presStyleIdx="5" presStyleCnt="7">
        <dgm:presLayoutVars>
          <dgm:bulletEnabled val="1"/>
        </dgm:presLayoutVars>
      </dgm:prSet>
      <dgm:spPr/>
    </dgm:pt>
    <dgm:pt modelId="{098E3C8A-E76D-45AA-842A-8AA39D101E13}" type="pres">
      <dgm:prSet presAssocID="{170D8F6B-2720-468F-8C05-BF77A9FC0CB2}" presName="sibTrans" presStyleCnt="0"/>
      <dgm:spPr/>
    </dgm:pt>
    <dgm:pt modelId="{3A9F0D36-9FCB-4BD7-A07E-5E680C565FAC}" type="pres">
      <dgm:prSet presAssocID="{238C7D0A-B320-430E-B2EE-08089C2B7AA2}" presName="textNode" presStyleLbl="node1" presStyleIdx="6" presStyleCnt="7">
        <dgm:presLayoutVars>
          <dgm:bulletEnabled val="1"/>
        </dgm:presLayoutVars>
      </dgm:prSet>
      <dgm:spPr/>
    </dgm:pt>
  </dgm:ptLst>
  <dgm:cxnLst>
    <dgm:cxn modelId="{A0F7E21C-6C5D-4B9B-BBAF-40726DE52861}" type="presOf" srcId="{06ABA24F-5879-4DC1-8104-1FF3BF460847}" destId="{6F3F10BC-7865-4AA3-A929-57E72AF53265}" srcOrd="0" destOrd="0" presId="urn:microsoft.com/office/officeart/2005/8/layout/hProcess9"/>
    <dgm:cxn modelId="{208AFB1D-493F-4E43-B5B9-E170F20A398B}" srcId="{A972D2D2-A3AE-4723-9298-8468F3264516}" destId="{BF4A36B9-F8D9-4E63-B3C9-B8B6B4D6A8BE}" srcOrd="4" destOrd="0" parTransId="{CB2E8957-1CDB-4B7A-AC11-59E043E6AC0A}" sibTransId="{EC9A085B-DFEB-49EB-9289-9F251EA390AD}"/>
    <dgm:cxn modelId="{AEA4505E-FDD7-4DE8-AD64-E4DD99A76463}" type="presOf" srcId="{BF4A36B9-F8D9-4E63-B3C9-B8B6B4D6A8BE}" destId="{5FD8263C-ED0F-48F1-966B-F51212879F53}" srcOrd="0" destOrd="0" presId="urn:microsoft.com/office/officeart/2005/8/layout/hProcess9"/>
    <dgm:cxn modelId="{BE39A267-705C-4E33-8BAF-67AA87CA5C5F}" type="presOf" srcId="{238C7D0A-B320-430E-B2EE-08089C2B7AA2}" destId="{3A9F0D36-9FCB-4BD7-A07E-5E680C565FAC}" srcOrd="0" destOrd="0" presId="urn:microsoft.com/office/officeart/2005/8/layout/hProcess9"/>
    <dgm:cxn modelId="{06E5AA4A-5656-456C-B1EF-CA63CC003C58}" srcId="{A972D2D2-A3AE-4723-9298-8468F3264516}" destId="{238C7D0A-B320-430E-B2EE-08089C2B7AA2}" srcOrd="6" destOrd="0" parTransId="{63D05C50-F6FD-4BBF-97DE-31E7EDCF8921}" sibTransId="{C15134F9-784C-4F53-8DF0-9BA1C96DB78F}"/>
    <dgm:cxn modelId="{10248C51-6E79-4F79-96AE-CDFB75B41C3C}" type="presOf" srcId="{AD3DD490-FDE3-4447-8661-40AFF9B5F323}" destId="{9B8057C3-F63F-4176-9A09-F95E95E6502B}" srcOrd="0" destOrd="0" presId="urn:microsoft.com/office/officeart/2005/8/layout/hProcess9"/>
    <dgm:cxn modelId="{77B0E77C-A38F-4933-BD0A-2C980F9F4688}" srcId="{A972D2D2-A3AE-4723-9298-8468F3264516}" destId="{AD3DD490-FDE3-4447-8661-40AFF9B5F323}" srcOrd="2" destOrd="0" parTransId="{6320EE33-3920-4299-8494-41FE3CCE9237}" sibTransId="{98A3CD36-C69B-42F6-A084-DC4E29CBF862}"/>
    <dgm:cxn modelId="{1D615BA1-A9E6-478D-8489-6FF96A6C6FB1}" type="presOf" srcId="{F1FAB013-E15D-4A07-A99B-7F7A51D5B843}" destId="{3E75A33E-5D3A-45C7-B42C-64FD355197FC}" srcOrd="0" destOrd="0" presId="urn:microsoft.com/office/officeart/2005/8/layout/hProcess9"/>
    <dgm:cxn modelId="{A37F78A5-6D9F-417D-9217-E135B6D1B825}" srcId="{A972D2D2-A3AE-4723-9298-8468F3264516}" destId="{E841CDA7-3969-46E9-9CA6-677E7CBCDADB}" srcOrd="1" destOrd="0" parTransId="{FF2F4DDB-7C1D-4C10-923A-1925DDAD0DA1}" sibTransId="{698D8040-2E0F-4C18-9B1E-355D2859D3E7}"/>
    <dgm:cxn modelId="{B501FBA8-9633-4C99-9FE6-6AF92A574BB8}" srcId="{A972D2D2-A3AE-4723-9298-8468F3264516}" destId="{06ABA24F-5879-4DC1-8104-1FF3BF460847}" srcOrd="5" destOrd="0" parTransId="{3FADE957-1B46-4709-A95C-FB75BB526507}" sibTransId="{170D8F6B-2720-468F-8C05-BF77A9FC0CB2}"/>
    <dgm:cxn modelId="{6000F9BC-53B3-4FAA-9CE7-4A6DAC0BA2B6}" type="presOf" srcId="{A972D2D2-A3AE-4723-9298-8468F3264516}" destId="{57E65874-FDB0-4C82-90A3-100E3513CE33}" srcOrd="0" destOrd="0" presId="urn:microsoft.com/office/officeart/2005/8/layout/hProcess9"/>
    <dgm:cxn modelId="{F803BFC3-DC40-450C-B211-E44241563535}" srcId="{A972D2D2-A3AE-4723-9298-8468F3264516}" destId="{F1FAB013-E15D-4A07-A99B-7F7A51D5B843}" srcOrd="3" destOrd="0" parTransId="{675F5BF4-68B7-4677-B877-1D533D7F7E99}" sibTransId="{7AF68CE5-9CF2-48DA-8E3F-E042D12ED49A}"/>
    <dgm:cxn modelId="{150BD1CE-4114-482E-B2DB-2AED317077EC}" srcId="{A972D2D2-A3AE-4723-9298-8468F3264516}" destId="{0A5C06B4-1757-4C68-948C-8F378B898042}" srcOrd="0" destOrd="0" parTransId="{A655DE41-9637-434B-A084-B23E73BFCCF8}" sibTransId="{E43EBDAE-5F17-4763-96EB-91E1D0505286}"/>
    <dgm:cxn modelId="{31FC4CF3-FA3D-4626-AD05-89698A30BFE2}" type="presOf" srcId="{E841CDA7-3969-46E9-9CA6-677E7CBCDADB}" destId="{94FC8A2C-3E99-4E8E-9EEA-D5BD6A21689B}" srcOrd="0" destOrd="0" presId="urn:microsoft.com/office/officeart/2005/8/layout/hProcess9"/>
    <dgm:cxn modelId="{2EBDF8FE-EFDB-48D0-9AE2-1825ED3F1BBB}" type="presOf" srcId="{0A5C06B4-1757-4C68-948C-8F378B898042}" destId="{D62FDA42-5F17-4962-8BD0-608C6A215FF8}" srcOrd="0" destOrd="0" presId="urn:microsoft.com/office/officeart/2005/8/layout/hProcess9"/>
    <dgm:cxn modelId="{1F69DF36-3550-404E-B40C-31274496705E}" type="presParOf" srcId="{57E65874-FDB0-4C82-90A3-100E3513CE33}" destId="{C0F4B863-D9D4-4BEB-90B9-D28E76D962C5}" srcOrd="0" destOrd="0" presId="urn:microsoft.com/office/officeart/2005/8/layout/hProcess9"/>
    <dgm:cxn modelId="{1D207057-D703-433A-885C-32EF766A596C}" type="presParOf" srcId="{57E65874-FDB0-4C82-90A3-100E3513CE33}" destId="{F3BA712F-5268-43A3-9136-41AE81E8CE27}" srcOrd="1" destOrd="0" presId="urn:microsoft.com/office/officeart/2005/8/layout/hProcess9"/>
    <dgm:cxn modelId="{BD10022E-BB34-41EF-8592-9C967A33BB64}" type="presParOf" srcId="{F3BA712F-5268-43A3-9136-41AE81E8CE27}" destId="{D62FDA42-5F17-4962-8BD0-608C6A215FF8}" srcOrd="0" destOrd="0" presId="urn:microsoft.com/office/officeart/2005/8/layout/hProcess9"/>
    <dgm:cxn modelId="{09CC35E2-8C28-4C29-8546-932693B36481}" type="presParOf" srcId="{F3BA712F-5268-43A3-9136-41AE81E8CE27}" destId="{5885B6AF-E629-4091-99ED-573348543FAB}" srcOrd="1" destOrd="0" presId="urn:microsoft.com/office/officeart/2005/8/layout/hProcess9"/>
    <dgm:cxn modelId="{2F9F5358-525E-41CC-910F-37C2B1880AB8}" type="presParOf" srcId="{F3BA712F-5268-43A3-9136-41AE81E8CE27}" destId="{94FC8A2C-3E99-4E8E-9EEA-D5BD6A21689B}" srcOrd="2" destOrd="0" presId="urn:microsoft.com/office/officeart/2005/8/layout/hProcess9"/>
    <dgm:cxn modelId="{7DE52B65-5001-4AAE-B5A4-3A67944021D6}" type="presParOf" srcId="{F3BA712F-5268-43A3-9136-41AE81E8CE27}" destId="{89F2D009-8237-4026-8057-8B6DEE0B860B}" srcOrd="3" destOrd="0" presId="urn:microsoft.com/office/officeart/2005/8/layout/hProcess9"/>
    <dgm:cxn modelId="{CE42F562-4FF9-4D36-8D84-2713E04BF044}" type="presParOf" srcId="{F3BA712F-5268-43A3-9136-41AE81E8CE27}" destId="{9B8057C3-F63F-4176-9A09-F95E95E6502B}" srcOrd="4" destOrd="0" presId="urn:microsoft.com/office/officeart/2005/8/layout/hProcess9"/>
    <dgm:cxn modelId="{B72CF294-109C-4CD0-9BC7-640D754CE6AF}" type="presParOf" srcId="{F3BA712F-5268-43A3-9136-41AE81E8CE27}" destId="{0901B8B4-4E14-4D1C-90B0-8A50639E503C}" srcOrd="5" destOrd="0" presId="urn:microsoft.com/office/officeart/2005/8/layout/hProcess9"/>
    <dgm:cxn modelId="{7053342B-AD40-415D-BAB5-235E693EF989}" type="presParOf" srcId="{F3BA712F-5268-43A3-9136-41AE81E8CE27}" destId="{3E75A33E-5D3A-45C7-B42C-64FD355197FC}" srcOrd="6" destOrd="0" presId="urn:microsoft.com/office/officeart/2005/8/layout/hProcess9"/>
    <dgm:cxn modelId="{00856FBA-A523-4B1A-8CBB-BA51912F15CE}" type="presParOf" srcId="{F3BA712F-5268-43A3-9136-41AE81E8CE27}" destId="{49C60E0D-3FC1-42D6-AADF-EE4CDA00CE81}" srcOrd="7" destOrd="0" presId="urn:microsoft.com/office/officeart/2005/8/layout/hProcess9"/>
    <dgm:cxn modelId="{8B411DF2-2237-4B8A-8AF7-E445DD0356AE}" type="presParOf" srcId="{F3BA712F-5268-43A3-9136-41AE81E8CE27}" destId="{5FD8263C-ED0F-48F1-966B-F51212879F53}" srcOrd="8" destOrd="0" presId="urn:microsoft.com/office/officeart/2005/8/layout/hProcess9"/>
    <dgm:cxn modelId="{8AC5B0E5-F852-4DEA-8A72-CA11427893FF}" type="presParOf" srcId="{F3BA712F-5268-43A3-9136-41AE81E8CE27}" destId="{83AF3702-96B3-4BF0-9AD5-C3A7AD565526}" srcOrd="9" destOrd="0" presId="urn:microsoft.com/office/officeart/2005/8/layout/hProcess9"/>
    <dgm:cxn modelId="{99CDC285-474A-4DEB-BD64-B3CA76AB87DC}" type="presParOf" srcId="{F3BA712F-5268-43A3-9136-41AE81E8CE27}" destId="{6F3F10BC-7865-4AA3-A929-57E72AF53265}" srcOrd="10" destOrd="0" presId="urn:microsoft.com/office/officeart/2005/8/layout/hProcess9"/>
    <dgm:cxn modelId="{3C8F0C83-DCB7-4663-A56A-9D7C18B10625}" type="presParOf" srcId="{F3BA712F-5268-43A3-9136-41AE81E8CE27}" destId="{098E3C8A-E76D-45AA-842A-8AA39D101E13}" srcOrd="11" destOrd="0" presId="urn:microsoft.com/office/officeart/2005/8/layout/hProcess9"/>
    <dgm:cxn modelId="{A6772213-B9ED-4024-BCBD-9CB451648C85}" type="presParOf" srcId="{F3BA712F-5268-43A3-9136-41AE81E8CE27}" destId="{3A9F0D36-9FCB-4BD7-A07E-5E680C565FAC}"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13802-DE1F-4745-A8E0-E43E068EA448}">
      <dsp:nvSpPr>
        <dsp:cNvPr id="0" name=""/>
        <dsp:cNvSpPr/>
      </dsp:nvSpPr>
      <dsp:spPr>
        <a:xfrm rot="5400000">
          <a:off x="304003" y="912842"/>
          <a:ext cx="460149" cy="52386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0F7C1-0E8D-4933-A2DA-F2DA62B3B881}">
      <dsp:nvSpPr>
        <dsp:cNvPr id="0" name=""/>
        <dsp:cNvSpPr/>
      </dsp:nvSpPr>
      <dsp:spPr>
        <a:xfrm>
          <a:off x="253" y="362964"/>
          <a:ext cx="1138297" cy="621794"/>
        </a:xfrm>
        <a:prstGeom prst="roundRect">
          <a:avLst>
            <a:gd name="adj" fmla="val 166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Unit Testing</a:t>
          </a:r>
        </a:p>
      </dsp:txBody>
      <dsp:txXfrm>
        <a:off x="30612" y="393323"/>
        <a:ext cx="1077579" cy="561076"/>
      </dsp:txXfrm>
    </dsp:sp>
    <dsp:sp modelId="{4A3CFEB8-E252-4E3B-81A5-CE4EEB2EAD32}">
      <dsp:nvSpPr>
        <dsp:cNvPr id="0" name=""/>
        <dsp:cNvSpPr/>
      </dsp:nvSpPr>
      <dsp:spPr>
        <a:xfrm>
          <a:off x="956712" y="454469"/>
          <a:ext cx="563385" cy="438237"/>
        </a:xfrm>
        <a:prstGeom prst="rect">
          <a:avLst/>
        </a:prstGeom>
        <a:noFill/>
        <a:ln>
          <a:noFill/>
        </a:ln>
        <a:effectLst/>
      </dsp:spPr>
      <dsp:style>
        <a:lnRef idx="0">
          <a:scrgbClr r="0" g="0" b="0"/>
        </a:lnRef>
        <a:fillRef idx="0">
          <a:scrgbClr r="0" g="0" b="0"/>
        </a:fillRef>
        <a:effectRef idx="0">
          <a:scrgbClr r="0" g="0" b="0"/>
        </a:effectRef>
        <a:fontRef idx="minor"/>
      </dsp:style>
    </dsp:sp>
    <dsp:sp modelId="{4276F19E-58A0-4D0D-AFD8-7621B074F6DF}">
      <dsp:nvSpPr>
        <dsp:cNvPr id="0" name=""/>
        <dsp:cNvSpPr/>
      </dsp:nvSpPr>
      <dsp:spPr>
        <a:xfrm rot="5400000">
          <a:off x="932277" y="1521922"/>
          <a:ext cx="460149" cy="52386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627CA8-FC1A-4555-8EC4-4A2F3B547809}">
      <dsp:nvSpPr>
        <dsp:cNvPr id="0" name=""/>
        <dsp:cNvSpPr/>
      </dsp:nvSpPr>
      <dsp:spPr>
        <a:xfrm>
          <a:off x="729778" y="1011837"/>
          <a:ext cx="935795" cy="542209"/>
        </a:xfrm>
        <a:prstGeom prst="roundRect">
          <a:avLst>
            <a:gd name="adj" fmla="val 166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Component Testing</a:t>
          </a:r>
        </a:p>
      </dsp:txBody>
      <dsp:txXfrm>
        <a:off x="756251" y="1038310"/>
        <a:ext cx="882849" cy="489263"/>
      </dsp:txXfrm>
    </dsp:sp>
    <dsp:sp modelId="{BBC994E7-60BF-48F0-AB7B-EF8008B1E5B0}">
      <dsp:nvSpPr>
        <dsp:cNvPr id="0" name=""/>
        <dsp:cNvSpPr/>
      </dsp:nvSpPr>
      <dsp:spPr>
        <a:xfrm>
          <a:off x="1667911" y="1065622"/>
          <a:ext cx="933484" cy="438237"/>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Tx/>
            <a:buNone/>
          </a:pPr>
          <a:r>
            <a:rPr lang="en-US" sz="1100" kern="1200" dirty="0"/>
            <a:t>Also known as Subsystem Integration</a:t>
          </a:r>
        </a:p>
      </dsp:txBody>
      <dsp:txXfrm>
        <a:off x="1667911" y="1065622"/>
        <a:ext cx="933484" cy="438237"/>
      </dsp:txXfrm>
    </dsp:sp>
    <dsp:sp modelId="{6E641BBE-47C4-4369-B6D0-C56F63F97407}">
      <dsp:nvSpPr>
        <dsp:cNvPr id="0" name=""/>
        <dsp:cNvSpPr/>
      </dsp:nvSpPr>
      <dsp:spPr>
        <a:xfrm rot="5400000">
          <a:off x="1654467" y="2131002"/>
          <a:ext cx="460149" cy="52386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EA7A44-C992-4823-B72C-764BFB8E959D}">
      <dsp:nvSpPr>
        <dsp:cNvPr id="0" name=""/>
        <dsp:cNvSpPr/>
      </dsp:nvSpPr>
      <dsp:spPr>
        <a:xfrm>
          <a:off x="1459303" y="1620917"/>
          <a:ext cx="921124" cy="542209"/>
        </a:xfrm>
        <a:prstGeom prst="roundRect">
          <a:avLst>
            <a:gd name="adj" fmla="val 166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prstClr val="white"/>
              </a:solidFill>
              <a:latin typeface="Calibri"/>
              <a:ea typeface="+mn-ea"/>
              <a:cs typeface="+mn-cs"/>
            </a:rPr>
            <a:t>System Testing</a:t>
          </a:r>
        </a:p>
      </dsp:txBody>
      <dsp:txXfrm>
        <a:off x="1485776" y="1647390"/>
        <a:ext cx="868178" cy="489263"/>
      </dsp:txXfrm>
    </dsp:sp>
    <dsp:sp modelId="{3161C89F-5696-480D-AA84-E20C733DF61E}">
      <dsp:nvSpPr>
        <dsp:cNvPr id="0" name=""/>
        <dsp:cNvSpPr/>
      </dsp:nvSpPr>
      <dsp:spPr>
        <a:xfrm>
          <a:off x="80644" y="1813145"/>
          <a:ext cx="1666617" cy="438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FontTx/>
            <a:buNone/>
          </a:pPr>
          <a:r>
            <a:rPr lang="en-US" sz="1100" kern="1200" dirty="0"/>
            <a:t>AKA System Integration</a:t>
          </a:r>
        </a:p>
      </dsp:txBody>
      <dsp:txXfrm>
        <a:off x="80644" y="1813145"/>
        <a:ext cx="1666617" cy="438237"/>
      </dsp:txXfrm>
    </dsp:sp>
    <dsp:sp modelId="{CD7FA649-D2CF-4181-9E4E-64C84AAD2223}">
      <dsp:nvSpPr>
        <dsp:cNvPr id="0" name=""/>
        <dsp:cNvSpPr/>
      </dsp:nvSpPr>
      <dsp:spPr>
        <a:xfrm rot="5400000">
          <a:off x="2460048" y="2740081"/>
          <a:ext cx="460149" cy="52386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A83E7A-EF45-4CD6-B8B0-7D992EE24FD1}">
      <dsp:nvSpPr>
        <dsp:cNvPr id="0" name=""/>
        <dsp:cNvSpPr/>
      </dsp:nvSpPr>
      <dsp:spPr>
        <a:xfrm>
          <a:off x="2188828" y="2229997"/>
          <a:ext cx="1073236" cy="542209"/>
        </a:xfrm>
        <a:prstGeom prst="roundRect">
          <a:avLst>
            <a:gd name="adj" fmla="val 166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Release Testing</a:t>
          </a:r>
        </a:p>
      </dsp:txBody>
      <dsp:txXfrm>
        <a:off x="2215301" y="2256470"/>
        <a:ext cx="1020290" cy="489263"/>
      </dsp:txXfrm>
    </dsp:sp>
    <dsp:sp modelId="{35A4FB23-86FE-40FE-8B78-9A0F00A6EB8B}">
      <dsp:nvSpPr>
        <dsp:cNvPr id="0" name=""/>
        <dsp:cNvSpPr/>
      </dsp:nvSpPr>
      <dsp:spPr>
        <a:xfrm>
          <a:off x="3112757" y="2281709"/>
          <a:ext cx="563385" cy="438237"/>
        </a:xfrm>
        <a:prstGeom prst="rect">
          <a:avLst/>
        </a:prstGeom>
        <a:noFill/>
        <a:ln>
          <a:noFill/>
        </a:ln>
        <a:effectLst/>
      </dsp:spPr>
      <dsp:style>
        <a:lnRef idx="0">
          <a:scrgbClr r="0" g="0" b="0"/>
        </a:lnRef>
        <a:fillRef idx="0">
          <a:scrgbClr r="0" g="0" b="0"/>
        </a:fillRef>
        <a:effectRef idx="0">
          <a:scrgbClr r="0" g="0" b="0"/>
        </a:effectRef>
        <a:fontRef idx="minor"/>
      </dsp:style>
    </dsp:sp>
    <dsp:sp modelId="{8AEDC2D7-212E-49A6-B13D-517C7DEEA257}">
      <dsp:nvSpPr>
        <dsp:cNvPr id="0" name=""/>
        <dsp:cNvSpPr/>
      </dsp:nvSpPr>
      <dsp:spPr>
        <a:xfrm rot="5400000">
          <a:off x="3292590" y="3349161"/>
          <a:ext cx="460149" cy="52386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734E3A-F1D5-498C-9A18-4AEC7C461B5A}">
      <dsp:nvSpPr>
        <dsp:cNvPr id="0" name=""/>
        <dsp:cNvSpPr/>
      </dsp:nvSpPr>
      <dsp:spPr>
        <a:xfrm>
          <a:off x="2918353" y="2839077"/>
          <a:ext cx="1279270" cy="542209"/>
        </a:xfrm>
        <a:prstGeom prst="roundRect">
          <a:avLst>
            <a:gd name="adj" fmla="val 16670"/>
          </a:avLst>
        </a:prstGeom>
        <a:solidFill>
          <a:schemeClr val="bg2">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Acceptance Testing</a:t>
          </a:r>
        </a:p>
      </dsp:txBody>
      <dsp:txXfrm>
        <a:off x="2944826" y="2865550"/>
        <a:ext cx="1226324" cy="489263"/>
      </dsp:txXfrm>
    </dsp:sp>
    <dsp:sp modelId="{CDF715B1-80A0-4E9A-8C0B-06E94A7D141B}">
      <dsp:nvSpPr>
        <dsp:cNvPr id="0" name=""/>
        <dsp:cNvSpPr/>
      </dsp:nvSpPr>
      <dsp:spPr>
        <a:xfrm>
          <a:off x="3945299" y="2890789"/>
          <a:ext cx="563385" cy="438237"/>
        </a:xfrm>
        <a:prstGeom prst="rect">
          <a:avLst/>
        </a:prstGeom>
        <a:noFill/>
        <a:ln>
          <a:noFill/>
        </a:ln>
        <a:effectLst/>
      </dsp:spPr>
      <dsp:style>
        <a:lnRef idx="0">
          <a:scrgbClr r="0" g="0" b="0"/>
        </a:lnRef>
        <a:fillRef idx="0">
          <a:scrgbClr r="0" g="0" b="0"/>
        </a:fillRef>
        <a:effectRef idx="0">
          <a:scrgbClr r="0" g="0" b="0"/>
        </a:effectRef>
        <a:fontRef idx="minor"/>
      </dsp:style>
    </dsp:sp>
    <dsp:sp modelId="{7130205A-9279-497F-96DC-9725B7D9DA3B}">
      <dsp:nvSpPr>
        <dsp:cNvPr id="0" name=""/>
        <dsp:cNvSpPr/>
      </dsp:nvSpPr>
      <dsp:spPr>
        <a:xfrm>
          <a:off x="3647879" y="3448157"/>
          <a:ext cx="774620" cy="542209"/>
        </a:xfrm>
        <a:prstGeom prst="roundRect">
          <a:avLst>
            <a:gd name="adj" fmla="val 1667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User Testing</a:t>
          </a:r>
        </a:p>
      </dsp:txBody>
      <dsp:txXfrm>
        <a:off x="3674352" y="3474630"/>
        <a:ext cx="721674" cy="489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4B863-D9D4-4BEB-90B9-D28E76D962C5}">
      <dsp:nvSpPr>
        <dsp:cNvPr id="0" name=""/>
        <dsp:cNvSpPr/>
      </dsp:nvSpPr>
      <dsp:spPr>
        <a:xfrm>
          <a:off x="581747" y="0"/>
          <a:ext cx="6593138" cy="3555124"/>
        </a:xfrm>
        <a:prstGeom prst="rightArrow">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D62FDA42-5F17-4962-8BD0-608C6A215FF8}">
      <dsp:nvSpPr>
        <dsp:cNvPr id="0" name=""/>
        <dsp:cNvSpPr/>
      </dsp:nvSpPr>
      <dsp:spPr>
        <a:xfrm>
          <a:off x="662" y="1066537"/>
          <a:ext cx="1062371" cy="14220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Define acceptance criteria</a:t>
          </a:r>
        </a:p>
      </dsp:txBody>
      <dsp:txXfrm>
        <a:off x="52523" y="1118398"/>
        <a:ext cx="958649" cy="1318327"/>
      </dsp:txXfrm>
    </dsp:sp>
    <dsp:sp modelId="{94FC8A2C-3E99-4E8E-9EEA-D5BD6A21689B}">
      <dsp:nvSpPr>
        <dsp:cNvPr id="0" name=""/>
        <dsp:cNvSpPr/>
      </dsp:nvSpPr>
      <dsp:spPr>
        <a:xfrm>
          <a:off x="1116152" y="1066537"/>
          <a:ext cx="1062371" cy="1422049"/>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Plan acceptance test</a:t>
          </a:r>
        </a:p>
      </dsp:txBody>
      <dsp:txXfrm>
        <a:off x="1168013" y="1118398"/>
        <a:ext cx="958649" cy="1318327"/>
      </dsp:txXfrm>
    </dsp:sp>
    <dsp:sp modelId="{9B8057C3-F63F-4176-9A09-F95E95E6502B}">
      <dsp:nvSpPr>
        <dsp:cNvPr id="0" name=""/>
        <dsp:cNvSpPr/>
      </dsp:nvSpPr>
      <dsp:spPr>
        <a:xfrm>
          <a:off x="2231641" y="1066537"/>
          <a:ext cx="1062371" cy="1422049"/>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Derive acceptance tests</a:t>
          </a:r>
        </a:p>
      </dsp:txBody>
      <dsp:txXfrm>
        <a:off x="2283502" y="1118398"/>
        <a:ext cx="958649" cy="1318327"/>
      </dsp:txXfrm>
    </dsp:sp>
    <dsp:sp modelId="{3E75A33E-5D3A-45C7-B42C-64FD355197FC}">
      <dsp:nvSpPr>
        <dsp:cNvPr id="0" name=""/>
        <dsp:cNvSpPr/>
      </dsp:nvSpPr>
      <dsp:spPr>
        <a:xfrm>
          <a:off x="3347131" y="1066537"/>
          <a:ext cx="1062371" cy="1422049"/>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Run acceptance tests</a:t>
          </a:r>
        </a:p>
      </dsp:txBody>
      <dsp:txXfrm>
        <a:off x="3398992" y="1118398"/>
        <a:ext cx="958649" cy="1318327"/>
      </dsp:txXfrm>
    </dsp:sp>
    <dsp:sp modelId="{5FD8263C-ED0F-48F1-966B-F51212879F53}">
      <dsp:nvSpPr>
        <dsp:cNvPr id="0" name=""/>
        <dsp:cNvSpPr/>
      </dsp:nvSpPr>
      <dsp:spPr>
        <a:xfrm>
          <a:off x="4462621" y="1066537"/>
          <a:ext cx="1062371" cy="1422049"/>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Review acceptance test results</a:t>
          </a:r>
        </a:p>
      </dsp:txBody>
      <dsp:txXfrm>
        <a:off x="4514482" y="1118398"/>
        <a:ext cx="958649" cy="1318327"/>
      </dsp:txXfrm>
    </dsp:sp>
    <dsp:sp modelId="{6F3F10BC-7865-4AA3-A929-57E72AF53265}">
      <dsp:nvSpPr>
        <dsp:cNvPr id="0" name=""/>
        <dsp:cNvSpPr/>
      </dsp:nvSpPr>
      <dsp:spPr>
        <a:xfrm>
          <a:off x="5578110" y="1066537"/>
          <a:ext cx="1062371" cy="142204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Negotiate test results (if required)</a:t>
          </a:r>
        </a:p>
      </dsp:txBody>
      <dsp:txXfrm>
        <a:off x="5629971" y="1118398"/>
        <a:ext cx="958649" cy="1318327"/>
      </dsp:txXfrm>
    </dsp:sp>
    <dsp:sp modelId="{3A9F0D36-9FCB-4BD7-A07E-5E680C565FAC}">
      <dsp:nvSpPr>
        <dsp:cNvPr id="0" name=""/>
        <dsp:cNvSpPr/>
      </dsp:nvSpPr>
      <dsp:spPr>
        <a:xfrm>
          <a:off x="6693600" y="1066537"/>
          <a:ext cx="1062371" cy="1422049"/>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Reject / accept system</a:t>
          </a:r>
        </a:p>
      </dsp:txBody>
      <dsp:txXfrm>
        <a:off x="6745461" y="1118398"/>
        <a:ext cx="958649" cy="131832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E3684C-F081-544B-8C90-A5795DCABDF2}" type="datetimeFigureOut">
              <a:rPr lang="en-US" smtClean="0"/>
              <a:t>11/17/2023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41DD33-2A06-9443-920E-9A8794B89243}" type="slidenum">
              <a:rPr lang="en-US" smtClean="0"/>
              <a:t>‹#›</a:t>
            </a:fld>
            <a:endParaRPr lang="en-US" dirty="0"/>
          </a:p>
        </p:txBody>
      </p:sp>
    </p:spTree>
    <p:extLst>
      <p:ext uri="{BB962C8B-B14F-4D97-AF65-F5344CB8AC3E}">
        <p14:creationId xmlns:p14="http://schemas.microsoft.com/office/powerpoint/2010/main" val="1145024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anose="05050102010706020507" pitchFamily="18" charset="2"/>
              <a:buNone/>
            </a:pPr>
            <a:endParaRPr lang="en-US" sz="1800" dirty="0">
              <a:effectLst/>
              <a:latin typeface="Calibri" panose="020F050202020403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541DD33-2A06-9443-920E-9A8794B89243}" type="slidenum">
              <a:rPr lang="en-US" smtClean="0"/>
              <a:t>7</a:t>
            </a:fld>
            <a:endParaRPr lang="en-US" dirty="0"/>
          </a:p>
        </p:txBody>
      </p:sp>
    </p:spTree>
    <p:extLst>
      <p:ext uri="{BB962C8B-B14F-4D97-AF65-F5344CB8AC3E}">
        <p14:creationId xmlns:p14="http://schemas.microsoft.com/office/powerpoint/2010/main" val="205841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41DD33-2A06-9443-920E-9A8794B89243}" type="slidenum">
              <a:rPr lang="en-US" smtClean="0"/>
              <a:t>14</a:t>
            </a:fld>
            <a:endParaRPr lang="en-US" dirty="0"/>
          </a:p>
        </p:txBody>
      </p:sp>
    </p:spTree>
    <p:extLst>
      <p:ext uri="{BB962C8B-B14F-4D97-AF65-F5344CB8AC3E}">
        <p14:creationId xmlns:p14="http://schemas.microsoft.com/office/powerpoint/2010/main" val="3680591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cture 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56E2D8-B0F2-4654-9865-CC7CB181ACD6}"/>
              </a:ext>
            </a:extLst>
          </p:cNvPr>
          <p:cNvSpPr>
            <a:spLocks noGrp="1"/>
          </p:cNvSpPr>
          <p:nvPr>
            <p:ph type="title" hasCustomPrompt="1"/>
          </p:nvPr>
        </p:nvSpPr>
        <p:spPr>
          <a:xfrm>
            <a:off x="847769" y="1126856"/>
            <a:ext cx="7456251" cy="551722"/>
          </a:xfrm>
        </p:spPr>
        <p:txBody>
          <a:bodyPr/>
          <a:lstStyle>
            <a:lvl1pPr algn="ctr">
              <a:defRPr sz="2800" b="1" i="1">
                <a:solidFill>
                  <a:srgbClr val="0C234B"/>
                </a:solidFill>
                <a:latin typeface="+mj-lt"/>
                <a:cs typeface="Arial" panose="020B0604020202020204" pitchFamily="34" charset="0"/>
              </a:defRPr>
            </a:lvl1pPr>
          </a:lstStyle>
          <a:p>
            <a:r>
              <a:rPr lang="en-US" dirty="0"/>
              <a:t>Module Title</a:t>
            </a:r>
          </a:p>
        </p:txBody>
      </p:sp>
      <p:sp>
        <p:nvSpPr>
          <p:cNvPr id="16" name="Content Placeholder 15">
            <a:extLst>
              <a:ext uri="{FF2B5EF4-FFF2-40B4-BE49-F238E27FC236}">
                <a16:creationId xmlns:a16="http://schemas.microsoft.com/office/drawing/2014/main" id="{0C9A66B2-3159-4DA3-87AF-49F48742A7E5}"/>
              </a:ext>
            </a:extLst>
          </p:cNvPr>
          <p:cNvSpPr>
            <a:spLocks noGrp="1"/>
          </p:cNvSpPr>
          <p:nvPr>
            <p:ph sz="quarter" idx="10" hasCustomPrompt="1"/>
          </p:nvPr>
        </p:nvSpPr>
        <p:spPr>
          <a:xfrm>
            <a:off x="1953116" y="3307603"/>
            <a:ext cx="4941381" cy="430009"/>
          </a:xfrm>
        </p:spPr>
        <p:txBody>
          <a:bodyPr/>
          <a:lstStyle>
            <a:lvl1pPr marL="0" indent="0" algn="ctr">
              <a:buFontTx/>
              <a:buNone/>
              <a:defRPr cap="all" baseline="0">
                <a:solidFill>
                  <a:srgbClr val="0C234B"/>
                </a:solidFill>
              </a:defRPr>
            </a:lvl1pPr>
            <a:lvl2pPr>
              <a:defRPr>
                <a:solidFill>
                  <a:srgbClr val="0C234B"/>
                </a:solidFill>
              </a:defRPr>
            </a:lvl2pPr>
            <a:lvl3pPr>
              <a:defRPr>
                <a:solidFill>
                  <a:srgbClr val="0C234B"/>
                </a:solidFill>
              </a:defRPr>
            </a:lvl3pPr>
            <a:lvl4pPr>
              <a:defRPr>
                <a:solidFill>
                  <a:srgbClr val="0C234B"/>
                </a:solidFill>
              </a:defRPr>
            </a:lvl4pPr>
            <a:lvl5pPr>
              <a:defRPr>
                <a:solidFill>
                  <a:srgbClr val="0C234B"/>
                </a:solidFill>
              </a:defRPr>
            </a:lvl5pPr>
          </a:lstStyle>
          <a:p>
            <a:pPr lvl="0"/>
            <a:r>
              <a:rPr lang="en-US" dirty="0"/>
              <a:t>INSTRUCTOR NAME</a:t>
            </a:r>
          </a:p>
        </p:txBody>
      </p:sp>
      <p:pic>
        <p:nvPicPr>
          <p:cNvPr id="20" name="Picture 19" descr="Software Engineering at UA College of Engineering">
            <a:extLst>
              <a:ext uri="{FF2B5EF4-FFF2-40B4-BE49-F238E27FC236}">
                <a16:creationId xmlns:a16="http://schemas.microsoft.com/office/drawing/2014/main" id="{3D9A07D2-D5F9-43E5-80AE-CB0D627EFFAC}"/>
              </a:ext>
              <a:ext uri="{C183D7F6-B498-43B3-948B-1728B52AA6E4}">
                <adec:decorative xmlns:adec="http://schemas.microsoft.com/office/drawing/2017/decorative" val="0"/>
              </a:ext>
            </a:extLst>
          </p:cNvPr>
          <p:cNvPicPr>
            <a:picLocks noChangeAspect="1"/>
          </p:cNvPicPr>
          <p:nvPr userDrawn="1"/>
        </p:nvPicPr>
        <p:blipFill>
          <a:blip r:embed="rId2"/>
          <a:srcRect/>
          <a:stretch/>
        </p:blipFill>
        <p:spPr>
          <a:xfrm>
            <a:off x="2899345" y="84119"/>
            <a:ext cx="3345309" cy="917974"/>
          </a:xfrm>
          <a:prstGeom prst="rect">
            <a:avLst/>
          </a:prstGeom>
        </p:spPr>
      </p:pic>
      <p:pic>
        <p:nvPicPr>
          <p:cNvPr id="21" name="Picture 20" descr="The University of Arizona">
            <a:extLst>
              <a:ext uri="{FF2B5EF4-FFF2-40B4-BE49-F238E27FC236}">
                <a16:creationId xmlns:a16="http://schemas.microsoft.com/office/drawing/2014/main" id="{07FF5982-BE0A-4A61-819E-3CE5DA5254C6}"/>
              </a:ext>
              <a:ext uri="{C183D7F6-B498-43B3-948B-1728B52AA6E4}">
                <adec:decorative xmlns:adec="http://schemas.microsoft.com/office/drawing/2017/decorative" val="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936264" y="4039984"/>
            <a:ext cx="718393" cy="673772"/>
          </a:xfrm>
          <a:prstGeom prst="rect">
            <a:avLst/>
          </a:prstGeom>
        </p:spPr>
      </p:pic>
      <p:pic>
        <p:nvPicPr>
          <p:cNvPr id="9" name="Picture 8">
            <a:extLst>
              <a:ext uri="{FF2B5EF4-FFF2-40B4-BE49-F238E27FC236}">
                <a16:creationId xmlns:a16="http://schemas.microsoft.com/office/drawing/2014/main" id="{CF5A034A-4D1D-4596-986F-30BAC69E71C6}"/>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Tree>
    <p:extLst>
      <p:ext uri="{BB962C8B-B14F-4D97-AF65-F5344CB8AC3E}">
        <p14:creationId xmlns:p14="http://schemas.microsoft.com/office/powerpoint/2010/main" val="105064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Description Light">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7A7E4853-92BF-8943-98F7-E8F30CF4C94E}"/>
              </a:ext>
              <a:ext uri="{C183D7F6-B498-43B3-948B-1728B52AA6E4}">
                <adec:decorative xmlns:adec="http://schemas.microsoft.com/office/drawing/2017/decorative" val="1"/>
              </a:ext>
            </a:extLst>
          </p:cNvPr>
          <p:cNvSpPr/>
          <p:nvPr userDrawn="1"/>
        </p:nvSpPr>
        <p:spPr>
          <a:xfrm>
            <a:off x="732659" y="513232"/>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7" name="Title 1">
            <a:extLst>
              <a:ext uri="{FF2B5EF4-FFF2-40B4-BE49-F238E27FC236}">
                <a16:creationId xmlns:a16="http://schemas.microsoft.com/office/drawing/2014/main" id="{33D8E40B-5CDD-482B-A8A2-E3EE5E2AA177}"/>
              </a:ext>
            </a:extLst>
          </p:cNvPr>
          <p:cNvSpPr>
            <a:spLocks noGrp="1"/>
          </p:cNvSpPr>
          <p:nvPr>
            <p:ph type="title" hasCustomPrompt="1"/>
          </p:nvPr>
        </p:nvSpPr>
        <p:spPr>
          <a:xfrm>
            <a:off x="5018323" y="1000953"/>
            <a:ext cx="3523099" cy="829858"/>
          </a:xfrm>
        </p:spPr>
        <p:txBody>
          <a:bodyPr anchor="t"/>
          <a:lstStyle>
            <a:lvl1pPr>
              <a:defRPr sz="2800" b="1">
                <a:solidFill>
                  <a:srgbClr val="0C234B"/>
                </a:solidFill>
                <a:latin typeface="+mj-lt"/>
                <a:cs typeface="Arial" panose="020B0604020202020204" pitchFamily="34" charset="0"/>
              </a:defRPr>
            </a:lvl1pPr>
          </a:lstStyle>
          <a:p>
            <a:r>
              <a:rPr lang="en-US" dirty="0"/>
              <a:t>Title Goes Here</a:t>
            </a:r>
          </a:p>
        </p:txBody>
      </p:sp>
      <p:sp>
        <p:nvSpPr>
          <p:cNvPr id="22" name="Picture Placeholder 20">
            <a:extLst>
              <a:ext uri="{FF2B5EF4-FFF2-40B4-BE49-F238E27FC236}">
                <a16:creationId xmlns:a16="http://schemas.microsoft.com/office/drawing/2014/main" id="{C53A6308-0DEF-4FBB-9772-50D65F15DCBD}"/>
              </a:ext>
            </a:extLst>
          </p:cNvPr>
          <p:cNvSpPr>
            <a:spLocks noGrp="1"/>
          </p:cNvSpPr>
          <p:nvPr>
            <p:ph type="pic" sz="quarter" idx="12"/>
          </p:nvPr>
        </p:nvSpPr>
        <p:spPr>
          <a:xfrm>
            <a:off x="992215" y="512762"/>
            <a:ext cx="3785616" cy="4096512"/>
          </a:xfrm>
        </p:spPr>
        <p:txBody>
          <a:bodyPr/>
          <a:lstStyle/>
          <a:p>
            <a:endParaRPr lang="en-US" dirty="0"/>
          </a:p>
        </p:txBody>
      </p:sp>
      <p:sp>
        <p:nvSpPr>
          <p:cNvPr id="18" name="Text Placeholder 3">
            <a:extLst>
              <a:ext uri="{FF2B5EF4-FFF2-40B4-BE49-F238E27FC236}">
                <a16:creationId xmlns:a16="http://schemas.microsoft.com/office/drawing/2014/main" id="{DF85D7B9-C4E0-4662-8DFA-9A07F0D7495E}"/>
              </a:ext>
            </a:extLst>
          </p:cNvPr>
          <p:cNvSpPr>
            <a:spLocks noGrp="1"/>
          </p:cNvSpPr>
          <p:nvPr>
            <p:ph type="body" sz="quarter" idx="11" hasCustomPrompt="1"/>
          </p:nvPr>
        </p:nvSpPr>
        <p:spPr>
          <a:xfrm>
            <a:off x="5018324" y="1984127"/>
            <a:ext cx="3523100" cy="1328563"/>
          </a:xfrm>
        </p:spPr>
        <p:txBody>
          <a:bodyPr/>
          <a:lstStyle>
            <a:lvl1pPr marL="0" indent="0">
              <a:buFont typeface="Arial" panose="020B0604020202020204" pitchFamily="34" charset="0"/>
              <a:buNone/>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Description</a:t>
            </a:r>
          </a:p>
        </p:txBody>
      </p:sp>
      <p:pic>
        <p:nvPicPr>
          <p:cNvPr id="9" name="Picture 8">
            <a:extLst>
              <a:ext uri="{FF2B5EF4-FFF2-40B4-BE49-F238E27FC236}">
                <a16:creationId xmlns:a16="http://schemas.microsoft.com/office/drawing/2014/main" id="{074DFAA4-C6ED-4EA7-BAE0-FF091FDDB1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EF0D47C1-8BC7-4B83-9853-7819B4AC3427}"/>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29875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Description Dark">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9DADA874-09C4-40DA-921E-911AD02E4418}"/>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15" name="object 3">
            <a:extLst>
              <a:ext uri="{FF2B5EF4-FFF2-40B4-BE49-F238E27FC236}">
                <a16:creationId xmlns:a16="http://schemas.microsoft.com/office/drawing/2014/main" id="{7A7E4853-92BF-8943-98F7-E8F30CF4C94E}"/>
              </a:ext>
              <a:ext uri="{C183D7F6-B498-43B3-948B-1728B52AA6E4}">
                <adec:decorative xmlns:adec="http://schemas.microsoft.com/office/drawing/2017/decorative" val="1"/>
              </a:ext>
            </a:extLst>
          </p:cNvPr>
          <p:cNvSpPr/>
          <p:nvPr userDrawn="1"/>
        </p:nvSpPr>
        <p:spPr>
          <a:xfrm>
            <a:off x="732659" y="513232"/>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chemeClr val="bg1"/>
          </a:solidFill>
          <a:ln>
            <a:solidFill>
              <a:srgbClr val="AB0520"/>
            </a:solidFill>
          </a:ln>
        </p:spPr>
        <p:txBody>
          <a:bodyPr wrap="square" lIns="0" tIns="0" rIns="0" bIns="0" rtlCol="0"/>
          <a:lstStyle/>
          <a:p>
            <a:endParaRPr sz="2100" dirty="0"/>
          </a:p>
        </p:txBody>
      </p:sp>
      <p:sp>
        <p:nvSpPr>
          <p:cNvPr id="17" name="Title 1">
            <a:extLst>
              <a:ext uri="{FF2B5EF4-FFF2-40B4-BE49-F238E27FC236}">
                <a16:creationId xmlns:a16="http://schemas.microsoft.com/office/drawing/2014/main" id="{33D8E40B-5CDD-482B-A8A2-E3EE5E2AA177}"/>
              </a:ext>
            </a:extLst>
          </p:cNvPr>
          <p:cNvSpPr>
            <a:spLocks noGrp="1"/>
          </p:cNvSpPr>
          <p:nvPr>
            <p:ph type="title" hasCustomPrompt="1"/>
          </p:nvPr>
        </p:nvSpPr>
        <p:spPr>
          <a:xfrm>
            <a:off x="5018323" y="1000953"/>
            <a:ext cx="3523099" cy="829858"/>
          </a:xfrm>
        </p:spPr>
        <p:txBody>
          <a:bodyPr anchor="t"/>
          <a:lstStyle>
            <a:lvl1pPr>
              <a:defRPr sz="2800" b="1">
                <a:solidFill>
                  <a:schemeClr val="bg1"/>
                </a:solidFill>
                <a:latin typeface="+mj-lt"/>
                <a:cs typeface="Arial" panose="020B0604020202020204" pitchFamily="34" charset="0"/>
              </a:defRPr>
            </a:lvl1pPr>
          </a:lstStyle>
          <a:p>
            <a:r>
              <a:rPr lang="en-US" dirty="0"/>
              <a:t>Title Goes Here</a:t>
            </a:r>
          </a:p>
        </p:txBody>
      </p:sp>
      <p:sp>
        <p:nvSpPr>
          <p:cNvPr id="22" name="Picture Placeholder 20">
            <a:extLst>
              <a:ext uri="{FF2B5EF4-FFF2-40B4-BE49-F238E27FC236}">
                <a16:creationId xmlns:a16="http://schemas.microsoft.com/office/drawing/2014/main" id="{C53A6308-0DEF-4FBB-9772-50D65F15DCBD}"/>
              </a:ext>
            </a:extLst>
          </p:cNvPr>
          <p:cNvSpPr>
            <a:spLocks noGrp="1"/>
          </p:cNvSpPr>
          <p:nvPr>
            <p:ph type="pic" sz="quarter" idx="12"/>
          </p:nvPr>
        </p:nvSpPr>
        <p:spPr>
          <a:xfrm>
            <a:off x="992215" y="512762"/>
            <a:ext cx="3785616" cy="4096512"/>
          </a:xfrm>
        </p:spPr>
        <p:txBody>
          <a:bodyPr/>
          <a:lstStyle>
            <a:lvl1pPr>
              <a:defRPr>
                <a:solidFill>
                  <a:schemeClr val="bg1"/>
                </a:solidFill>
              </a:defRPr>
            </a:lvl1pPr>
          </a:lstStyle>
          <a:p>
            <a:endParaRPr lang="en-US" dirty="0"/>
          </a:p>
        </p:txBody>
      </p:sp>
      <p:sp>
        <p:nvSpPr>
          <p:cNvPr id="18" name="Text Placeholder 3">
            <a:extLst>
              <a:ext uri="{FF2B5EF4-FFF2-40B4-BE49-F238E27FC236}">
                <a16:creationId xmlns:a16="http://schemas.microsoft.com/office/drawing/2014/main" id="{DF85D7B9-C4E0-4662-8DFA-9A07F0D7495E}"/>
              </a:ext>
            </a:extLst>
          </p:cNvPr>
          <p:cNvSpPr>
            <a:spLocks noGrp="1"/>
          </p:cNvSpPr>
          <p:nvPr>
            <p:ph type="body" sz="quarter" idx="11" hasCustomPrompt="1"/>
          </p:nvPr>
        </p:nvSpPr>
        <p:spPr>
          <a:xfrm>
            <a:off x="5018324" y="1984127"/>
            <a:ext cx="3523100" cy="1328563"/>
          </a:xfrm>
        </p:spPr>
        <p:txBody>
          <a:bodyPr/>
          <a:lstStyle>
            <a:lvl1pPr marL="0" indent="0">
              <a:buFont typeface="Arial" panose="020B0604020202020204" pitchFamily="34" charset="0"/>
              <a:buNone/>
              <a:defRPr>
                <a:solidFill>
                  <a:schemeClr val="bg1"/>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Description</a:t>
            </a:r>
          </a:p>
        </p:txBody>
      </p:sp>
      <p:pic>
        <p:nvPicPr>
          <p:cNvPr id="9" name="Picture 8">
            <a:extLst>
              <a:ext uri="{FF2B5EF4-FFF2-40B4-BE49-F238E27FC236}">
                <a16:creationId xmlns:a16="http://schemas.microsoft.com/office/drawing/2014/main" id="{D7238B92-4D2A-4D8D-8117-7E0626A03FE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430951A1-6C41-4E6A-886D-1CC98BB84AA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27681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Ideas Right">
    <p:bg>
      <p:bgRef idx="1001">
        <a:schemeClr val="bg1"/>
      </p:bgRef>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E305CF2-3738-8E46-A4CD-EFB5936BA81C}"/>
              </a:ext>
              <a:ext uri="{C183D7F6-B498-43B3-948B-1728B52AA6E4}">
                <adec:decorative xmlns:adec="http://schemas.microsoft.com/office/drawing/2017/decorative" val="1"/>
              </a:ext>
            </a:extLst>
          </p:cNvPr>
          <p:cNvSpPr/>
          <p:nvPr userDrawn="1"/>
        </p:nvSpPr>
        <p:spPr>
          <a:xfrm>
            <a:off x="4572000" y="0"/>
            <a:ext cx="4572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9" name="Rectangle 8">
            <a:extLst>
              <a:ext uri="{FF2B5EF4-FFF2-40B4-BE49-F238E27FC236}">
                <a16:creationId xmlns:a16="http://schemas.microsoft.com/office/drawing/2014/main" id="{2C432242-6D23-104C-983C-E3A1DF4292E7}"/>
              </a:ext>
              <a:ext uri="{C183D7F6-B498-43B3-948B-1728B52AA6E4}">
                <adec:decorative xmlns:adec="http://schemas.microsoft.com/office/drawing/2017/decorative" val="1"/>
              </a:ext>
            </a:extLst>
          </p:cNvPr>
          <p:cNvSpPr/>
          <p:nvPr userDrawn="1"/>
        </p:nvSpPr>
        <p:spPr>
          <a:xfrm rot="5400000">
            <a:off x="3430263" y="2447925"/>
            <a:ext cx="2307398" cy="24765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2" name="Title 1">
            <a:extLst>
              <a:ext uri="{FF2B5EF4-FFF2-40B4-BE49-F238E27FC236}">
                <a16:creationId xmlns:a16="http://schemas.microsoft.com/office/drawing/2014/main" id="{AE5C4679-B76D-446E-9CCB-9DAC4D9DBAFC}"/>
              </a:ext>
            </a:extLst>
          </p:cNvPr>
          <p:cNvSpPr>
            <a:spLocks noGrp="1"/>
          </p:cNvSpPr>
          <p:nvPr>
            <p:ph type="title"/>
          </p:nvPr>
        </p:nvSpPr>
        <p:spPr>
          <a:xfrm>
            <a:off x="714194" y="1217646"/>
            <a:ext cx="3146898" cy="2307398"/>
          </a:xfrm>
        </p:spPr>
        <p:txBody>
          <a:bodyPr/>
          <a:lstStyle>
            <a:lvl1pPr>
              <a:defRPr sz="2800" b="1">
                <a:latin typeface="+mj-lt"/>
                <a:cs typeface="Arial" panose="020B0604020202020204" pitchFamily="34" charset="0"/>
              </a:defRPr>
            </a:lvl1pPr>
          </a:lstStyle>
          <a:p>
            <a:r>
              <a:rPr lang="en-US" dirty="0"/>
              <a:t>Click to edit Master title style</a:t>
            </a:r>
          </a:p>
        </p:txBody>
      </p:sp>
      <p:sp>
        <p:nvSpPr>
          <p:cNvPr id="14" name="Text Placeholder 14">
            <a:extLst>
              <a:ext uri="{FF2B5EF4-FFF2-40B4-BE49-F238E27FC236}">
                <a16:creationId xmlns:a16="http://schemas.microsoft.com/office/drawing/2014/main" id="{BDFA61D4-D8FF-4298-93DD-16FDEE7F7B27}"/>
              </a:ext>
            </a:extLst>
          </p:cNvPr>
          <p:cNvSpPr>
            <a:spLocks noGrp="1"/>
          </p:cNvSpPr>
          <p:nvPr>
            <p:ph type="body" sz="quarter" idx="12" hasCustomPrompt="1"/>
          </p:nvPr>
        </p:nvSpPr>
        <p:spPr>
          <a:xfrm>
            <a:off x="5038928" y="523368"/>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5" name="Text Placeholder 3">
            <a:extLst>
              <a:ext uri="{FF2B5EF4-FFF2-40B4-BE49-F238E27FC236}">
                <a16:creationId xmlns:a16="http://schemas.microsoft.com/office/drawing/2014/main" id="{71A7152A-57B2-4642-8BD7-3236D551DE0A}"/>
              </a:ext>
            </a:extLst>
          </p:cNvPr>
          <p:cNvSpPr>
            <a:spLocks noGrp="1"/>
          </p:cNvSpPr>
          <p:nvPr>
            <p:ph type="body" sz="quarter" idx="15"/>
          </p:nvPr>
        </p:nvSpPr>
        <p:spPr>
          <a:xfrm>
            <a:off x="5038928" y="968375"/>
            <a:ext cx="3390878" cy="1146175"/>
          </a:xfrm>
        </p:spPr>
        <p:txBody>
          <a:bodyPr/>
          <a:lstStyle>
            <a:lvl1pPr>
              <a:defRPr>
                <a:solidFill>
                  <a:schemeClr val="bg1"/>
                </a:solidFill>
              </a:defRPr>
            </a:lvl1pPr>
          </a:lstStyle>
          <a:p>
            <a:pPr lvl="0"/>
            <a:r>
              <a:rPr lang="en-US" dirty="0"/>
              <a:t>Click to edit Master text styles</a:t>
            </a:r>
          </a:p>
        </p:txBody>
      </p:sp>
      <p:sp>
        <p:nvSpPr>
          <p:cNvPr id="16" name="Text Placeholder 14">
            <a:extLst>
              <a:ext uri="{FF2B5EF4-FFF2-40B4-BE49-F238E27FC236}">
                <a16:creationId xmlns:a16="http://schemas.microsoft.com/office/drawing/2014/main" id="{47BD57DE-C61D-4720-98A7-5B813CE737E0}"/>
              </a:ext>
            </a:extLst>
          </p:cNvPr>
          <p:cNvSpPr>
            <a:spLocks noGrp="1"/>
          </p:cNvSpPr>
          <p:nvPr>
            <p:ph type="body" sz="quarter" idx="16" hasCustomPrompt="1"/>
          </p:nvPr>
        </p:nvSpPr>
        <p:spPr>
          <a:xfrm>
            <a:off x="5038928" y="2363479"/>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7" name="Text Placeholder 3">
            <a:extLst>
              <a:ext uri="{FF2B5EF4-FFF2-40B4-BE49-F238E27FC236}">
                <a16:creationId xmlns:a16="http://schemas.microsoft.com/office/drawing/2014/main" id="{7699377F-85F4-4F4B-A746-2127DC7F901C}"/>
              </a:ext>
            </a:extLst>
          </p:cNvPr>
          <p:cNvSpPr>
            <a:spLocks noGrp="1"/>
          </p:cNvSpPr>
          <p:nvPr>
            <p:ph type="body" sz="quarter" idx="17"/>
          </p:nvPr>
        </p:nvSpPr>
        <p:spPr>
          <a:xfrm>
            <a:off x="5038928" y="2808486"/>
            <a:ext cx="3390878" cy="1146175"/>
          </a:xfrm>
        </p:spPr>
        <p:txBody>
          <a:bodyPr/>
          <a:lstStyle>
            <a:lvl1pPr>
              <a:defRPr>
                <a:solidFill>
                  <a:schemeClr val="bg1"/>
                </a:solidFill>
              </a:defRPr>
            </a:lvl1pPr>
          </a:lstStyle>
          <a:p>
            <a:pPr lvl="0"/>
            <a:r>
              <a:rPr lang="en-US" dirty="0"/>
              <a:t>Click to edit Master text styles</a:t>
            </a:r>
          </a:p>
        </p:txBody>
      </p:sp>
      <p:pic>
        <p:nvPicPr>
          <p:cNvPr id="12" name="Picture 11">
            <a:extLst>
              <a:ext uri="{FF2B5EF4-FFF2-40B4-BE49-F238E27FC236}">
                <a16:creationId xmlns:a16="http://schemas.microsoft.com/office/drawing/2014/main" id="{03B14529-B7A5-4199-894F-E232595AC9C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B913B0AE-8459-448A-BA1A-E0034A834D9D}"/>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64905349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deas Left">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EE305CF2-3738-8E46-A4CD-EFB5936BA81C}"/>
              </a:ext>
              <a:ext uri="{C183D7F6-B498-43B3-948B-1728B52AA6E4}">
                <adec:decorative xmlns:adec="http://schemas.microsoft.com/office/drawing/2017/decorative" val="1"/>
              </a:ext>
            </a:extLst>
          </p:cNvPr>
          <p:cNvSpPr/>
          <p:nvPr userDrawn="1"/>
        </p:nvSpPr>
        <p:spPr>
          <a:xfrm>
            <a:off x="-8308" y="0"/>
            <a:ext cx="4572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9" name="Rectangle 8">
            <a:extLst>
              <a:ext uri="{FF2B5EF4-FFF2-40B4-BE49-F238E27FC236}">
                <a16:creationId xmlns:a16="http://schemas.microsoft.com/office/drawing/2014/main" id="{2C432242-6D23-104C-983C-E3A1DF4292E7}"/>
              </a:ext>
              <a:ext uri="{C183D7F6-B498-43B3-948B-1728B52AA6E4}">
                <adec:decorative xmlns:adec="http://schemas.microsoft.com/office/drawing/2017/decorative" val="1"/>
              </a:ext>
            </a:extLst>
          </p:cNvPr>
          <p:cNvSpPr/>
          <p:nvPr userDrawn="1"/>
        </p:nvSpPr>
        <p:spPr>
          <a:xfrm rot="5400000">
            <a:off x="3430263" y="2447925"/>
            <a:ext cx="2307398" cy="24765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0" dirty="0"/>
          </a:p>
        </p:txBody>
      </p:sp>
      <p:sp>
        <p:nvSpPr>
          <p:cNvPr id="2" name="Title 1">
            <a:extLst>
              <a:ext uri="{FF2B5EF4-FFF2-40B4-BE49-F238E27FC236}">
                <a16:creationId xmlns:a16="http://schemas.microsoft.com/office/drawing/2014/main" id="{AE5C4679-B76D-446E-9CCB-9DAC4D9DBAFC}"/>
              </a:ext>
            </a:extLst>
          </p:cNvPr>
          <p:cNvSpPr>
            <a:spLocks noGrp="1"/>
          </p:cNvSpPr>
          <p:nvPr>
            <p:ph type="title"/>
          </p:nvPr>
        </p:nvSpPr>
        <p:spPr>
          <a:xfrm>
            <a:off x="714194" y="1217646"/>
            <a:ext cx="3146898" cy="2307398"/>
          </a:xfrm>
        </p:spPr>
        <p:txBody>
          <a:bodyPr/>
          <a:lstStyle>
            <a:lvl1pPr>
              <a:defRPr sz="3200" b="1">
                <a:solidFill>
                  <a:schemeClr val="bg1"/>
                </a:solidFill>
                <a:latin typeface="+mj-lt"/>
                <a:cs typeface="Arial" panose="020B0604020202020204" pitchFamily="34" charset="0"/>
              </a:defRPr>
            </a:lvl1pPr>
          </a:lstStyle>
          <a:p>
            <a:r>
              <a:rPr lang="en-US" dirty="0"/>
              <a:t>Click to edit Master title style</a:t>
            </a:r>
          </a:p>
        </p:txBody>
      </p:sp>
      <p:sp>
        <p:nvSpPr>
          <p:cNvPr id="14" name="Text Placeholder 14">
            <a:extLst>
              <a:ext uri="{FF2B5EF4-FFF2-40B4-BE49-F238E27FC236}">
                <a16:creationId xmlns:a16="http://schemas.microsoft.com/office/drawing/2014/main" id="{BDFA61D4-D8FF-4298-93DD-16FDEE7F7B27}"/>
              </a:ext>
            </a:extLst>
          </p:cNvPr>
          <p:cNvSpPr>
            <a:spLocks noGrp="1"/>
          </p:cNvSpPr>
          <p:nvPr>
            <p:ph type="body" sz="quarter" idx="12" hasCustomPrompt="1"/>
          </p:nvPr>
        </p:nvSpPr>
        <p:spPr>
          <a:xfrm>
            <a:off x="5038928" y="523368"/>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5" name="Text Placeholder 3">
            <a:extLst>
              <a:ext uri="{FF2B5EF4-FFF2-40B4-BE49-F238E27FC236}">
                <a16:creationId xmlns:a16="http://schemas.microsoft.com/office/drawing/2014/main" id="{71A7152A-57B2-4642-8BD7-3236D551DE0A}"/>
              </a:ext>
            </a:extLst>
          </p:cNvPr>
          <p:cNvSpPr>
            <a:spLocks noGrp="1"/>
          </p:cNvSpPr>
          <p:nvPr>
            <p:ph type="body" sz="quarter" idx="15"/>
          </p:nvPr>
        </p:nvSpPr>
        <p:spPr>
          <a:xfrm>
            <a:off x="5038928" y="968375"/>
            <a:ext cx="3390878" cy="1146175"/>
          </a:xfrm>
        </p:spPr>
        <p:txBody>
          <a:bodyPr/>
          <a:lstStyle/>
          <a:p>
            <a:pPr lvl="0"/>
            <a:r>
              <a:rPr lang="en-US" dirty="0"/>
              <a:t>Click to edit Master text styles</a:t>
            </a:r>
          </a:p>
        </p:txBody>
      </p:sp>
      <p:sp>
        <p:nvSpPr>
          <p:cNvPr id="16" name="Text Placeholder 14">
            <a:extLst>
              <a:ext uri="{FF2B5EF4-FFF2-40B4-BE49-F238E27FC236}">
                <a16:creationId xmlns:a16="http://schemas.microsoft.com/office/drawing/2014/main" id="{47BD57DE-C61D-4720-98A7-5B813CE737E0}"/>
              </a:ext>
            </a:extLst>
          </p:cNvPr>
          <p:cNvSpPr>
            <a:spLocks noGrp="1"/>
          </p:cNvSpPr>
          <p:nvPr>
            <p:ph type="body" sz="quarter" idx="16" hasCustomPrompt="1"/>
          </p:nvPr>
        </p:nvSpPr>
        <p:spPr>
          <a:xfrm>
            <a:off x="5038928" y="2363479"/>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7" name="Text Placeholder 3">
            <a:extLst>
              <a:ext uri="{FF2B5EF4-FFF2-40B4-BE49-F238E27FC236}">
                <a16:creationId xmlns:a16="http://schemas.microsoft.com/office/drawing/2014/main" id="{7699377F-85F4-4F4B-A746-2127DC7F901C}"/>
              </a:ext>
            </a:extLst>
          </p:cNvPr>
          <p:cNvSpPr>
            <a:spLocks noGrp="1"/>
          </p:cNvSpPr>
          <p:nvPr>
            <p:ph type="body" sz="quarter" idx="17"/>
          </p:nvPr>
        </p:nvSpPr>
        <p:spPr>
          <a:xfrm>
            <a:off x="5038928" y="2808486"/>
            <a:ext cx="3390878" cy="1146175"/>
          </a:xfrm>
        </p:spPr>
        <p:txBody>
          <a:bodyPr/>
          <a:lstStyle/>
          <a:p>
            <a:pPr lvl="0"/>
            <a:r>
              <a:rPr lang="en-US" dirty="0"/>
              <a:t>Click to edit Master text styles</a:t>
            </a:r>
          </a:p>
        </p:txBody>
      </p:sp>
      <p:pic>
        <p:nvPicPr>
          <p:cNvPr id="11" name="Picture 10">
            <a:extLst>
              <a:ext uri="{FF2B5EF4-FFF2-40B4-BE49-F238E27FC236}">
                <a16:creationId xmlns:a16="http://schemas.microsoft.com/office/drawing/2014/main" id="{8C614973-BDC0-4CB9-BB0C-2E61745AD48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955D8BF6-356C-4B03-89B8-AE16157C1128}"/>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504987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ld Concept Dark">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A7E98F78-1EE8-9C46-B346-E33EA2A7C643}"/>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sp>
        <p:nvSpPr>
          <p:cNvPr id="12" name="object 8">
            <a:extLst>
              <a:ext uri="{FF2B5EF4-FFF2-40B4-BE49-F238E27FC236}">
                <a16:creationId xmlns:a16="http://schemas.microsoft.com/office/drawing/2014/main" id="{67F30830-0281-CB4A-8A0B-32C54DACCB37}"/>
              </a:ext>
              <a:ext uri="{C183D7F6-B498-43B3-948B-1728B52AA6E4}">
                <adec:decorative xmlns:adec="http://schemas.microsoft.com/office/drawing/2017/decorative" val="1"/>
              </a:ext>
            </a:extLst>
          </p:cNvPr>
          <p:cNvSpPr/>
          <p:nvPr userDrawn="1"/>
        </p:nvSpPr>
        <p:spPr>
          <a:xfrm>
            <a:off x="3507653" y="3494725"/>
            <a:ext cx="4937760" cy="14288"/>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sz="2100" dirty="0"/>
          </a:p>
        </p:txBody>
      </p:sp>
      <p:sp>
        <p:nvSpPr>
          <p:cNvPr id="4" name="Picture Placeholder 3">
            <a:extLst>
              <a:ext uri="{FF2B5EF4-FFF2-40B4-BE49-F238E27FC236}">
                <a16:creationId xmlns:a16="http://schemas.microsoft.com/office/drawing/2014/main" id="{A5ECD14E-A5AB-49DD-9065-1CBBD51F21C9}"/>
              </a:ext>
            </a:extLst>
          </p:cNvPr>
          <p:cNvSpPr>
            <a:spLocks noGrp="1"/>
          </p:cNvSpPr>
          <p:nvPr>
            <p:ph type="pic" sz="quarter" idx="10"/>
          </p:nvPr>
        </p:nvSpPr>
        <p:spPr>
          <a:xfrm>
            <a:off x="464598" y="514350"/>
            <a:ext cx="2276475" cy="4114800"/>
          </a:xfrm>
        </p:spPr>
        <p:txBody>
          <a:bodyPr/>
          <a:lstStyle/>
          <a:p>
            <a:endParaRPr lang="en-US" dirty="0"/>
          </a:p>
        </p:txBody>
      </p:sp>
      <p:sp>
        <p:nvSpPr>
          <p:cNvPr id="2" name="Title 1">
            <a:extLst>
              <a:ext uri="{FF2B5EF4-FFF2-40B4-BE49-F238E27FC236}">
                <a16:creationId xmlns:a16="http://schemas.microsoft.com/office/drawing/2014/main" id="{A12F49E2-EB74-4301-8271-7116682C8A3E}"/>
              </a:ext>
            </a:extLst>
          </p:cNvPr>
          <p:cNvSpPr>
            <a:spLocks noGrp="1"/>
          </p:cNvSpPr>
          <p:nvPr>
            <p:ph type="title" hasCustomPrompt="1"/>
          </p:nvPr>
        </p:nvSpPr>
        <p:spPr>
          <a:xfrm>
            <a:off x="3507652" y="1052276"/>
            <a:ext cx="4950547" cy="2332950"/>
          </a:xfrm>
        </p:spPr>
        <p:txBody>
          <a:bodyPr/>
          <a:lstStyle>
            <a:lvl1pPr>
              <a:defRPr sz="2800" i="1"/>
            </a:lvl1pPr>
          </a:lstStyle>
          <a:p>
            <a:r>
              <a:rPr lang="en-US" dirty="0"/>
              <a:t>“Add a quote or a big concept that you want to highlight in your lecture”</a:t>
            </a:r>
          </a:p>
        </p:txBody>
      </p:sp>
      <p:sp>
        <p:nvSpPr>
          <p:cNvPr id="16" name="Text Placeholder 15">
            <a:extLst>
              <a:ext uri="{FF2B5EF4-FFF2-40B4-BE49-F238E27FC236}">
                <a16:creationId xmlns:a16="http://schemas.microsoft.com/office/drawing/2014/main" id="{1FB7504E-76BE-4248-B6B6-AE7661B7FF1C}"/>
              </a:ext>
            </a:extLst>
          </p:cNvPr>
          <p:cNvSpPr>
            <a:spLocks noGrp="1"/>
          </p:cNvSpPr>
          <p:nvPr>
            <p:ph type="body" sz="quarter" idx="11" hasCustomPrompt="1"/>
          </p:nvPr>
        </p:nvSpPr>
        <p:spPr>
          <a:xfrm>
            <a:off x="3508375" y="3686175"/>
            <a:ext cx="3067050" cy="247650"/>
          </a:xfrm>
        </p:spPr>
        <p:txBody>
          <a:bodyPr/>
          <a:lstStyle>
            <a:lvl1pPr>
              <a:defRPr cap="all" baseline="0"/>
            </a:lvl1pPr>
          </a:lstStyle>
          <a:p>
            <a:pPr lvl="0"/>
            <a:r>
              <a:rPr lang="en-US" dirty="0"/>
              <a:t>Add a Reference</a:t>
            </a:r>
          </a:p>
        </p:txBody>
      </p:sp>
      <p:pic>
        <p:nvPicPr>
          <p:cNvPr id="10" name="Picture 9">
            <a:extLst>
              <a:ext uri="{FF2B5EF4-FFF2-40B4-BE49-F238E27FC236}">
                <a16:creationId xmlns:a16="http://schemas.microsoft.com/office/drawing/2014/main" id="{DB9946E3-4CC6-4B76-A658-02E3215662F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pic>
        <p:nvPicPr>
          <p:cNvPr id="9" name="Picture 8">
            <a:extLst>
              <a:ext uri="{FF2B5EF4-FFF2-40B4-BE49-F238E27FC236}">
                <a16:creationId xmlns:a16="http://schemas.microsoft.com/office/drawing/2014/main" id="{50B863CB-DBB0-4230-A508-083F34E66764}"/>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7999654" y="4279392"/>
            <a:ext cx="917089" cy="704088"/>
          </a:xfrm>
          <a:prstGeom prst="rect">
            <a:avLst/>
          </a:prstGeom>
        </p:spPr>
      </p:pic>
      <p:sp>
        <p:nvSpPr>
          <p:cNvPr id="11" name="TextBox 10">
            <a:extLst>
              <a:ext uri="{FF2B5EF4-FFF2-40B4-BE49-F238E27FC236}">
                <a16:creationId xmlns:a16="http://schemas.microsoft.com/office/drawing/2014/main" id="{1728805B-E224-4B42-8631-AD7BE5E6D30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568323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ld Concept Light">
    <p:spTree>
      <p:nvGrpSpPr>
        <p:cNvPr id="1" name=""/>
        <p:cNvGrpSpPr/>
        <p:nvPr/>
      </p:nvGrpSpPr>
      <p:grpSpPr>
        <a:xfrm>
          <a:off x="0" y="0"/>
          <a:ext cx="0" cy="0"/>
          <a:chOff x="0" y="0"/>
          <a:chExt cx="0" cy="0"/>
        </a:xfrm>
      </p:grpSpPr>
      <p:sp>
        <p:nvSpPr>
          <p:cNvPr id="12" name="object 8">
            <a:extLst>
              <a:ext uri="{FF2B5EF4-FFF2-40B4-BE49-F238E27FC236}">
                <a16:creationId xmlns:a16="http://schemas.microsoft.com/office/drawing/2014/main" id="{67F30830-0281-CB4A-8A0B-32C54DACCB37}"/>
              </a:ext>
              <a:ext uri="{C183D7F6-B498-43B3-948B-1728B52AA6E4}">
                <adec:decorative xmlns:adec="http://schemas.microsoft.com/office/drawing/2017/decorative" val="1"/>
              </a:ext>
            </a:extLst>
          </p:cNvPr>
          <p:cNvSpPr/>
          <p:nvPr userDrawn="1"/>
        </p:nvSpPr>
        <p:spPr>
          <a:xfrm>
            <a:off x="3507653" y="3494725"/>
            <a:ext cx="4937760" cy="14288"/>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sz="2100" dirty="0"/>
          </a:p>
        </p:txBody>
      </p:sp>
      <p:sp>
        <p:nvSpPr>
          <p:cNvPr id="18" name="Picture Placeholder 3">
            <a:extLst>
              <a:ext uri="{FF2B5EF4-FFF2-40B4-BE49-F238E27FC236}">
                <a16:creationId xmlns:a16="http://schemas.microsoft.com/office/drawing/2014/main" id="{98C39FCF-BDF0-40FD-9D89-15E74753FAEB}"/>
              </a:ext>
            </a:extLst>
          </p:cNvPr>
          <p:cNvSpPr>
            <a:spLocks noGrp="1"/>
          </p:cNvSpPr>
          <p:nvPr>
            <p:ph type="pic" sz="quarter" idx="10"/>
          </p:nvPr>
        </p:nvSpPr>
        <p:spPr>
          <a:xfrm>
            <a:off x="464598" y="514350"/>
            <a:ext cx="2276475" cy="4114800"/>
          </a:xfrm>
        </p:spPr>
        <p:txBody>
          <a:bodyPr/>
          <a:lstStyle/>
          <a:p>
            <a:endParaRPr lang="en-US" dirty="0"/>
          </a:p>
        </p:txBody>
      </p:sp>
      <p:sp>
        <p:nvSpPr>
          <p:cNvPr id="2" name="Title 1">
            <a:extLst>
              <a:ext uri="{FF2B5EF4-FFF2-40B4-BE49-F238E27FC236}">
                <a16:creationId xmlns:a16="http://schemas.microsoft.com/office/drawing/2014/main" id="{A12F49E2-EB74-4301-8271-7116682C8A3E}"/>
              </a:ext>
            </a:extLst>
          </p:cNvPr>
          <p:cNvSpPr>
            <a:spLocks noGrp="1"/>
          </p:cNvSpPr>
          <p:nvPr>
            <p:ph type="title" hasCustomPrompt="1"/>
          </p:nvPr>
        </p:nvSpPr>
        <p:spPr>
          <a:xfrm>
            <a:off x="3507652" y="1052276"/>
            <a:ext cx="4950547" cy="2332950"/>
          </a:xfrm>
        </p:spPr>
        <p:txBody>
          <a:bodyPr/>
          <a:lstStyle>
            <a:lvl1pPr>
              <a:defRPr sz="2800" i="1"/>
            </a:lvl1pPr>
          </a:lstStyle>
          <a:p>
            <a:r>
              <a:rPr lang="en-US" dirty="0"/>
              <a:t>“Add a quote or a big concept that you want to highlight in your lecture”</a:t>
            </a:r>
          </a:p>
        </p:txBody>
      </p:sp>
      <p:sp>
        <p:nvSpPr>
          <p:cNvPr id="16" name="Text Placeholder 15">
            <a:extLst>
              <a:ext uri="{FF2B5EF4-FFF2-40B4-BE49-F238E27FC236}">
                <a16:creationId xmlns:a16="http://schemas.microsoft.com/office/drawing/2014/main" id="{1FB7504E-76BE-4248-B6B6-AE7661B7FF1C}"/>
              </a:ext>
            </a:extLst>
          </p:cNvPr>
          <p:cNvSpPr>
            <a:spLocks noGrp="1"/>
          </p:cNvSpPr>
          <p:nvPr>
            <p:ph type="body" sz="quarter" idx="11" hasCustomPrompt="1"/>
          </p:nvPr>
        </p:nvSpPr>
        <p:spPr>
          <a:xfrm>
            <a:off x="3508375" y="3686175"/>
            <a:ext cx="3067050" cy="247650"/>
          </a:xfrm>
        </p:spPr>
        <p:txBody>
          <a:bodyPr/>
          <a:lstStyle>
            <a:lvl1pPr>
              <a:defRPr cap="all" baseline="0"/>
            </a:lvl1pPr>
          </a:lstStyle>
          <a:p>
            <a:pPr lvl="0"/>
            <a:r>
              <a:rPr lang="en-US" dirty="0"/>
              <a:t>Add a Reference</a:t>
            </a:r>
          </a:p>
        </p:txBody>
      </p:sp>
      <p:pic>
        <p:nvPicPr>
          <p:cNvPr id="8" name="Picture 7">
            <a:extLst>
              <a:ext uri="{FF2B5EF4-FFF2-40B4-BE49-F238E27FC236}">
                <a16:creationId xmlns:a16="http://schemas.microsoft.com/office/drawing/2014/main" id="{A6122581-D4BA-462D-B7A6-566E26CF1C0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8E938A1E-6CF6-4886-A9E5-4C444A88CE1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852088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Picture Dar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 uri="{C183D7F6-B498-43B3-948B-1728B52AA6E4}">
                <adec:decorative xmlns:adec="http://schemas.microsoft.com/office/drawing/2017/decorative" val="1"/>
              </a:ext>
            </a:extLst>
          </p:cNvPr>
          <p:cNvSpPr/>
          <p:nvPr/>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sp>
        <p:nvSpPr>
          <p:cNvPr id="22" name="object 9">
            <a:extLst>
              <a:ext uri="{FF2B5EF4-FFF2-40B4-BE49-F238E27FC236}">
                <a16:creationId xmlns:a16="http://schemas.microsoft.com/office/drawing/2014/main" id="{52E66EB2-263D-BA4C-964B-DCF423D7C437}"/>
              </a:ext>
              <a:ext uri="{C183D7F6-B498-43B3-948B-1728B52AA6E4}">
                <adec:decorative xmlns:adec="http://schemas.microsoft.com/office/drawing/2017/decorative" val="1"/>
              </a:ext>
            </a:extLst>
          </p:cNvPr>
          <p:cNvSpPr/>
          <p:nvPr/>
        </p:nvSpPr>
        <p:spPr>
          <a:xfrm>
            <a:off x="8363263" y="416463"/>
            <a:ext cx="22860" cy="41148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63939BDA-28DD-4208-87C4-93386440B48B}"/>
              </a:ext>
            </a:extLst>
          </p:cNvPr>
          <p:cNvSpPr>
            <a:spLocks noGrp="1"/>
          </p:cNvSpPr>
          <p:nvPr>
            <p:ph type="title" hasCustomPrompt="1"/>
          </p:nvPr>
        </p:nvSpPr>
        <p:spPr>
          <a:xfrm>
            <a:off x="457200" y="295376"/>
            <a:ext cx="3793301" cy="1103313"/>
          </a:xfrm>
        </p:spPr>
        <p:txBody>
          <a:bodyPr/>
          <a:lstStyle>
            <a:lvl1pPr>
              <a:defRPr sz="2800" b="1">
                <a:latin typeface="+mj-lt"/>
                <a:cs typeface="Arial" panose="020B0604020202020204" pitchFamily="34" charset="0"/>
              </a:defRPr>
            </a:lvl1pPr>
          </a:lstStyle>
          <a:p>
            <a:r>
              <a:rPr lang="en-US" dirty="0"/>
              <a:t>Title Goes Here</a:t>
            </a:r>
          </a:p>
        </p:txBody>
      </p:sp>
      <p:sp>
        <p:nvSpPr>
          <p:cNvPr id="11" name="Text Placeholder 14">
            <a:extLst>
              <a:ext uri="{FF2B5EF4-FFF2-40B4-BE49-F238E27FC236}">
                <a16:creationId xmlns:a16="http://schemas.microsoft.com/office/drawing/2014/main" id="{C6912D05-B42B-4961-BFC4-A2F86CEB3814}"/>
              </a:ext>
            </a:extLst>
          </p:cNvPr>
          <p:cNvSpPr>
            <a:spLocks noGrp="1"/>
          </p:cNvSpPr>
          <p:nvPr>
            <p:ph type="body" sz="quarter" idx="12" hasCustomPrompt="1"/>
          </p:nvPr>
        </p:nvSpPr>
        <p:spPr>
          <a:xfrm>
            <a:off x="456376" y="1525218"/>
            <a:ext cx="3167063" cy="349250"/>
          </a:xfrm>
        </p:spPr>
        <p:txBody>
          <a:bodyPr/>
          <a:lstStyle>
            <a:lvl1pPr>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10" name="Text Placeholder 3">
            <a:extLst>
              <a:ext uri="{FF2B5EF4-FFF2-40B4-BE49-F238E27FC236}">
                <a16:creationId xmlns:a16="http://schemas.microsoft.com/office/drawing/2014/main" id="{2C30B01C-88F2-4FAD-859B-E87AFDD3B687}"/>
              </a:ext>
            </a:extLst>
          </p:cNvPr>
          <p:cNvSpPr>
            <a:spLocks noGrp="1"/>
          </p:cNvSpPr>
          <p:nvPr>
            <p:ph type="body" sz="quarter" idx="11" hasCustomPrompt="1"/>
          </p:nvPr>
        </p:nvSpPr>
        <p:spPr>
          <a:xfrm>
            <a:off x="456376" y="1996430"/>
            <a:ext cx="3794125" cy="2627043"/>
          </a:xfrm>
        </p:spPr>
        <p:txBody>
          <a:bodyPr/>
          <a:lstStyle>
            <a:lvl1pPr marL="285750" indent="-285750">
              <a:buFont typeface="Arial" panose="020B0604020202020204" pitchFamily="34" charset="0"/>
              <a:buChar char="•"/>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7E2594A5-268C-408E-8012-C424DECDEED1}"/>
              </a:ext>
            </a:extLst>
          </p:cNvPr>
          <p:cNvSpPr>
            <a:spLocks noGrp="1"/>
          </p:cNvSpPr>
          <p:nvPr>
            <p:ph type="pic" sz="quarter" idx="15"/>
          </p:nvPr>
        </p:nvSpPr>
        <p:spPr>
          <a:xfrm>
            <a:off x="4893501" y="342794"/>
            <a:ext cx="3081528" cy="2057400"/>
          </a:xfrm>
        </p:spPr>
        <p:txBody>
          <a:bodyPr/>
          <a:lstStyle/>
          <a:p>
            <a:endParaRPr lang="en-US" dirty="0"/>
          </a:p>
        </p:txBody>
      </p:sp>
      <p:sp>
        <p:nvSpPr>
          <p:cNvPr id="21" name="Picture Placeholder 12">
            <a:extLst>
              <a:ext uri="{FF2B5EF4-FFF2-40B4-BE49-F238E27FC236}">
                <a16:creationId xmlns:a16="http://schemas.microsoft.com/office/drawing/2014/main" id="{F8651DD7-63E6-4903-BD12-0592E672FD7F}"/>
              </a:ext>
            </a:extLst>
          </p:cNvPr>
          <p:cNvSpPr>
            <a:spLocks noGrp="1"/>
          </p:cNvSpPr>
          <p:nvPr>
            <p:ph type="pic" sz="quarter" idx="16"/>
          </p:nvPr>
        </p:nvSpPr>
        <p:spPr>
          <a:xfrm>
            <a:off x="4900647" y="2506694"/>
            <a:ext cx="3081528" cy="2057400"/>
          </a:xfrm>
        </p:spPr>
        <p:txBody>
          <a:bodyPr/>
          <a:lstStyle/>
          <a:p>
            <a:endParaRPr lang="en-US" dirty="0"/>
          </a:p>
        </p:txBody>
      </p:sp>
      <p:pic>
        <p:nvPicPr>
          <p:cNvPr id="14" name="Picture 13">
            <a:extLst>
              <a:ext uri="{FF2B5EF4-FFF2-40B4-BE49-F238E27FC236}">
                <a16:creationId xmlns:a16="http://schemas.microsoft.com/office/drawing/2014/main" id="{1F2B0326-EFC3-4F10-B836-18ED819D7DC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2" name="TextBox 11">
            <a:extLst>
              <a:ext uri="{FF2B5EF4-FFF2-40B4-BE49-F238E27FC236}">
                <a16:creationId xmlns:a16="http://schemas.microsoft.com/office/drawing/2014/main" id="{AFA4E7CA-BA68-4FCC-9665-69F551E8C553}"/>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569760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 Picture Light">
    <p:spTree>
      <p:nvGrpSpPr>
        <p:cNvPr id="1" name=""/>
        <p:cNvGrpSpPr/>
        <p:nvPr/>
      </p:nvGrpSpPr>
      <p:grpSpPr>
        <a:xfrm>
          <a:off x="0" y="0"/>
          <a:ext cx="0" cy="0"/>
          <a:chOff x="0" y="0"/>
          <a:chExt cx="0" cy="0"/>
        </a:xfrm>
      </p:grpSpPr>
      <p:sp>
        <p:nvSpPr>
          <p:cNvPr id="22" name="object 9">
            <a:extLst>
              <a:ext uri="{FF2B5EF4-FFF2-40B4-BE49-F238E27FC236}">
                <a16:creationId xmlns:a16="http://schemas.microsoft.com/office/drawing/2014/main" id="{52E66EB2-263D-BA4C-964B-DCF423D7C437}"/>
              </a:ext>
              <a:ext uri="{C183D7F6-B498-43B3-948B-1728B52AA6E4}">
                <adec:decorative xmlns:adec="http://schemas.microsoft.com/office/drawing/2017/decorative" val="1"/>
              </a:ext>
            </a:extLst>
          </p:cNvPr>
          <p:cNvSpPr/>
          <p:nvPr/>
        </p:nvSpPr>
        <p:spPr>
          <a:xfrm>
            <a:off x="8363263" y="416463"/>
            <a:ext cx="22860" cy="41148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63939BDA-28DD-4208-87C4-93386440B48B}"/>
              </a:ext>
            </a:extLst>
          </p:cNvPr>
          <p:cNvSpPr>
            <a:spLocks noGrp="1"/>
          </p:cNvSpPr>
          <p:nvPr>
            <p:ph type="title" hasCustomPrompt="1"/>
          </p:nvPr>
        </p:nvSpPr>
        <p:spPr>
          <a:xfrm>
            <a:off x="457200" y="295376"/>
            <a:ext cx="3793301" cy="1103313"/>
          </a:xfrm>
        </p:spPr>
        <p:txBody>
          <a:bodyPr/>
          <a:lstStyle>
            <a:lvl1pPr>
              <a:defRPr sz="2800" b="1"/>
            </a:lvl1pPr>
          </a:lstStyle>
          <a:p>
            <a:r>
              <a:rPr lang="en-US" dirty="0"/>
              <a:t>Title Goes Here</a:t>
            </a:r>
          </a:p>
        </p:txBody>
      </p:sp>
      <p:sp>
        <p:nvSpPr>
          <p:cNvPr id="11" name="Text Placeholder 14">
            <a:extLst>
              <a:ext uri="{FF2B5EF4-FFF2-40B4-BE49-F238E27FC236}">
                <a16:creationId xmlns:a16="http://schemas.microsoft.com/office/drawing/2014/main" id="{C6912D05-B42B-4961-BFC4-A2F86CEB3814}"/>
              </a:ext>
            </a:extLst>
          </p:cNvPr>
          <p:cNvSpPr>
            <a:spLocks noGrp="1"/>
          </p:cNvSpPr>
          <p:nvPr>
            <p:ph type="body" sz="quarter" idx="12" hasCustomPrompt="1"/>
          </p:nvPr>
        </p:nvSpPr>
        <p:spPr>
          <a:xfrm>
            <a:off x="456376" y="1525218"/>
            <a:ext cx="3167063" cy="349250"/>
          </a:xfrm>
        </p:spPr>
        <p:txBody>
          <a:bodyPr/>
          <a:lstStyle>
            <a:lvl1pPr>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10" name="Text Placeholder 3">
            <a:extLst>
              <a:ext uri="{FF2B5EF4-FFF2-40B4-BE49-F238E27FC236}">
                <a16:creationId xmlns:a16="http://schemas.microsoft.com/office/drawing/2014/main" id="{2C30B01C-88F2-4FAD-859B-E87AFDD3B687}"/>
              </a:ext>
            </a:extLst>
          </p:cNvPr>
          <p:cNvSpPr>
            <a:spLocks noGrp="1"/>
          </p:cNvSpPr>
          <p:nvPr>
            <p:ph type="body" sz="quarter" idx="11" hasCustomPrompt="1"/>
          </p:nvPr>
        </p:nvSpPr>
        <p:spPr>
          <a:xfrm>
            <a:off x="456376" y="1996430"/>
            <a:ext cx="3794125" cy="2627043"/>
          </a:xfrm>
        </p:spPr>
        <p:txBody>
          <a:bodyPr/>
          <a:lstStyle>
            <a:lvl1pPr marL="285750" indent="-285750">
              <a:buFont typeface="Arial" panose="020B0604020202020204" pitchFamily="34" charset="0"/>
              <a:buChar char="•"/>
              <a:defRPr>
                <a:solidFill>
                  <a:srgbClr val="0C234B"/>
                </a:solidFill>
              </a:defRPr>
            </a:lvl1pPr>
            <a:lvl2pPr marL="514350" indent="-285750">
              <a:buClr>
                <a:srgbClr val="0C234B"/>
              </a:buClr>
              <a:buFont typeface="Arial" panose="020B0604020202020204" pitchFamily="34" charset="0"/>
              <a:buChar char="•"/>
              <a:defRPr>
                <a:solidFill>
                  <a:srgbClr val="0C234B"/>
                </a:solidFill>
              </a:defRPr>
            </a:lvl2pPr>
            <a:lvl3pPr marL="742950" indent="-285750">
              <a:buClr>
                <a:srgbClr val="0C234B"/>
              </a:buClr>
              <a:buFont typeface="Arial" panose="020B0604020202020204" pitchFamily="34" charset="0"/>
              <a:buChar char="•"/>
              <a:defRPr>
                <a:solidFill>
                  <a:srgbClr val="0C234B"/>
                </a:solidFill>
              </a:defRPr>
            </a:lvl3pPr>
            <a:lvl4pPr marL="971550" indent="-285750">
              <a:buClr>
                <a:srgbClr val="0C234B"/>
              </a:buClr>
              <a:buFont typeface="Arial" panose="020B0604020202020204" pitchFamily="34" charset="0"/>
              <a:buChar char="•"/>
              <a:defRPr>
                <a:solidFill>
                  <a:srgbClr val="0C234B"/>
                </a:solidFill>
              </a:defRPr>
            </a:lvl4pPr>
            <a:lvl5pPr marL="1200150" indent="-285750">
              <a:buClr>
                <a:srgbClr val="0C234B"/>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7E2594A5-268C-408E-8012-C424DECDEED1}"/>
              </a:ext>
            </a:extLst>
          </p:cNvPr>
          <p:cNvSpPr>
            <a:spLocks noGrp="1"/>
          </p:cNvSpPr>
          <p:nvPr>
            <p:ph type="pic" sz="quarter" idx="15"/>
          </p:nvPr>
        </p:nvSpPr>
        <p:spPr>
          <a:xfrm>
            <a:off x="4893501" y="342794"/>
            <a:ext cx="3081528" cy="2057400"/>
          </a:xfrm>
        </p:spPr>
        <p:txBody>
          <a:bodyPr/>
          <a:lstStyle/>
          <a:p>
            <a:endParaRPr lang="en-US" dirty="0"/>
          </a:p>
        </p:txBody>
      </p:sp>
      <p:sp>
        <p:nvSpPr>
          <p:cNvPr id="21" name="Picture Placeholder 12">
            <a:extLst>
              <a:ext uri="{FF2B5EF4-FFF2-40B4-BE49-F238E27FC236}">
                <a16:creationId xmlns:a16="http://schemas.microsoft.com/office/drawing/2014/main" id="{F8651DD7-63E6-4903-BD12-0592E672FD7F}"/>
              </a:ext>
            </a:extLst>
          </p:cNvPr>
          <p:cNvSpPr>
            <a:spLocks noGrp="1"/>
          </p:cNvSpPr>
          <p:nvPr>
            <p:ph type="pic" sz="quarter" idx="16"/>
          </p:nvPr>
        </p:nvSpPr>
        <p:spPr>
          <a:xfrm>
            <a:off x="4900647" y="2506694"/>
            <a:ext cx="3081528" cy="2057400"/>
          </a:xfrm>
        </p:spPr>
        <p:txBody>
          <a:bodyPr/>
          <a:lstStyle/>
          <a:p>
            <a:endParaRPr lang="en-US" dirty="0"/>
          </a:p>
        </p:txBody>
      </p:sp>
      <p:pic>
        <p:nvPicPr>
          <p:cNvPr id="14" name="Picture 13">
            <a:extLst>
              <a:ext uri="{FF2B5EF4-FFF2-40B4-BE49-F238E27FC236}">
                <a16:creationId xmlns:a16="http://schemas.microsoft.com/office/drawing/2014/main" id="{0FA87F3C-1845-4294-85C8-02F3C0D594C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9" name="TextBox 8">
            <a:extLst>
              <a:ext uri="{FF2B5EF4-FFF2-40B4-BE49-F238E27FC236}">
                <a16:creationId xmlns:a16="http://schemas.microsoft.com/office/drawing/2014/main" id="{DF277C25-3B7D-40FE-AE71-C22CA10385F6}"/>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669053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Dar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 uri="{C183D7F6-B498-43B3-948B-1728B52AA6E4}">
                <adec:decorative xmlns:adec="http://schemas.microsoft.com/office/drawing/2017/decorative" val="1"/>
              </a:ext>
            </a:extLst>
          </p:cNvPr>
          <p:cNvSpPr/>
          <p:nvPr/>
        </p:nvSpPr>
        <p:spPr>
          <a:xfrm>
            <a:off x="0"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pic>
        <p:nvPicPr>
          <p:cNvPr id="8" name="Picture 7">
            <a:extLst>
              <a:ext uri="{FF2B5EF4-FFF2-40B4-BE49-F238E27FC236}">
                <a16:creationId xmlns:a16="http://schemas.microsoft.com/office/drawing/2014/main" id="{C4D6C86A-7EF8-4995-B791-F52BAC491EF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pic>
        <p:nvPicPr>
          <p:cNvPr id="2" name="Picture 1">
            <a:extLst>
              <a:ext uri="{FF2B5EF4-FFF2-40B4-BE49-F238E27FC236}">
                <a16:creationId xmlns:a16="http://schemas.microsoft.com/office/drawing/2014/main" id="{A894E458-004D-40AB-9FEC-0F877818BFF6}"/>
              </a:ext>
            </a:extLst>
          </p:cNvPr>
          <p:cNvPicPr>
            <a:picLocks noChangeAspect="1"/>
          </p:cNvPicPr>
          <p:nvPr userDrawn="1"/>
        </p:nvPicPr>
        <p:blipFill>
          <a:blip r:embed="rId3"/>
          <a:stretch>
            <a:fillRect/>
          </a:stretch>
        </p:blipFill>
        <p:spPr>
          <a:xfrm>
            <a:off x="7118742" y="233723"/>
            <a:ext cx="1816765" cy="4858933"/>
          </a:xfrm>
          <a:prstGeom prst="rect">
            <a:avLst/>
          </a:prstGeom>
        </p:spPr>
      </p:pic>
      <p:sp>
        <p:nvSpPr>
          <p:cNvPr id="5" name="TextBox 4">
            <a:extLst>
              <a:ext uri="{FF2B5EF4-FFF2-40B4-BE49-F238E27FC236}">
                <a16:creationId xmlns:a16="http://schemas.microsoft.com/office/drawing/2014/main" id="{354124E1-CD9A-4193-90CB-84D887DD908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
        <p:nvSpPr>
          <p:cNvPr id="6" name="Title 1">
            <a:extLst>
              <a:ext uri="{FF2B5EF4-FFF2-40B4-BE49-F238E27FC236}">
                <a16:creationId xmlns:a16="http://schemas.microsoft.com/office/drawing/2014/main" id="{466CA161-D352-4F0F-911E-1773C6600C41}"/>
              </a:ext>
            </a:extLst>
          </p:cNvPr>
          <p:cNvSpPr>
            <a:spLocks noGrp="1"/>
          </p:cNvSpPr>
          <p:nvPr>
            <p:ph type="title" hasCustomPrompt="1"/>
          </p:nvPr>
        </p:nvSpPr>
        <p:spPr>
          <a:xfrm>
            <a:off x="246561" y="272355"/>
            <a:ext cx="6663688" cy="473936"/>
          </a:xfrm>
        </p:spPr>
        <p:txBody>
          <a:bodyPr/>
          <a:lstStyle>
            <a:lvl1pPr>
              <a:defRPr sz="2800" b="1">
                <a:latin typeface="+mj-lt"/>
                <a:cs typeface="Arial" panose="020B0604020202020204" pitchFamily="34" charset="0"/>
              </a:defRPr>
            </a:lvl1pPr>
          </a:lstStyle>
          <a:p>
            <a:r>
              <a:rPr lang="en-US" dirty="0"/>
              <a:t>Title Goes Here</a:t>
            </a:r>
          </a:p>
        </p:txBody>
      </p:sp>
    </p:spTree>
    <p:extLst>
      <p:ext uri="{BB962C8B-B14F-4D97-AF65-F5344CB8AC3E}">
        <p14:creationId xmlns:p14="http://schemas.microsoft.com/office/powerpoint/2010/main" val="442064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Light">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9C6AE3-FB74-487A-A448-DF9FBEF8EE3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3" name="TextBox 2">
            <a:extLst>
              <a:ext uri="{FF2B5EF4-FFF2-40B4-BE49-F238E27FC236}">
                <a16:creationId xmlns:a16="http://schemas.microsoft.com/office/drawing/2014/main" id="{E75169CB-6D49-4D00-A9BC-847C02F5D56D}"/>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
        <p:nvSpPr>
          <p:cNvPr id="4" name="Title 1">
            <a:extLst>
              <a:ext uri="{FF2B5EF4-FFF2-40B4-BE49-F238E27FC236}">
                <a16:creationId xmlns:a16="http://schemas.microsoft.com/office/drawing/2014/main" id="{BC468C18-4F5D-4F75-BCB0-00D0E9C15F6D}"/>
              </a:ext>
            </a:extLst>
          </p:cNvPr>
          <p:cNvSpPr>
            <a:spLocks noGrp="1"/>
          </p:cNvSpPr>
          <p:nvPr>
            <p:ph type="title" hasCustomPrompt="1"/>
          </p:nvPr>
        </p:nvSpPr>
        <p:spPr>
          <a:xfrm>
            <a:off x="246561" y="272355"/>
            <a:ext cx="6663688" cy="473936"/>
          </a:xfrm>
        </p:spPr>
        <p:txBody>
          <a:bodyPr/>
          <a:lstStyle>
            <a:lvl1pPr>
              <a:defRPr sz="2800" b="1">
                <a:latin typeface="+mj-lt"/>
                <a:cs typeface="Arial" panose="020B0604020202020204" pitchFamily="34" charset="0"/>
              </a:defRPr>
            </a:lvl1pPr>
          </a:lstStyle>
          <a:p>
            <a:r>
              <a:rPr lang="en-US" dirty="0"/>
              <a:t>Title Goes Here</a:t>
            </a:r>
          </a:p>
        </p:txBody>
      </p:sp>
    </p:spTree>
    <p:extLst>
      <p:ext uri="{BB962C8B-B14F-4D97-AF65-F5344CB8AC3E}">
        <p14:creationId xmlns:p14="http://schemas.microsoft.com/office/powerpoint/2010/main" val="4124555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B7C7D8D2-C446-5A4B-99DC-B14F0DCA96BA}"/>
              </a:ext>
              <a:ext uri="{C183D7F6-B498-43B3-948B-1728B52AA6E4}">
                <adec:decorative xmlns:adec="http://schemas.microsoft.com/office/drawing/2017/decorative" val="1"/>
              </a:ext>
            </a:extLst>
          </p:cNvPr>
          <p:cNvSpPr/>
          <p:nvPr userDrawn="1"/>
        </p:nvSpPr>
        <p:spPr>
          <a:xfrm>
            <a:off x="-2241" y="0"/>
            <a:ext cx="9144000" cy="3998068"/>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sz="2100" dirty="0"/>
          </a:p>
        </p:txBody>
      </p:sp>
      <p:grpSp>
        <p:nvGrpSpPr>
          <p:cNvPr id="37" name="Group 36">
            <a:extLst>
              <a:ext uri="{FF2B5EF4-FFF2-40B4-BE49-F238E27FC236}">
                <a16:creationId xmlns:a16="http://schemas.microsoft.com/office/drawing/2014/main" id="{AE685FBF-2BCE-B549-BA09-F031EF8ACA99}"/>
              </a:ext>
              <a:ext uri="{C183D7F6-B498-43B3-948B-1728B52AA6E4}">
                <adec:decorative xmlns:adec="http://schemas.microsoft.com/office/drawing/2017/decorative" val="1"/>
              </a:ext>
            </a:extLst>
          </p:cNvPr>
          <p:cNvGrpSpPr/>
          <p:nvPr userDrawn="1"/>
        </p:nvGrpSpPr>
        <p:grpSpPr>
          <a:xfrm rot="10800000">
            <a:off x="436702" y="4411586"/>
            <a:ext cx="1527309" cy="36909"/>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sp>
        <p:nvSpPr>
          <p:cNvPr id="6" name="Title 5">
            <a:extLst>
              <a:ext uri="{FF2B5EF4-FFF2-40B4-BE49-F238E27FC236}">
                <a16:creationId xmlns:a16="http://schemas.microsoft.com/office/drawing/2014/main" id="{0B06616A-1FB1-4375-9C02-1889BA49B3EA}"/>
              </a:ext>
            </a:extLst>
          </p:cNvPr>
          <p:cNvSpPr>
            <a:spLocks noGrp="1"/>
          </p:cNvSpPr>
          <p:nvPr>
            <p:ph type="title" hasCustomPrompt="1"/>
          </p:nvPr>
        </p:nvSpPr>
        <p:spPr>
          <a:xfrm>
            <a:off x="484511" y="2671020"/>
            <a:ext cx="7772400" cy="1103313"/>
          </a:xfrm>
        </p:spPr>
        <p:txBody>
          <a:bodyPr/>
          <a:lstStyle>
            <a:lvl1pPr>
              <a:defRPr sz="3600">
                <a:solidFill>
                  <a:srgbClr val="0C234B"/>
                </a:solidFill>
                <a:latin typeface="+mj-lt"/>
                <a:cs typeface="Arial" panose="020B0604020202020204" pitchFamily="34" charset="0"/>
              </a:defRPr>
            </a:lvl1pPr>
          </a:lstStyle>
          <a:p>
            <a:r>
              <a:rPr lang="en-US" dirty="0"/>
              <a:t>Section Title</a:t>
            </a:r>
          </a:p>
        </p:txBody>
      </p:sp>
      <p:pic>
        <p:nvPicPr>
          <p:cNvPr id="28" name="Picture 27">
            <a:extLst>
              <a:ext uri="{FF2B5EF4-FFF2-40B4-BE49-F238E27FC236}">
                <a16:creationId xmlns:a16="http://schemas.microsoft.com/office/drawing/2014/main" id="{AF0DE18A-C456-4DB6-A62C-ECB74329EEC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
        <p:nvSpPr>
          <p:cNvPr id="27" name="TextBox 26">
            <a:extLst>
              <a:ext uri="{FF2B5EF4-FFF2-40B4-BE49-F238E27FC236}">
                <a16:creationId xmlns:a16="http://schemas.microsoft.com/office/drawing/2014/main" id="{966699A7-AC28-44ED-8966-4E525EA306F2}"/>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595352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ed Slide">
    <p:spTree>
      <p:nvGrpSpPr>
        <p:cNvPr id="1" name=""/>
        <p:cNvGrpSpPr/>
        <p:nvPr/>
      </p:nvGrpSpPr>
      <p:grpSpPr>
        <a:xfrm>
          <a:off x="0" y="0"/>
          <a:ext cx="0" cy="0"/>
          <a:chOff x="0" y="0"/>
          <a:chExt cx="0" cy="0"/>
        </a:xfrm>
      </p:grpSpPr>
      <p:pic>
        <p:nvPicPr>
          <p:cNvPr id="476" name="image7.png" descr="triangle_page#.png"/>
          <p:cNvPicPr>
            <a:picLocks noChangeAspect="1"/>
          </p:cNvPicPr>
          <p:nvPr/>
        </p:nvPicPr>
        <p:blipFill>
          <a:blip r:embed="rId2"/>
          <a:stretch>
            <a:fillRect/>
          </a:stretch>
        </p:blipFill>
        <p:spPr>
          <a:xfrm>
            <a:off x="4351867" y="4964919"/>
            <a:ext cx="435864" cy="180595"/>
          </a:xfrm>
          <a:prstGeom prst="rect">
            <a:avLst/>
          </a:prstGeom>
          <a:ln w="12700">
            <a:miter lim="400000"/>
          </a:ln>
        </p:spPr>
      </p:pic>
      <p:grpSp>
        <p:nvGrpSpPr>
          <p:cNvPr id="483" name="Group 483"/>
          <p:cNvGrpSpPr/>
          <p:nvPr/>
        </p:nvGrpSpPr>
        <p:grpSpPr>
          <a:xfrm>
            <a:off x="-1" y="-1"/>
            <a:ext cx="9144001" cy="480062"/>
            <a:chOff x="0" y="0"/>
            <a:chExt cx="9144000" cy="640080"/>
          </a:xfrm>
        </p:grpSpPr>
        <p:grpSp>
          <p:nvGrpSpPr>
            <p:cNvPr id="479" name="Group 479"/>
            <p:cNvGrpSpPr/>
            <p:nvPr/>
          </p:nvGrpSpPr>
          <p:grpSpPr>
            <a:xfrm>
              <a:off x="-1" y="9862"/>
              <a:ext cx="9144001" cy="630000"/>
              <a:chOff x="0" y="0"/>
              <a:chExt cx="9144000" cy="629998"/>
            </a:xfrm>
          </p:grpSpPr>
          <p:sp>
            <p:nvSpPr>
              <p:cNvPr id="477" name="Shape 477"/>
              <p:cNvSpPr/>
              <p:nvPr/>
            </p:nvSpPr>
            <p:spPr>
              <a:xfrm>
                <a:off x="0" y="0"/>
                <a:ext cx="9144000" cy="629999"/>
              </a:xfrm>
              <a:prstGeom prst="rect">
                <a:avLst/>
              </a:prstGeom>
              <a:solidFill>
                <a:srgbClr val="0C234B"/>
              </a:solidFill>
              <a:ln w="12700" cap="flat">
                <a:noFill/>
                <a:miter lim="400000"/>
              </a:ln>
              <a:effectLst/>
            </p:spPr>
            <p:txBody>
              <a:bodyPr wrap="square" lIns="45719" tIns="45719" rIns="45719" bIns="45719" numCol="1" anchor="ctr">
                <a:noAutofit/>
              </a:bodyPr>
              <a:lstStyle/>
              <a:p>
                <a:pPr algn="l">
                  <a:defRPr sz="1800" b="0">
                    <a:solidFill>
                      <a:srgbClr val="000000"/>
                    </a:solidFill>
                  </a:defRPr>
                </a:pPr>
                <a:endParaRPr sz="1350"/>
              </a:p>
            </p:txBody>
          </p:sp>
          <p:pic>
            <p:nvPicPr>
              <p:cNvPr id="478" name="image8.tif"/>
              <p:cNvPicPr>
                <a:picLocks noChangeAspect="1"/>
              </p:cNvPicPr>
              <p:nvPr/>
            </p:nvPicPr>
            <p:blipFill>
              <a:blip r:embed="rId3"/>
              <a:srcRect l="92" t="20960" r="3103" b="54851"/>
              <a:stretch>
                <a:fillRect/>
              </a:stretch>
            </p:blipFill>
            <p:spPr>
              <a:xfrm>
                <a:off x="-1" y="0"/>
                <a:ext cx="9144001" cy="629999"/>
              </a:xfrm>
              <a:prstGeom prst="rect">
                <a:avLst/>
              </a:prstGeom>
              <a:ln w="12700" cap="flat">
                <a:noFill/>
                <a:miter lim="400000"/>
              </a:ln>
              <a:effectLst/>
            </p:spPr>
          </p:pic>
        </p:grpSp>
        <p:grpSp>
          <p:nvGrpSpPr>
            <p:cNvPr id="482" name="Group 482"/>
            <p:cNvGrpSpPr/>
            <p:nvPr/>
          </p:nvGrpSpPr>
          <p:grpSpPr>
            <a:xfrm>
              <a:off x="0" y="-1"/>
              <a:ext cx="9144000" cy="640082"/>
              <a:chOff x="0" y="0"/>
              <a:chExt cx="9144000" cy="640080"/>
            </a:xfrm>
          </p:grpSpPr>
          <p:sp>
            <p:nvSpPr>
              <p:cNvPr id="480" name="Shape 480"/>
              <p:cNvSpPr/>
              <p:nvPr/>
            </p:nvSpPr>
            <p:spPr>
              <a:xfrm>
                <a:off x="0" y="-1"/>
                <a:ext cx="9144000" cy="640082"/>
              </a:xfrm>
              <a:prstGeom prst="rect">
                <a:avLst/>
              </a:prstGeom>
              <a:solidFill>
                <a:srgbClr val="0C234B">
                  <a:alpha val="89000"/>
                </a:srgbClr>
              </a:solidFill>
              <a:ln w="12700" cap="flat">
                <a:noFill/>
                <a:miter lim="400000"/>
              </a:ln>
              <a:effectLst/>
            </p:spPr>
            <p:txBody>
              <a:bodyPr wrap="square" lIns="45719" tIns="45719" rIns="45719" bIns="45719" numCol="1" anchor="t">
                <a:noAutofit/>
              </a:bodyPr>
              <a:lstStyle/>
              <a:p>
                <a:pPr algn="l">
                  <a:defRPr sz="1800" b="0">
                    <a:solidFill>
                      <a:srgbClr val="000000"/>
                    </a:solidFill>
                  </a:defRPr>
                </a:pPr>
                <a:endParaRPr sz="1350"/>
              </a:p>
            </p:txBody>
          </p:sp>
          <p:pic>
            <p:nvPicPr>
              <p:cNvPr id="481" name="image9.png" descr="unireldata:Shared:_UR_CLIENTS:OUR:2014:OUR140527_DE_BrandArchitecture:MASTER LOGOS:CENG_140611_DE_BrandArchitecture_Folder:UA_CENG_logo lock up:DIGITAL:PNG:Reverse:UA_CENG_RGB_Primary_reverse.png"/>
              <p:cNvPicPr>
                <a:picLocks noChangeAspect="1"/>
              </p:cNvPicPr>
              <p:nvPr/>
            </p:nvPicPr>
            <p:blipFill>
              <a:blip r:embed="rId4"/>
              <a:stretch>
                <a:fillRect/>
              </a:stretch>
            </p:blipFill>
            <p:spPr>
              <a:xfrm>
                <a:off x="332497" y="142323"/>
                <a:ext cx="2359182" cy="376814"/>
              </a:xfrm>
              <a:prstGeom prst="rect">
                <a:avLst/>
              </a:prstGeom>
              <a:ln w="12700" cap="flat">
                <a:noFill/>
                <a:miter lim="400000"/>
              </a:ln>
              <a:effectLst/>
            </p:spPr>
          </p:pic>
        </p:grpSp>
      </p:grpSp>
      <p:sp>
        <p:nvSpPr>
          <p:cNvPr id="484" name="Shape 484"/>
          <p:cNvSpPr>
            <a:spLocks noGrp="1"/>
          </p:cNvSpPr>
          <p:nvPr>
            <p:ph type="title"/>
          </p:nvPr>
        </p:nvSpPr>
        <p:spPr>
          <a:xfrm>
            <a:off x="685292" y="594705"/>
            <a:ext cx="7772401" cy="513803"/>
          </a:xfrm>
          <a:prstGeom prst="rect">
            <a:avLst/>
          </a:prstGeom>
        </p:spPr>
        <p:txBody>
          <a:bodyPr/>
          <a:lstStyle>
            <a:lvl1pPr defTabSz="342900">
              <a:defRPr sz="1500" b="1">
                <a:solidFill>
                  <a:srgbClr val="0C234B"/>
                </a:solidFill>
                <a:latin typeface="Verdana"/>
                <a:ea typeface="Verdana"/>
                <a:cs typeface="Verdana"/>
                <a:sym typeface="Verdana"/>
              </a:defRPr>
            </a:lvl1pPr>
          </a:lstStyle>
          <a:p>
            <a:r>
              <a:t>Title Text</a:t>
            </a:r>
          </a:p>
        </p:txBody>
      </p:sp>
      <p:sp>
        <p:nvSpPr>
          <p:cNvPr id="485" name="Shape 485"/>
          <p:cNvSpPr>
            <a:spLocks noGrp="1"/>
          </p:cNvSpPr>
          <p:nvPr>
            <p:ph type="body" sz="quarter" idx="1"/>
          </p:nvPr>
        </p:nvSpPr>
        <p:spPr>
          <a:xfrm>
            <a:off x="765444" y="1680601"/>
            <a:ext cx="3599265" cy="2228799"/>
          </a:xfrm>
          <a:prstGeom prst="rect">
            <a:avLst/>
          </a:prstGeom>
        </p:spPr>
        <p:txBody>
          <a:bodyPr/>
          <a:lstStyle>
            <a:lvl1pPr defTabSz="342900">
              <a:spcBef>
                <a:spcPts val="300"/>
              </a:spcBef>
              <a:buClr>
                <a:srgbClr val="AB0520"/>
              </a:buClr>
              <a:buFont typeface="Arial"/>
              <a:defRPr sz="1500">
                <a:solidFill>
                  <a:srgbClr val="6F868D"/>
                </a:solidFill>
                <a:latin typeface="Verdana"/>
                <a:ea typeface="Verdana"/>
                <a:cs typeface="Verdana"/>
                <a:sym typeface="Verdana"/>
              </a:defRPr>
            </a:lvl1pPr>
            <a:lvl2pPr marL="610790" indent="-267890" defTabSz="342900">
              <a:spcBef>
                <a:spcPts val="300"/>
              </a:spcBef>
              <a:buClr>
                <a:srgbClr val="AB0520"/>
              </a:buClr>
              <a:buFont typeface="Arial"/>
              <a:buChar char="•"/>
              <a:defRPr sz="1500">
                <a:solidFill>
                  <a:srgbClr val="6F868D"/>
                </a:solidFill>
                <a:latin typeface="Verdana"/>
                <a:ea typeface="Verdana"/>
                <a:cs typeface="Verdana"/>
                <a:sym typeface="Verdana"/>
              </a:defRPr>
            </a:lvl2pPr>
            <a:lvl3pPr marL="971550" indent="-285750" defTabSz="342900">
              <a:spcBef>
                <a:spcPts val="300"/>
              </a:spcBef>
              <a:buClr>
                <a:srgbClr val="AB0520"/>
              </a:buClr>
              <a:buFont typeface="Arial"/>
              <a:defRPr sz="1500">
                <a:solidFill>
                  <a:srgbClr val="6F868D"/>
                </a:solidFill>
                <a:latin typeface="Verdana"/>
                <a:ea typeface="Verdana"/>
                <a:cs typeface="Verdana"/>
                <a:sym typeface="Verdana"/>
              </a:defRPr>
            </a:lvl3pPr>
            <a:lvl4pPr marL="1314450" indent="-285750" defTabSz="342900">
              <a:spcBef>
                <a:spcPts val="300"/>
              </a:spcBef>
              <a:buClr>
                <a:srgbClr val="AB0520"/>
              </a:buClr>
              <a:buFont typeface="Arial"/>
              <a:buChar char="•"/>
              <a:defRPr sz="1500">
                <a:solidFill>
                  <a:srgbClr val="6F868D"/>
                </a:solidFill>
                <a:latin typeface="Verdana"/>
                <a:ea typeface="Verdana"/>
                <a:cs typeface="Verdana"/>
                <a:sym typeface="Verdana"/>
              </a:defRPr>
            </a:lvl4pPr>
            <a:lvl5pPr marL="1657350" indent="-285750" defTabSz="342900">
              <a:spcBef>
                <a:spcPts val="300"/>
              </a:spcBef>
              <a:buClr>
                <a:srgbClr val="AB0520"/>
              </a:buClr>
              <a:buFont typeface="Arial"/>
              <a:buChar char="•"/>
              <a:defRPr sz="1500">
                <a:solidFill>
                  <a:srgbClr val="6F868D"/>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486" name="Shape 486"/>
          <p:cNvSpPr>
            <a:spLocks noGrp="1"/>
          </p:cNvSpPr>
          <p:nvPr>
            <p:ph type="sldNum" sz="quarter" idx="2"/>
          </p:nvPr>
        </p:nvSpPr>
        <p:spPr>
          <a:xfrm>
            <a:off x="4423179" y="4964042"/>
            <a:ext cx="279883" cy="207749"/>
          </a:xfrm>
          <a:prstGeom prst="rect">
            <a:avLst/>
          </a:prstGeom>
        </p:spPr>
        <p:txBody>
          <a:bodyPr/>
          <a:lstStyle>
            <a:lvl1pPr>
              <a:defRPr>
                <a:solidFill>
                  <a:schemeClr val="bg1"/>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9443458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sp>
        <p:nvSpPr>
          <p:cNvPr id="35" name="object 2">
            <a:extLst>
              <a:ext uri="{FF2B5EF4-FFF2-40B4-BE49-F238E27FC236}">
                <a16:creationId xmlns:a16="http://schemas.microsoft.com/office/drawing/2014/main" id="{B7C7D8D2-C446-5A4B-99DC-B14F0DCA96BA}"/>
              </a:ext>
              <a:ext uri="{C183D7F6-B498-43B3-948B-1728B52AA6E4}">
                <adec:decorative xmlns:adec="http://schemas.microsoft.com/office/drawing/2017/decorative" val="1"/>
              </a:ext>
            </a:extLst>
          </p:cNvPr>
          <p:cNvSpPr/>
          <p:nvPr userDrawn="1"/>
        </p:nvSpPr>
        <p:spPr>
          <a:xfrm>
            <a:off x="-2241" y="0"/>
            <a:ext cx="9144000" cy="3998068"/>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chemeClr val="tx2">
              <a:lumMod val="75000"/>
            </a:schemeClr>
          </a:solidFill>
        </p:spPr>
        <p:txBody>
          <a:bodyPr wrap="square" lIns="0" tIns="0" rIns="0" bIns="0" rtlCol="0"/>
          <a:lstStyle/>
          <a:p>
            <a:endParaRPr sz="2100" dirty="0"/>
          </a:p>
        </p:txBody>
      </p:sp>
      <p:grpSp>
        <p:nvGrpSpPr>
          <p:cNvPr id="37" name="Group 36">
            <a:extLst>
              <a:ext uri="{FF2B5EF4-FFF2-40B4-BE49-F238E27FC236}">
                <a16:creationId xmlns:a16="http://schemas.microsoft.com/office/drawing/2014/main" id="{AE685FBF-2BCE-B549-BA09-F031EF8ACA99}"/>
              </a:ext>
              <a:ext uri="{C183D7F6-B498-43B3-948B-1728B52AA6E4}">
                <adec:decorative xmlns:adec="http://schemas.microsoft.com/office/drawing/2017/decorative" val="1"/>
              </a:ext>
            </a:extLst>
          </p:cNvPr>
          <p:cNvGrpSpPr/>
          <p:nvPr userDrawn="1"/>
        </p:nvGrpSpPr>
        <p:grpSpPr>
          <a:xfrm rot="10800000">
            <a:off x="436702" y="4411586"/>
            <a:ext cx="1527309" cy="36909"/>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sp>
        <p:nvSpPr>
          <p:cNvPr id="6" name="Title 5">
            <a:extLst>
              <a:ext uri="{FF2B5EF4-FFF2-40B4-BE49-F238E27FC236}">
                <a16:creationId xmlns:a16="http://schemas.microsoft.com/office/drawing/2014/main" id="{0B06616A-1FB1-4375-9C02-1889BA49B3EA}"/>
              </a:ext>
            </a:extLst>
          </p:cNvPr>
          <p:cNvSpPr>
            <a:spLocks noGrp="1"/>
          </p:cNvSpPr>
          <p:nvPr>
            <p:ph type="title" hasCustomPrompt="1"/>
          </p:nvPr>
        </p:nvSpPr>
        <p:spPr>
          <a:xfrm>
            <a:off x="484511" y="2671020"/>
            <a:ext cx="7772400" cy="1103313"/>
          </a:xfrm>
        </p:spPr>
        <p:txBody>
          <a:bodyPr/>
          <a:lstStyle>
            <a:lvl1pPr>
              <a:defRPr sz="3600">
                <a:solidFill>
                  <a:schemeClr val="bg1"/>
                </a:solidFill>
                <a:latin typeface="+mj-lt"/>
                <a:cs typeface="Arial" panose="020B0604020202020204" pitchFamily="34" charset="0"/>
              </a:defRPr>
            </a:lvl1pPr>
          </a:lstStyle>
          <a:p>
            <a:r>
              <a:rPr lang="en-US" dirty="0" err="1"/>
              <a:t>Playposit</a:t>
            </a:r>
            <a:r>
              <a:rPr lang="en-US" dirty="0"/>
              <a:t> Activity</a:t>
            </a:r>
          </a:p>
        </p:txBody>
      </p:sp>
      <p:pic>
        <p:nvPicPr>
          <p:cNvPr id="28" name="Picture 27">
            <a:extLst>
              <a:ext uri="{FF2B5EF4-FFF2-40B4-BE49-F238E27FC236}">
                <a16:creationId xmlns:a16="http://schemas.microsoft.com/office/drawing/2014/main" id="{AF0DE18A-C456-4DB6-A62C-ECB74329EEC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4251960" y="4823460"/>
            <a:ext cx="640080" cy="320040"/>
          </a:xfrm>
          <a:prstGeom prst="rect">
            <a:avLst/>
          </a:prstGeom>
        </p:spPr>
      </p:pic>
      <p:sp>
        <p:nvSpPr>
          <p:cNvPr id="27" name="TextBox 26">
            <a:extLst>
              <a:ext uri="{FF2B5EF4-FFF2-40B4-BE49-F238E27FC236}">
                <a16:creationId xmlns:a16="http://schemas.microsoft.com/office/drawing/2014/main" id="{120E3274-1EB4-4DBA-9820-2543C88FFD7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16490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6136E0BD-C618-4D1E-886C-690E39965B52}"/>
              </a:ext>
            </a:extLst>
          </p:cNvPr>
          <p:cNvSpPr>
            <a:spLocks noGrp="1"/>
          </p:cNvSpPr>
          <p:nvPr>
            <p:ph type="pic" sz="quarter" idx="10"/>
          </p:nvPr>
        </p:nvSpPr>
        <p:spPr>
          <a:xfrm>
            <a:off x="4572000" y="1"/>
            <a:ext cx="4572000" cy="5165448"/>
          </a:xfrm>
        </p:spPr>
        <p:txBody>
          <a:bodyPr/>
          <a:lstStyle/>
          <a:p>
            <a:endParaRPr lang="en-US" dirty="0"/>
          </a:p>
        </p:txBody>
      </p:sp>
      <p:sp>
        <p:nvSpPr>
          <p:cNvPr id="2" name="Title 1">
            <a:extLst>
              <a:ext uri="{FF2B5EF4-FFF2-40B4-BE49-F238E27FC236}">
                <a16:creationId xmlns:a16="http://schemas.microsoft.com/office/drawing/2014/main" id="{5DDCA895-5AE4-4D33-8731-0CB5D058F665}"/>
              </a:ext>
            </a:extLst>
          </p:cNvPr>
          <p:cNvSpPr>
            <a:spLocks noGrp="1"/>
          </p:cNvSpPr>
          <p:nvPr>
            <p:ph type="title" hasCustomPrompt="1"/>
          </p:nvPr>
        </p:nvSpPr>
        <p:spPr>
          <a:xfrm>
            <a:off x="568395" y="522287"/>
            <a:ext cx="3794124" cy="829858"/>
          </a:xfrm>
        </p:spPr>
        <p:txBody>
          <a:bodyPr anchor="t"/>
          <a:lstStyle>
            <a:lvl1pPr>
              <a:defRPr sz="2800">
                <a:solidFill>
                  <a:srgbClr val="0C234B"/>
                </a:solidFill>
                <a:latin typeface="+mj-lt"/>
                <a:cs typeface="Arial" panose="020B0604020202020204" pitchFamily="34" charset="0"/>
              </a:defRPr>
            </a:lvl1pPr>
          </a:lstStyle>
          <a:p>
            <a:r>
              <a:rPr lang="en-US" dirty="0"/>
              <a:t>Title Goes Here</a:t>
            </a:r>
          </a:p>
        </p:txBody>
      </p:sp>
      <p:sp>
        <p:nvSpPr>
          <p:cNvPr id="15" name="Text Placeholder 14">
            <a:extLst>
              <a:ext uri="{FF2B5EF4-FFF2-40B4-BE49-F238E27FC236}">
                <a16:creationId xmlns:a16="http://schemas.microsoft.com/office/drawing/2014/main" id="{032E07CD-3A0F-47B6-B3BA-BED184956021}"/>
              </a:ext>
            </a:extLst>
          </p:cNvPr>
          <p:cNvSpPr>
            <a:spLocks noGrp="1"/>
          </p:cNvSpPr>
          <p:nvPr>
            <p:ph type="body" sz="quarter" idx="12" hasCustomPrompt="1"/>
          </p:nvPr>
        </p:nvSpPr>
        <p:spPr>
          <a:xfrm>
            <a:off x="568325" y="1522957"/>
            <a:ext cx="3167063" cy="349250"/>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4" name="Text Placeholder 3">
            <a:extLst>
              <a:ext uri="{FF2B5EF4-FFF2-40B4-BE49-F238E27FC236}">
                <a16:creationId xmlns:a16="http://schemas.microsoft.com/office/drawing/2014/main" id="{157635C3-9E02-4613-8964-3594E02902D7}"/>
              </a:ext>
            </a:extLst>
          </p:cNvPr>
          <p:cNvSpPr>
            <a:spLocks noGrp="1"/>
          </p:cNvSpPr>
          <p:nvPr>
            <p:ph type="body" sz="quarter" idx="11" hasCustomPrompt="1"/>
          </p:nvPr>
        </p:nvSpPr>
        <p:spPr>
          <a:xfrm>
            <a:off x="568325" y="1994169"/>
            <a:ext cx="3794125" cy="2627043"/>
          </a:xfrm>
        </p:spPr>
        <p:txBody>
          <a:bodyPr/>
          <a:lstStyle>
            <a:lvl1pPr marL="285750" indent="-285750">
              <a:buClr>
                <a:srgbClr val="C00000"/>
              </a:buClr>
              <a:buFont typeface="Arial" panose="020B0604020202020204" pitchFamily="34" charset="0"/>
              <a:buChar char="•"/>
              <a:defRPr>
                <a:solidFill>
                  <a:srgbClr val="0C234B"/>
                </a:solidFill>
              </a:defRPr>
            </a:lvl1pPr>
            <a:lvl2pPr marL="514350" indent="-285750">
              <a:buClr>
                <a:srgbClr val="C00000"/>
              </a:buClr>
              <a:buFont typeface="Arial" panose="020B0604020202020204" pitchFamily="34" charset="0"/>
              <a:buChar char="•"/>
              <a:defRPr>
                <a:solidFill>
                  <a:srgbClr val="0C234B"/>
                </a:solidFill>
              </a:defRPr>
            </a:lvl2pPr>
            <a:lvl3pPr marL="742950" indent="-285750">
              <a:buClr>
                <a:srgbClr val="C00000"/>
              </a:buClr>
              <a:buFont typeface="Arial" panose="020B0604020202020204" pitchFamily="34" charset="0"/>
              <a:buChar char="•"/>
              <a:defRPr>
                <a:solidFill>
                  <a:srgbClr val="0C234B"/>
                </a:solidFill>
              </a:defRPr>
            </a:lvl3pPr>
            <a:lvl4pPr marL="971550" indent="-285750">
              <a:buClr>
                <a:srgbClr val="C00000"/>
              </a:buClr>
              <a:buFont typeface="Arial" panose="020B0604020202020204" pitchFamily="34" charset="0"/>
              <a:buChar char="•"/>
              <a:defRPr>
                <a:solidFill>
                  <a:srgbClr val="0C234B"/>
                </a:solidFill>
              </a:defRPr>
            </a:lvl4pPr>
            <a:lvl5pPr marL="1200150" indent="-285750">
              <a:buClr>
                <a:srgbClr val="C00000"/>
              </a:buClr>
              <a:buFont typeface="Arial" panose="020B0604020202020204" pitchFamily="34" charset="0"/>
              <a:buChar char="•"/>
              <a:defRPr>
                <a:solidFill>
                  <a:srgbClr val="0C234B"/>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523B3429-5621-42F0-A54E-92DC91CBE0D6}"/>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91C78D12-5189-48D0-B0F7-9900978FDE6B}"/>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86941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Just Words">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C109AE1-DEE4-4F71-A176-55926F2EE8DB}"/>
              </a:ext>
            </a:extLst>
          </p:cNvPr>
          <p:cNvSpPr>
            <a:spLocks noGrp="1"/>
          </p:cNvSpPr>
          <p:nvPr>
            <p:ph type="title" hasCustomPrompt="1"/>
          </p:nvPr>
        </p:nvSpPr>
        <p:spPr>
          <a:xfrm>
            <a:off x="457200" y="295377"/>
            <a:ext cx="8228637" cy="527584"/>
          </a:xfrm>
        </p:spPr>
        <p:txBody>
          <a:bodyPr/>
          <a:lstStyle>
            <a:lvl1pPr>
              <a:defRPr sz="2800"/>
            </a:lvl1pPr>
          </a:lstStyle>
          <a:p>
            <a:r>
              <a:rPr lang="en-US" dirty="0"/>
              <a:t>Title Goes Here</a:t>
            </a:r>
          </a:p>
        </p:txBody>
      </p:sp>
      <p:sp>
        <p:nvSpPr>
          <p:cNvPr id="11" name="Text Placeholder 14">
            <a:extLst>
              <a:ext uri="{FF2B5EF4-FFF2-40B4-BE49-F238E27FC236}">
                <a16:creationId xmlns:a16="http://schemas.microsoft.com/office/drawing/2014/main" id="{9619112F-CC78-4232-9480-59F8B474A063}"/>
              </a:ext>
            </a:extLst>
          </p:cNvPr>
          <p:cNvSpPr>
            <a:spLocks noGrp="1"/>
          </p:cNvSpPr>
          <p:nvPr>
            <p:ph type="body" sz="quarter" idx="12" hasCustomPrompt="1"/>
          </p:nvPr>
        </p:nvSpPr>
        <p:spPr>
          <a:xfrm>
            <a:off x="456376" y="1026343"/>
            <a:ext cx="6870167" cy="349250"/>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8" name="Text Placeholder 3">
            <a:extLst>
              <a:ext uri="{FF2B5EF4-FFF2-40B4-BE49-F238E27FC236}">
                <a16:creationId xmlns:a16="http://schemas.microsoft.com/office/drawing/2014/main" id="{1CB3B5C8-CE18-4FC9-B66D-41B89240C819}"/>
              </a:ext>
            </a:extLst>
          </p:cNvPr>
          <p:cNvSpPr>
            <a:spLocks noGrp="1"/>
          </p:cNvSpPr>
          <p:nvPr>
            <p:ph type="body" sz="quarter" idx="11" hasCustomPrompt="1"/>
          </p:nvPr>
        </p:nvSpPr>
        <p:spPr>
          <a:xfrm>
            <a:off x="456376" y="1996430"/>
            <a:ext cx="6870167" cy="2627043"/>
          </a:xfrm>
        </p:spPr>
        <p:txBody>
          <a:bodyPr/>
          <a:lstStyle>
            <a:lvl1pPr marL="285750" indent="-285750">
              <a:buClr>
                <a:srgbClr val="C00000"/>
              </a:buClr>
              <a:buFont typeface="Arial" panose="020B0604020202020204" pitchFamily="34" charset="0"/>
              <a:buChar char="•"/>
              <a:defRPr>
                <a:solidFill>
                  <a:srgbClr val="0C234B"/>
                </a:solidFill>
              </a:defRPr>
            </a:lvl1pPr>
            <a:lvl2pPr marL="514350" indent="-285750">
              <a:buClr>
                <a:srgbClr val="C00000"/>
              </a:buClr>
              <a:buFont typeface="Arial" panose="020B0604020202020204" pitchFamily="34" charset="0"/>
              <a:buChar char="•"/>
              <a:defRPr>
                <a:solidFill>
                  <a:srgbClr val="0C234B"/>
                </a:solidFill>
              </a:defRPr>
            </a:lvl2pPr>
            <a:lvl3pPr marL="742950" indent="-285750">
              <a:buClr>
                <a:srgbClr val="C00000"/>
              </a:buClr>
              <a:buFont typeface="Arial" panose="020B0604020202020204" pitchFamily="34" charset="0"/>
              <a:buChar char="•"/>
              <a:defRPr>
                <a:solidFill>
                  <a:srgbClr val="0C234B"/>
                </a:solidFill>
              </a:defRPr>
            </a:lvl3pPr>
            <a:lvl4pPr marL="971550" indent="-285750">
              <a:buClr>
                <a:srgbClr val="C00000"/>
              </a:buClr>
              <a:buFont typeface="Arial" panose="020B0604020202020204" pitchFamily="34" charset="0"/>
              <a:buChar char="•"/>
              <a:defRPr>
                <a:solidFill>
                  <a:srgbClr val="0C234B"/>
                </a:solidFill>
              </a:defRPr>
            </a:lvl4pPr>
            <a:lvl5pPr marL="1200150" indent="-285750">
              <a:buClr>
                <a:srgbClr val="C00000"/>
              </a:buClr>
              <a:buFont typeface="Arial" panose="020B0604020202020204" pitchFamily="34" charset="0"/>
              <a:buChar char="•"/>
              <a:defRPr>
                <a:solidFill>
                  <a:srgbClr val="0C234B"/>
                </a:solidFill>
              </a:defRPr>
            </a:lvl5pPr>
          </a:lstStyle>
          <a:p>
            <a:pPr lvl="0"/>
            <a:r>
              <a:rPr lang="en-US" dirty="0"/>
              <a:t>Fist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78D9490-6F3C-4FBB-AEC2-56A723A90CA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7" name="TextBox 6">
            <a:extLst>
              <a:ext uri="{FF2B5EF4-FFF2-40B4-BE49-F238E27FC236}">
                <a16:creationId xmlns:a16="http://schemas.microsoft.com/office/drawing/2014/main" id="{8E29FF9A-23B2-4090-8098-39CAD531F5B8}"/>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639005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Light">
    <p:bg>
      <p:bgPr>
        <a:solidFill>
          <a:schemeClr val="bg1"/>
        </a:solidFill>
        <a:effectLst/>
      </p:bgPr>
    </p:bg>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952CB7C8-3BB9-2143-AC2F-773A7C074011}"/>
              </a:ext>
              <a:ext uri="{C183D7F6-B498-43B3-948B-1728B52AA6E4}">
                <adec:decorative xmlns:adec="http://schemas.microsoft.com/office/drawing/2017/decorative" val="1"/>
              </a:ext>
            </a:extLst>
          </p:cNvPr>
          <p:cNvSpPr/>
          <p:nvPr userDrawn="1"/>
        </p:nvSpPr>
        <p:spPr>
          <a:xfrm>
            <a:off x="1068650" y="514350"/>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3" name="object 6">
            <a:extLst>
              <a:ext uri="{FF2B5EF4-FFF2-40B4-BE49-F238E27FC236}">
                <a16:creationId xmlns:a16="http://schemas.microsoft.com/office/drawing/2014/main" id="{23BC8B37-5DF8-4ABA-B3CF-13E3E4D063F8}"/>
              </a:ext>
              <a:ext uri="{C183D7F6-B498-43B3-948B-1728B52AA6E4}">
                <adec:decorative xmlns:adec="http://schemas.microsoft.com/office/drawing/2017/decorative" val="1"/>
              </a:ext>
            </a:extLst>
          </p:cNvPr>
          <p:cNvSpPr/>
          <p:nvPr userDrawn="1"/>
        </p:nvSpPr>
        <p:spPr>
          <a:xfrm>
            <a:off x="1516380" y="1103690"/>
            <a:ext cx="6949440" cy="27432"/>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5" name="Text Placeholder 4">
            <a:extLst>
              <a:ext uri="{FF2B5EF4-FFF2-40B4-BE49-F238E27FC236}">
                <a16:creationId xmlns:a16="http://schemas.microsoft.com/office/drawing/2014/main" id="{FCCA5096-B35E-4C3E-8EA1-0BE3372D9C53}"/>
              </a:ext>
            </a:extLst>
          </p:cNvPr>
          <p:cNvSpPr>
            <a:spLocks noGrp="1"/>
          </p:cNvSpPr>
          <p:nvPr>
            <p:ph type="body" sz="quarter" idx="14" hasCustomPrompt="1"/>
          </p:nvPr>
        </p:nvSpPr>
        <p:spPr>
          <a:xfrm>
            <a:off x="631825" y="1398720"/>
            <a:ext cx="312365" cy="3230430"/>
          </a:xfrm>
        </p:spPr>
        <p:txBody>
          <a:bodyPr vert="vert270"/>
          <a:lstStyle>
            <a:lvl1pPr>
              <a:defRPr sz="1400" cap="all" baseline="0"/>
            </a:lvl1pPr>
          </a:lstStyle>
          <a:p>
            <a:pPr lvl="0"/>
            <a:r>
              <a:rPr lang="en-US" dirty="0"/>
              <a:t>NOTE | Topic</a:t>
            </a:r>
          </a:p>
        </p:txBody>
      </p:sp>
      <p:sp>
        <p:nvSpPr>
          <p:cNvPr id="15" name="Title 1">
            <a:extLst>
              <a:ext uri="{FF2B5EF4-FFF2-40B4-BE49-F238E27FC236}">
                <a16:creationId xmlns:a16="http://schemas.microsoft.com/office/drawing/2014/main" id="{F232D15F-9677-4473-B0AA-305579682657}"/>
              </a:ext>
            </a:extLst>
          </p:cNvPr>
          <p:cNvSpPr>
            <a:spLocks noGrp="1"/>
          </p:cNvSpPr>
          <p:nvPr>
            <p:ph type="title" hasCustomPrompt="1"/>
          </p:nvPr>
        </p:nvSpPr>
        <p:spPr>
          <a:xfrm>
            <a:off x="183969" y="82610"/>
            <a:ext cx="6949440" cy="489536"/>
          </a:xfrm>
        </p:spPr>
        <p:txBody>
          <a:bodyPr anchor="t"/>
          <a:lstStyle>
            <a:lvl1pPr>
              <a:defRPr sz="2800" b="1">
                <a:solidFill>
                  <a:srgbClr val="0C234B"/>
                </a:solidFill>
                <a:latin typeface="+mj-lt"/>
                <a:cs typeface="Arial" panose="020B0604020202020204" pitchFamily="34" charset="0"/>
              </a:defRPr>
            </a:lvl1pPr>
          </a:lstStyle>
          <a:p>
            <a:r>
              <a:rPr lang="en-US" dirty="0"/>
              <a:t>Title Goes Here</a:t>
            </a:r>
          </a:p>
        </p:txBody>
      </p:sp>
      <p:sp>
        <p:nvSpPr>
          <p:cNvPr id="14" name="Text Placeholder 14">
            <a:extLst>
              <a:ext uri="{FF2B5EF4-FFF2-40B4-BE49-F238E27FC236}">
                <a16:creationId xmlns:a16="http://schemas.microsoft.com/office/drawing/2014/main" id="{8B865410-117A-46BD-8F63-FA32C71B238A}"/>
              </a:ext>
            </a:extLst>
          </p:cNvPr>
          <p:cNvSpPr>
            <a:spLocks noGrp="1"/>
          </p:cNvSpPr>
          <p:nvPr>
            <p:ph type="body" sz="quarter" idx="12" hasCustomPrompt="1"/>
          </p:nvPr>
        </p:nvSpPr>
        <p:spPr>
          <a:xfrm>
            <a:off x="1516380" y="630572"/>
            <a:ext cx="6949440" cy="385415"/>
          </a:xfrm>
        </p:spPr>
        <p:txBody>
          <a:bodyPr/>
          <a:lstStyle>
            <a:lvl1pPr marL="285750" indent="-285750">
              <a:buFont typeface="Wingdings" panose="05000000000000000000" pitchFamily="2" charset="2"/>
              <a:buChar char="Ø"/>
              <a:defRPr sz="1800" cap="all" baseline="0">
                <a:latin typeface="+mn-lt"/>
                <a:cs typeface="Times New Roman" panose="02020603050405020304" pitchFamily="18" charset="0"/>
              </a:defRPr>
            </a:lvl1pPr>
            <a:lvl5pPr>
              <a:defRPr/>
            </a:lvl5pPr>
          </a:lstStyle>
          <a:p>
            <a:pPr lvl="0"/>
            <a:r>
              <a:rPr lang="en-US" dirty="0"/>
              <a:t>Subhead goes here</a:t>
            </a:r>
          </a:p>
        </p:txBody>
      </p:sp>
      <p:sp>
        <p:nvSpPr>
          <p:cNvPr id="3" name="Text Placeholder 2">
            <a:extLst>
              <a:ext uri="{FF2B5EF4-FFF2-40B4-BE49-F238E27FC236}">
                <a16:creationId xmlns:a16="http://schemas.microsoft.com/office/drawing/2014/main" id="{01A93D42-71F6-470E-98D1-29849CF355D7}"/>
              </a:ext>
            </a:extLst>
          </p:cNvPr>
          <p:cNvSpPr>
            <a:spLocks noGrp="1"/>
          </p:cNvSpPr>
          <p:nvPr>
            <p:ph type="body" sz="quarter" idx="13"/>
          </p:nvPr>
        </p:nvSpPr>
        <p:spPr>
          <a:xfrm>
            <a:off x="1562100" y="1246256"/>
            <a:ext cx="6950075" cy="3528217"/>
          </a:xfrm>
        </p:spPr>
        <p:txBody>
          <a:bodyPr/>
          <a:lstStyle>
            <a:lvl1pPr marL="285750" indent="-285750">
              <a:buClr>
                <a:srgbClr val="C00000"/>
              </a:buClr>
              <a:buFont typeface="Arial" panose="020B0604020202020204" pitchFamily="34" charset="0"/>
              <a:buChar char="•"/>
              <a:defRPr/>
            </a:lvl1pPr>
            <a:lvl2pPr marL="514350" indent="-285750">
              <a:buClr>
                <a:srgbClr val="C00000"/>
              </a:buClr>
              <a:buFont typeface="Arial" panose="020B0604020202020204" pitchFamily="34" charset="0"/>
              <a:buChar char="•"/>
              <a:defRPr/>
            </a:lvl2pPr>
            <a:lvl3pPr marL="742950" indent="-285750">
              <a:buClr>
                <a:srgbClr val="C00000"/>
              </a:buClr>
              <a:buFont typeface="Arial" panose="020B0604020202020204" pitchFamily="34" charset="0"/>
              <a:buChar char="•"/>
              <a:defRPr/>
            </a:lvl3pPr>
            <a:lvl4pPr marL="971550" indent="-285750">
              <a:buClr>
                <a:srgbClr val="C00000"/>
              </a:buClr>
              <a:buFont typeface="Arial" panose="020B0604020202020204" pitchFamily="34" charset="0"/>
              <a:buChar char="•"/>
              <a:defRPr/>
            </a:lvl4pPr>
            <a:lvl5pPr marL="1200150" indent="-285750">
              <a:buClr>
                <a:srgbClr val="C00000"/>
              </a:buClr>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a:extLst>
              <a:ext uri="{FF2B5EF4-FFF2-40B4-BE49-F238E27FC236}">
                <a16:creationId xmlns:a16="http://schemas.microsoft.com/office/drawing/2014/main" id="{0BCC523A-8E3A-4B45-8365-3C6E632916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9" name="TextBox 8">
            <a:extLst>
              <a:ext uri="{FF2B5EF4-FFF2-40B4-BE49-F238E27FC236}">
                <a16:creationId xmlns:a16="http://schemas.microsoft.com/office/drawing/2014/main" id="{C263C095-EB38-45A8-A786-8ABB3F3E7F02}"/>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56534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Dark">
    <p:bg>
      <p:bgPr>
        <a:solidFill>
          <a:schemeClr val="bg1"/>
        </a:solidFill>
        <a:effectLst/>
      </p:bgPr>
    </p:bg>
    <p:spTree>
      <p:nvGrpSpPr>
        <p:cNvPr id="1" name=""/>
        <p:cNvGrpSpPr/>
        <p:nvPr/>
      </p:nvGrpSpPr>
      <p:grpSpPr>
        <a:xfrm>
          <a:off x="0" y="0"/>
          <a:ext cx="0" cy="0"/>
          <a:chOff x="0" y="0"/>
          <a:chExt cx="0" cy="0"/>
        </a:xfrm>
      </p:grpSpPr>
      <p:sp>
        <p:nvSpPr>
          <p:cNvPr id="16" name="object 2">
            <a:extLst>
              <a:ext uri="{FF2B5EF4-FFF2-40B4-BE49-F238E27FC236}">
                <a16:creationId xmlns:a16="http://schemas.microsoft.com/office/drawing/2014/main" id="{66D3257B-54AE-4248-A73A-FF80A2DA32E2}"/>
              </a:ext>
              <a:ext uri="{C183D7F6-B498-43B3-948B-1728B52AA6E4}">
                <adec:decorative xmlns:adec="http://schemas.microsoft.com/office/drawing/2017/decorative" val="1"/>
              </a:ext>
            </a:extLst>
          </p:cNvPr>
          <p:cNvSpPr/>
          <p:nvPr userDrawn="1"/>
        </p:nvSpPr>
        <p:spPr>
          <a:xfrm>
            <a:off x="0" y="0"/>
            <a:ext cx="9144000" cy="5176393"/>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11" name="object 2">
            <a:extLst>
              <a:ext uri="{FF2B5EF4-FFF2-40B4-BE49-F238E27FC236}">
                <a16:creationId xmlns:a16="http://schemas.microsoft.com/office/drawing/2014/main" id="{952CB7C8-3BB9-2143-AC2F-773A7C074011}"/>
              </a:ext>
              <a:ext uri="{C183D7F6-B498-43B3-948B-1728B52AA6E4}">
                <adec:decorative xmlns:adec="http://schemas.microsoft.com/office/drawing/2017/decorative" val="1"/>
              </a:ext>
            </a:extLst>
          </p:cNvPr>
          <p:cNvSpPr/>
          <p:nvPr userDrawn="1"/>
        </p:nvSpPr>
        <p:spPr>
          <a:xfrm>
            <a:off x="1068650" y="514350"/>
            <a:ext cx="14288" cy="41148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13" name="object 6">
            <a:extLst>
              <a:ext uri="{FF2B5EF4-FFF2-40B4-BE49-F238E27FC236}">
                <a16:creationId xmlns:a16="http://schemas.microsoft.com/office/drawing/2014/main" id="{23BC8B37-5DF8-4ABA-B3CF-13E3E4D063F8}"/>
              </a:ext>
              <a:ext uri="{C183D7F6-B498-43B3-948B-1728B52AA6E4}">
                <adec:decorative xmlns:adec="http://schemas.microsoft.com/office/drawing/2017/decorative" val="1"/>
              </a:ext>
            </a:extLst>
          </p:cNvPr>
          <p:cNvSpPr/>
          <p:nvPr userDrawn="1"/>
        </p:nvSpPr>
        <p:spPr>
          <a:xfrm>
            <a:off x="1502502" y="1198637"/>
            <a:ext cx="6949440" cy="27432"/>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5" name="Text Placeholder 4">
            <a:extLst>
              <a:ext uri="{FF2B5EF4-FFF2-40B4-BE49-F238E27FC236}">
                <a16:creationId xmlns:a16="http://schemas.microsoft.com/office/drawing/2014/main" id="{FCCA5096-B35E-4C3E-8EA1-0BE3372D9C53}"/>
              </a:ext>
            </a:extLst>
          </p:cNvPr>
          <p:cNvSpPr>
            <a:spLocks noGrp="1"/>
          </p:cNvSpPr>
          <p:nvPr>
            <p:ph type="body" sz="quarter" idx="14" hasCustomPrompt="1"/>
          </p:nvPr>
        </p:nvSpPr>
        <p:spPr>
          <a:xfrm>
            <a:off x="631825" y="1398720"/>
            <a:ext cx="312365" cy="3230430"/>
          </a:xfrm>
        </p:spPr>
        <p:txBody>
          <a:bodyPr vert="vert270"/>
          <a:lstStyle>
            <a:lvl1pPr marL="0" indent="0">
              <a:buFontTx/>
              <a:buNone/>
              <a:defRPr sz="1600" b="1" cap="all" baseline="0">
                <a:solidFill>
                  <a:schemeClr val="bg1"/>
                </a:solidFill>
              </a:defRPr>
            </a:lvl1pPr>
          </a:lstStyle>
          <a:p>
            <a:pPr lvl="0"/>
            <a:r>
              <a:rPr lang="en-US" dirty="0"/>
              <a:t>NOTE | Topic</a:t>
            </a:r>
          </a:p>
        </p:txBody>
      </p:sp>
      <p:sp>
        <p:nvSpPr>
          <p:cNvPr id="15" name="Title 1">
            <a:extLst>
              <a:ext uri="{FF2B5EF4-FFF2-40B4-BE49-F238E27FC236}">
                <a16:creationId xmlns:a16="http://schemas.microsoft.com/office/drawing/2014/main" id="{F232D15F-9677-4473-B0AA-305579682657}"/>
              </a:ext>
            </a:extLst>
          </p:cNvPr>
          <p:cNvSpPr>
            <a:spLocks noGrp="1"/>
          </p:cNvSpPr>
          <p:nvPr>
            <p:ph type="title" hasCustomPrompt="1"/>
          </p:nvPr>
        </p:nvSpPr>
        <p:spPr>
          <a:xfrm>
            <a:off x="1502820" y="106747"/>
            <a:ext cx="6949440" cy="585584"/>
          </a:xfrm>
        </p:spPr>
        <p:txBody>
          <a:bodyPr anchor="t"/>
          <a:lstStyle>
            <a:lvl1pPr>
              <a:defRPr sz="2800" b="1">
                <a:solidFill>
                  <a:schemeClr val="bg1"/>
                </a:solidFill>
                <a:latin typeface="+mj-lt"/>
                <a:cs typeface="Arial" panose="020B0604020202020204" pitchFamily="34" charset="0"/>
              </a:defRPr>
            </a:lvl1pPr>
          </a:lstStyle>
          <a:p>
            <a:r>
              <a:rPr lang="en-US" dirty="0"/>
              <a:t>Title Goes Here</a:t>
            </a:r>
          </a:p>
        </p:txBody>
      </p:sp>
      <p:sp>
        <p:nvSpPr>
          <p:cNvPr id="14" name="Text Placeholder 14">
            <a:extLst>
              <a:ext uri="{FF2B5EF4-FFF2-40B4-BE49-F238E27FC236}">
                <a16:creationId xmlns:a16="http://schemas.microsoft.com/office/drawing/2014/main" id="{8B865410-117A-46BD-8F63-FA32C71B238A}"/>
              </a:ext>
            </a:extLst>
          </p:cNvPr>
          <p:cNvSpPr>
            <a:spLocks noGrp="1"/>
          </p:cNvSpPr>
          <p:nvPr>
            <p:ph type="body" sz="quarter" idx="12" hasCustomPrompt="1"/>
          </p:nvPr>
        </p:nvSpPr>
        <p:spPr>
          <a:xfrm>
            <a:off x="1502502" y="729783"/>
            <a:ext cx="6949440" cy="385415"/>
          </a:xfrm>
        </p:spPr>
        <p:txBody>
          <a:bodyPr/>
          <a:lstStyle>
            <a:lvl1pPr marL="285750" indent="-285750">
              <a:buFont typeface="Wingdings" panose="05000000000000000000" pitchFamily="2" charset="2"/>
              <a:buChar char="Ø"/>
              <a:defRPr sz="1800" cap="all" baseline="0">
                <a:solidFill>
                  <a:schemeClr val="bg1"/>
                </a:solidFill>
                <a:latin typeface="+mn-lt"/>
                <a:cs typeface="Times New Roman" panose="02020603050405020304" pitchFamily="18" charset="0"/>
              </a:defRPr>
            </a:lvl1pPr>
            <a:lvl5pPr>
              <a:defRPr/>
            </a:lvl5pPr>
          </a:lstStyle>
          <a:p>
            <a:pPr lvl="0"/>
            <a:r>
              <a:rPr lang="en-US" dirty="0"/>
              <a:t>Subhead goes here</a:t>
            </a:r>
          </a:p>
        </p:txBody>
      </p:sp>
      <p:sp>
        <p:nvSpPr>
          <p:cNvPr id="3" name="Text Placeholder 2">
            <a:extLst>
              <a:ext uri="{FF2B5EF4-FFF2-40B4-BE49-F238E27FC236}">
                <a16:creationId xmlns:a16="http://schemas.microsoft.com/office/drawing/2014/main" id="{01A93D42-71F6-470E-98D1-29849CF355D7}"/>
              </a:ext>
            </a:extLst>
          </p:cNvPr>
          <p:cNvSpPr>
            <a:spLocks noGrp="1"/>
          </p:cNvSpPr>
          <p:nvPr>
            <p:ph type="body" sz="quarter" idx="13"/>
          </p:nvPr>
        </p:nvSpPr>
        <p:spPr>
          <a:xfrm>
            <a:off x="1502502" y="1571282"/>
            <a:ext cx="6950075" cy="3057867"/>
          </a:xfrm>
        </p:spPr>
        <p:txBody>
          <a:bodyPr/>
          <a:lstStyle>
            <a:lvl1pPr marL="285750" indent="-285750">
              <a:buClr>
                <a:srgbClr val="C00000"/>
              </a:buClr>
              <a:buFont typeface="Arial" panose="020B0604020202020204" pitchFamily="34" charset="0"/>
              <a:buChar char="•"/>
              <a:defRPr>
                <a:solidFill>
                  <a:schemeClr val="bg1"/>
                </a:solidFill>
              </a:defRPr>
            </a:lvl1pPr>
            <a:lvl2pPr marL="514350" indent="-285750">
              <a:buClr>
                <a:srgbClr val="C00000"/>
              </a:buClr>
              <a:buFont typeface="Arial" panose="020B0604020202020204" pitchFamily="34" charset="0"/>
              <a:buChar char="•"/>
              <a:defRPr>
                <a:solidFill>
                  <a:schemeClr val="bg1"/>
                </a:solidFill>
              </a:defRPr>
            </a:lvl2pPr>
            <a:lvl3pPr marL="742950" indent="-285750">
              <a:buClr>
                <a:srgbClr val="C00000"/>
              </a:buClr>
              <a:buFont typeface="Arial" panose="020B0604020202020204" pitchFamily="34" charset="0"/>
              <a:buChar char="•"/>
              <a:defRPr>
                <a:solidFill>
                  <a:schemeClr val="bg1"/>
                </a:solidFill>
              </a:defRPr>
            </a:lvl3pPr>
            <a:lvl4pPr marL="971550" indent="-285750">
              <a:buClr>
                <a:srgbClr val="C00000"/>
              </a:buClr>
              <a:buFont typeface="Arial" panose="020B0604020202020204" pitchFamily="34" charset="0"/>
              <a:buChar char="•"/>
              <a:defRPr>
                <a:solidFill>
                  <a:schemeClr val="bg1"/>
                </a:solidFill>
              </a:defRPr>
            </a:lvl4pPr>
            <a:lvl5pPr marL="1200150" indent="-285750">
              <a:buClr>
                <a:srgbClr val="C00000"/>
              </a:buClr>
              <a:buFont typeface="Arial" panose="020B0604020202020204" pitchFamily="34" charset="0"/>
              <a:buChar cha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a:extLst>
              <a:ext uri="{FF2B5EF4-FFF2-40B4-BE49-F238E27FC236}">
                <a16:creationId xmlns:a16="http://schemas.microsoft.com/office/drawing/2014/main" id="{3415E7B7-4A81-49A1-8FAB-1DF1A979853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0" name="TextBox 9">
            <a:extLst>
              <a:ext uri="{FF2B5EF4-FFF2-40B4-BE49-F238E27FC236}">
                <a16:creationId xmlns:a16="http://schemas.microsoft.com/office/drawing/2014/main" id="{147AAF45-4D0D-410D-AA7B-5B65C1CB5C3E}"/>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61795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 Column Dark">
    <p:bg>
      <p:bgPr>
        <a:solidFill>
          <a:schemeClr val="bg1"/>
        </a:solidFill>
        <a:effectLst/>
      </p:bgPr>
    </p:bg>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639359C6-1A1D-274B-82CF-24CE4CE2C298}"/>
              </a:ext>
              <a:ext uri="{C183D7F6-B498-43B3-948B-1728B52AA6E4}">
                <adec:decorative xmlns:adec="http://schemas.microsoft.com/office/drawing/2017/decorative" val="1"/>
              </a:ext>
            </a:extLst>
          </p:cNvPr>
          <p:cNvSpPr/>
          <p:nvPr userDrawn="1"/>
        </p:nvSpPr>
        <p:spPr>
          <a:xfrm>
            <a:off x="-5106" y="0"/>
            <a:ext cx="9144000" cy="51435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C234B"/>
          </a:solidFill>
        </p:spPr>
        <p:txBody>
          <a:bodyPr wrap="square" lIns="0" tIns="0" rIns="0" bIns="0" rtlCol="0"/>
          <a:lstStyle/>
          <a:p>
            <a:endParaRPr sz="2100" dirty="0"/>
          </a:p>
        </p:txBody>
      </p:sp>
      <p:sp>
        <p:nvSpPr>
          <p:cNvPr id="8" name="object 2">
            <a:extLst>
              <a:ext uri="{FF2B5EF4-FFF2-40B4-BE49-F238E27FC236}">
                <a16:creationId xmlns:a16="http://schemas.microsoft.com/office/drawing/2014/main" id="{7C0D586C-0FAA-C74C-ADB8-2C3BC7D4DC81}"/>
              </a:ext>
              <a:ext uri="{C183D7F6-B498-43B3-948B-1728B52AA6E4}">
                <adec:decorative xmlns:adec="http://schemas.microsoft.com/office/drawing/2017/decorative" val="1"/>
              </a:ext>
            </a:extLst>
          </p:cNvPr>
          <p:cNvSpPr/>
          <p:nvPr userDrawn="1"/>
        </p:nvSpPr>
        <p:spPr>
          <a:xfrm rot="5400000" flipH="1">
            <a:off x="4555464" y="-3577998"/>
            <a:ext cx="22860" cy="9144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sz="2100" dirty="0"/>
          </a:p>
        </p:txBody>
      </p:sp>
      <p:sp>
        <p:nvSpPr>
          <p:cNvPr id="2" name="Title 1">
            <a:extLst>
              <a:ext uri="{FF2B5EF4-FFF2-40B4-BE49-F238E27FC236}">
                <a16:creationId xmlns:a16="http://schemas.microsoft.com/office/drawing/2014/main" id="{1591E19A-4A65-41A6-90DF-E7CE861BF1C3}"/>
              </a:ext>
            </a:extLst>
          </p:cNvPr>
          <p:cNvSpPr>
            <a:spLocks noGrp="1"/>
          </p:cNvSpPr>
          <p:nvPr>
            <p:ph type="title" hasCustomPrompt="1"/>
          </p:nvPr>
        </p:nvSpPr>
        <p:spPr>
          <a:xfrm>
            <a:off x="-5106" y="203701"/>
            <a:ext cx="8678654" cy="637850"/>
          </a:xfrm>
        </p:spPr>
        <p:txBody>
          <a:bodyPr/>
          <a:lstStyle>
            <a:lvl1pPr>
              <a:defRPr sz="2800" b="1">
                <a:solidFill>
                  <a:schemeClr val="bg1"/>
                </a:solidFill>
                <a:latin typeface="+mj-lt"/>
                <a:cs typeface="Arial" panose="020B0604020202020204" pitchFamily="34" charset="0"/>
              </a:defRPr>
            </a:lvl1pPr>
          </a:lstStyle>
          <a:p>
            <a:r>
              <a:rPr lang="en-US" dirty="0"/>
              <a:t>Title Goes Here</a:t>
            </a:r>
          </a:p>
        </p:txBody>
      </p:sp>
      <p:sp>
        <p:nvSpPr>
          <p:cNvPr id="15" name="Text Placeholder 14">
            <a:extLst>
              <a:ext uri="{FF2B5EF4-FFF2-40B4-BE49-F238E27FC236}">
                <a16:creationId xmlns:a16="http://schemas.microsoft.com/office/drawing/2014/main" id="{5E2388F2-D27A-41FD-95A6-C88C6B2E28C4}"/>
              </a:ext>
            </a:extLst>
          </p:cNvPr>
          <p:cNvSpPr>
            <a:spLocks noGrp="1"/>
          </p:cNvSpPr>
          <p:nvPr>
            <p:ph type="body" sz="quarter" idx="12" hasCustomPrompt="1"/>
          </p:nvPr>
        </p:nvSpPr>
        <p:spPr>
          <a:xfrm>
            <a:off x="369404" y="1214024"/>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4" name="Text Placeholder 3">
            <a:extLst>
              <a:ext uri="{FF2B5EF4-FFF2-40B4-BE49-F238E27FC236}">
                <a16:creationId xmlns:a16="http://schemas.microsoft.com/office/drawing/2014/main" id="{EC7F7115-AB6E-49A0-9E31-5EA7A6CB7EC9}"/>
              </a:ext>
            </a:extLst>
          </p:cNvPr>
          <p:cNvSpPr>
            <a:spLocks noGrp="1"/>
          </p:cNvSpPr>
          <p:nvPr>
            <p:ph type="body" sz="quarter" idx="15"/>
          </p:nvPr>
        </p:nvSpPr>
        <p:spPr>
          <a:xfrm>
            <a:off x="369405" y="1729319"/>
            <a:ext cx="2260600" cy="1618475"/>
          </a:xfrm>
        </p:spPr>
        <p:txBody>
          <a:bodyPr/>
          <a:lstStyle>
            <a:lvl1pPr>
              <a:defRPr>
                <a:solidFill>
                  <a:schemeClr val="bg1"/>
                </a:solidFill>
              </a:defRPr>
            </a:lvl1pPr>
          </a:lstStyle>
          <a:p>
            <a:pPr lvl="0"/>
            <a:r>
              <a:rPr lang="en-US" dirty="0"/>
              <a:t>Click to edit Master text styles</a:t>
            </a:r>
          </a:p>
        </p:txBody>
      </p:sp>
      <p:sp>
        <p:nvSpPr>
          <p:cNvPr id="16" name="Text Placeholder 14">
            <a:extLst>
              <a:ext uri="{FF2B5EF4-FFF2-40B4-BE49-F238E27FC236}">
                <a16:creationId xmlns:a16="http://schemas.microsoft.com/office/drawing/2014/main" id="{4E05C9A0-641B-426E-B572-7D20001AC740}"/>
              </a:ext>
            </a:extLst>
          </p:cNvPr>
          <p:cNvSpPr>
            <a:spLocks noGrp="1"/>
          </p:cNvSpPr>
          <p:nvPr>
            <p:ph type="body" sz="quarter" idx="13" hasCustomPrompt="1"/>
          </p:nvPr>
        </p:nvSpPr>
        <p:spPr>
          <a:xfrm>
            <a:off x="3125169" y="1214024"/>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9" name="Text Placeholder 3">
            <a:extLst>
              <a:ext uri="{FF2B5EF4-FFF2-40B4-BE49-F238E27FC236}">
                <a16:creationId xmlns:a16="http://schemas.microsoft.com/office/drawing/2014/main" id="{932F0C6D-D6A6-4866-862C-368FCB92F798}"/>
              </a:ext>
            </a:extLst>
          </p:cNvPr>
          <p:cNvSpPr>
            <a:spLocks noGrp="1"/>
          </p:cNvSpPr>
          <p:nvPr>
            <p:ph type="body" sz="quarter" idx="16"/>
          </p:nvPr>
        </p:nvSpPr>
        <p:spPr>
          <a:xfrm>
            <a:off x="3125169" y="1724291"/>
            <a:ext cx="2260600" cy="1618475"/>
          </a:xfrm>
        </p:spPr>
        <p:txBody>
          <a:bodyPr/>
          <a:lstStyle>
            <a:lvl1pPr>
              <a:defRPr>
                <a:solidFill>
                  <a:schemeClr val="bg1"/>
                </a:solidFill>
              </a:defRPr>
            </a:lvl1pPr>
          </a:lstStyle>
          <a:p>
            <a:pPr lvl="0"/>
            <a:r>
              <a:rPr lang="en-US" dirty="0"/>
              <a:t>Click to edit Master text styles</a:t>
            </a:r>
          </a:p>
        </p:txBody>
      </p:sp>
      <p:sp>
        <p:nvSpPr>
          <p:cNvPr id="17" name="Text Placeholder 14">
            <a:extLst>
              <a:ext uri="{FF2B5EF4-FFF2-40B4-BE49-F238E27FC236}">
                <a16:creationId xmlns:a16="http://schemas.microsoft.com/office/drawing/2014/main" id="{52C9451F-9032-491D-A264-875C59528DE1}"/>
              </a:ext>
            </a:extLst>
          </p:cNvPr>
          <p:cNvSpPr>
            <a:spLocks noGrp="1"/>
          </p:cNvSpPr>
          <p:nvPr>
            <p:ph type="body" sz="quarter" idx="14" hasCustomPrompt="1"/>
          </p:nvPr>
        </p:nvSpPr>
        <p:spPr>
          <a:xfrm>
            <a:off x="5880934" y="1209062"/>
            <a:ext cx="2260871" cy="346386"/>
          </a:xfrm>
        </p:spPr>
        <p:txBody>
          <a:bodyPr/>
          <a:lstStyle>
            <a:lvl1pPr marL="0" indent="0">
              <a:buFontTx/>
              <a:buNone/>
              <a:defRPr sz="1800" cap="all" baseline="0">
                <a:solidFill>
                  <a:schemeClr val="bg1"/>
                </a:solidFill>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20" name="Text Placeholder 3">
            <a:extLst>
              <a:ext uri="{FF2B5EF4-FFF2-40B4-BE49-F238E27FC236}">
                <a16:creationId xmlns:a16="http://schemas.microsoft.com/office/drawing/2014/main" id="{DBC23852-CCB4-46DB-A824-B0C3261F7597}"/>
              </a:ext>
            </a:extLst>
          </p:cNvPr>
          <p:cNvSpPr>
            <a:spLocks noGrp="1"/>
          </p:cNvSpPr>
          <p:nvPr>
            <p:ph type="body" sz="quarter" idx="17"/>
          </p:nvPr>
        </p:nvSpPr>
        <p:spPr>
          <a:xfrm>
            <a:off x="5880933" y="1724291"/>
            <a:ext cx="2260600" cy="1618475"/>
          </a:xfrm>
        </p:spPr>
        <p:txBody>
          <a:bodyPr/>
          <a:lstStyle>
            <a:lvl1pPr>
              <a:defRPr>
                <a:solidFill>
                  <a:schemeClr val="bg1"/>
                </a:solidFill>
              </a:defRPr>
            </a:lvl1pPr>
          </a:lstStyle>
          <a:p>
            <a:pPr lvl="0"/>
            <a:r>
              <a:rPr lang="en-US" dirty="0"/>
              <a:t>Click to edit Master text styles</a:t>
            </a:r>
          </a:p>
        </p:txBody>
      </p:sp>
      <p:pic>
        <p:nvPicPr>
          <p:cNvPr id="13" name="Picture 12">
            <a:extLst>
              <a:ext uri="{FF2B5EF4-FFF2-40B4-BE49-F238E27FC236}">
                <a16:creationId xmlns:a16="http://schemas.microsoft.com/office/drawing/2014/main" id="{BA176BB3-A57E-4520-A8A7-9A472F2E4D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2" name="TextBox 11">
            <a:extLst>
              <a:ext uri="{FF2B5EF4-FFF2-40B4-BE49-F238E27FC236}">
                <a16:creationId xmlns:a16="http://schemas.microsoft.com/office/drawing/2014/main" id="{17B544D4-580A-4835-A060-2438D01B9C6F}"/>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185380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 Column Light">
    <p:spTree>
      <p:nvGrpSpPr>
        <p:cNvPr id="1" name=""/>
        <p:cNvGrpSpPr/>
        <p:nvPr/>
      </p:nvGrpSpPr>
      <p:grpSpPr>
        <a:xfrm>
          <a:off x="0" y="0"/>
          <a:ext cx="0" cy="0"/>
          <a:chOff x="0" y="0"/>
          <a:chExt cx="0" cy="0"/>
        </a:xfrm>
      </p:grpSpPr>
      <p:sp>
        <p:nvSpPr>
          <p:cNvPr id="12" name="object 6">
            <a:extLst>
              <a:ext uri="{FF2B5EF4-FFF2-40B4-BE49-F238E27FC236}">
                <a16:creationId xmlns:a16="http://schemas.microsoft.com/office/drawing/2014/main" id="{586ED654-700A-2147-9380-60A6E2C74899}"/>
              </a:ext>
              <a:ext uri="{C183D7F6-B498-43B3-948B-1728B52AA6E4}">
                <adec:decorative xmlns:adec="http://schemas.microsoft.com/office/drawing/2017/decorative" val="1"/>
              </a:ext>
            </a:extLst>
          </p:cNvPr>
          <p:cNvSpPr/>
          <p:nvPr userDrawn="1"/>
        </p:nvSpPr>
        <p:spPr>
          <a:xfrm>
            <a:off x="246561" y="836991"/>
            <a:ext cx="8115300" cy="14288"/>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sz="2100" dirty="0"/>
          </a:p>
        </p:txBody>
      </p:sp>
      <p:sp>
        <p:nvSpPr>
          <p:cNvPr id="13" name="Title 1">
            <a:extLst>
              <a:ext uri="{FF2B5EF4-FFF2-40B4-BE49-F238E27FC236}">
                <a16:creationId xmlns:a16="http://schemas.microsoft.com/office/drawing/2014/main" id="{74003C86-4CAF-4311-AF7A-80DCC7A1152C}"/>
              </a:ext>
            </a:extLst>
          </p:cNvPr>
          <p:cNvSpPr>
            <a:spLocks noGrp="1"/>
          </p:cNvSpPr>
          <p:nvPr>
            <p:ph type="title" hasCustomPrompt="1"/>
          </p:nvPr>
        </p:nvSpPr>
        <p:spPr>
          <a:xfrm>
            <a:off x="246561" y="272355"/>
            <a:ext cx="7854274" cy="473936"/>
          </a:xfrm>
        </p:spPr>
        <p:txBody>
          <a:bodyPr/>
          <a:lstStyle>
            <a:lvl1pPr>
              <a:defRPr sz="2800" b="1">
                <a:latin typeface="+mj-lt"/>
                <a:cs typeface="Arial" panose="020B0604020202020204" pitchFamily="34" charset="0"/>
              </a:defRPr>
            </a:lvl1pPr>
          </a:lstStyle>
          <a:p>
            <a:r>
              <a:rPr lang="en-US" dirty="0"/>
              <a:t>Title Goes Here in</a:t>
            </a:r>
          </a:p>
        </p:txBody>
      </p:sp>
      <p:sp>
        <p:nvSpPr>
          <p:cNvPr id="15" name="Text Placeholder 14">
            <a:extLst>
              <a:ext uri="{FF2B5EF4-FFF2-40B4-BE49-F238E27FC236}">
                <a16:creationId xmlns:a16="http://schemas.microsoft.com/office/drawing/2014/main" id="{4E3ADF3B-044B-4728-B963-5628C0B9EA9E}"/>
              </a:ext>
            </a:extLst>
          </p:cNvPr>
          <p:cNvSpPr>
            <a:spLocks noGrp="1"/>
          </p:cNvSpPr>
          <p:nvPr>
            <p:ph type="body" sz="quarter" idx="12" hasCustomPrompt="1"/>
          </p:nvPr>
        </p:nvSpPr>
        <p:spPr>
          <a:xfrm>
            <a:off x="376029" y="1191852"/>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8" name="Text Placeholder 3">
            <a:extLst>
              <a:ext uri="{FF2B5EF4-FFF2-40B4-BE49-F238E27FC236}">
                <a16:creationId xmlns:a16="http://schemas.microsoft.com/office/drawing/2014/main" id="{9CCE73D5-46A1-4FE5-ACF9-9B15AA1EA79C}"/>
              </a:ext>
            </a:extLst>
          </p:cNvPr>
          <p:cNvSpPr>
            <a:spLocks noGrp="1"/>
          </p:cNvSpPr>
          <p:nvPr>
            <p:ph type="body" sz="quarter" idx="15"/>
          </p:nvPr>
        </p:nvSpPr>
        <p:spPr>
          <a:xfrm>
            <a:off x="376030" y="1707147"/>
            <a:ext cx="2260600" cy="1618475"/>
          </a:xfrm>
        </p:spPr>
        <p:txBody>
          <a:bodyPr/>
          <a:lstStyle/>
          <a:p>
            <a:pPr lvl="0"/>
            <a:r>
              <a:rPr lang="en-US" dirty="0"/>
              <a:t>Click to edit Master text styles</a:t>
            </a:r>
          </a:p>
        </p:txBody>
      </p:sp>
      <p:sp>
        <p:nvSpPr>
          <p:cNvPr id="16" name="Text Placeholder 14">
            <a:extLst>
              <a:ext uri="{FF2B5EF4-FFF2-40B4-BE49-F238E27FC236}">
                <a16:creationId xmlns:a16="http://schemas.microsoft.com/office/drawing/2014/main" id="{687DC020-4F04-4724-8073-56F2B4D0A241}"/>
              </a:ext>
            </a:extLst>
          </p:cNvPr>
          <p:cNvSpPr>
            <a:spLocks noGrp="1"/>
          </p:cNvSpPr>
          <p:nvPr>
            <p:ph type="body" sz="quarter" idx="13" hasCustomPrompt="1"/>
          </p:nvPr>
        </p:nvSpPr>
        <p:spPr>
          <a:xfrm>
            <a:off x="3131794" y="1191852"/>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19" name="Text Placeholder 3">
            <a:extLst>
              <a:ext uri="{FF2B5EF4-FFF2-40B4-BE49-F238E27FC236}">
                <a16:creationId xmlns:a16="http://schemas.microsoft.com/office/drawing/2014/main" id="{5456ABA5-AF29-4D78-9665-C12327402FB9}"/>
              </a:ext>
            </a:extLst>
          </p:cNvPr>
          <p:cNvSpPr>
            <a:spLocks noGrp="1"/>
          </p:cNvSpPr>
          <p:nvPr>
            <p:ph type="body" sz="quarter" idx="16"/>
          </p:nvPr>
        </p:nvSpPr>
        <p:spPr>
          <a:xfrm>
            <a:off x="3131794" y="1702119"/>
            <a:ext cx="2260600" cy="1618475"/>
          </a:xfrm>
        </p:spPr>
        <p:txBody>
          <a:bodyPr/>
          <a:lstStyle/>
          <a:p>
            <a:pPr lvl="0"/>
            <a:r>
              <a:rPr lang="en-US" dirty="0"/>
              <a:t>Click to edit Master text styles</a:t>
            </a:r>
          </a:p>
        </p:txBody>
      </p:sp>
      <p:sp>
        <p:nvSpPr>
          <p:cNvPr id="17" name="Text Placeholder 14">
            <a:extLst>
              <a:ext uri="{FF2B5EF4-FFF2-40B4-BE49-F238E27FC236}">
                <a16:creationId xmlns:a16="http://schemas.microsoft.com/office/drawing/2014/main" id="{D134F62D-188D-42C7-BD6B-7739C9677D0D}"/>
              </a:ext>
            </a:extLst>
          </p:cNvPr>
          <p:cNvSpPr>
            <a:spLocks noGrp="1"/>
          </p:cNvSpPr>
          <p:nvPr>
            <p:ph type="body" sz="quarter" idx="14" hasCustomPrompt="1"/>
          </p:nvPr>
        </p:nvSpPr>
        <p:spPr>
          <a:xfrm>
            <a:off x="5887559" y="1186890"/>
            <a:ext cx="2260871" cy="346386"/>
          </a:xfrm>
        </p:spPr>
        <p:txBody>
          <a:bodyPr/>
          <a:lstStyle>
            <a:lvl1pPr marL="0" indent="0">
              <a:buFontTx/>
              <a:buNone/>
              <a:defRPr sz="1800" cap="all" baseline="0">
                <a:latin typeface="+mn-lt"/>
                <a:cs typeface="Times New Roman" panose="02020603050405020304" pitchFamily="18" charset="0"/>
              </a:defRPr>
            </a:lvl1pPr>
            <a:lvl5pPr>
              <a:defRPr/>
            </a:lvl5pPr>
          </a:lstStyle>
          <a:p>
            <a:pPr lvl="0"/>
            <a:r>
              <a:rPr lang="en-US" dirty="0" err="1"/>
              <a:t>SubheaD</a:t>
            </a:r>
            <a:r>
              <a:rPr lang="en-US" dirty="0"/>
              <a:t> Goes Here</a:t>
            </a:r>
          </a:p>
        </p:txBody>
      </p:sp>
      <p:sp>
        <p:nvSpPr>
          <p:cNvPr id="20" name="Text Placeholder 3">
            <a:extLst>
              <a:ext uri="{FF2B5EF4-FFF2-40B4-BE49-F238E27FC236}">
                <a16:creationId xmlns:a16="http://schemas.microsoft.com/office/drawing/2014/main" id="{C57FB9CB-CF24-4805-B583-FD3C841B54A9}"/>
              </a:ext>
            </a:extLst>
          </p:cNvPr>
          <p:cNvSpPr>
            <a:spLocks noGrp="1"/>
          </p:cNvSpPr>
          <p:nvPr>
            <p:ph type="body" sz="quarter" idx="17"/>
          </p:nvPr>
        </p:nvSpPr>
        <p:spPr>
          <a:xfrm>
            <a:off x="5887558" y="1702119"/>
            <a:ext cx="2260600" cy="1618475"/>
          </a:xfrm>
        </p:spPr>
        <p:txBody>
          <a:bodyPr/>
          <a:lstStyle/>
          <a:p>
            <a:pPr lvl="0"/>
            <a:r>
              <a:rPr lang="en-US" dirty="0"/>
              <a:t>Click to edit Master text styles</a:t>
            </a:r>
          </a:p>
        </p:txBody>
      </p:sp>
      <p:pic>
        <p:nvPicPr>
          <p:cNvPr id="21" name="Picture 20">
            <a:extLst>
              <a:ext uri="{FF2B5EF4-FFF2-40B4-BE49-F238E27FC236}">
                <a16:creationId xmlns:a16="http://schemas.microsoft.com/office/drawing/2014/main" id="{893E1063-31BD-4FCF-A344-C2BB77332E4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251960" y="4823460"/>
            <a:ext cx="640080" cy="320040"/>
          </a:xfrm>
          <a:prstGeom prst="rect">
            <a:avLst/>
          </a:prstGeom>
        </p:spPr>
      </p:pic>
      <p:sp>
        <p:nvSpPr>
          <p:cNvPr id="11" name="TextBox 10">
            <a:extLst>
              <a:ext uri="{FF2B5EF4-FFF2-40B4-BE49-F238E27FC236}">
                <a16:creationId xmlns:a16="http://schemas.microsoft.com/office/drawing/2014/main" id="{B54D3F8E-DAD9-4205-A7CD-4489B5D8DD43}"/>
              </a:ext>
            </a:extLst>
          </p:cNvPr>
          <p:cNvSpPr txBox="1"/>
          <p:nvPr userDrawn="1"/>
        </p:nvSpPr>
        <p:spPr>
          <a:xfrm>
            <a:off x="4372382" y="4858081"/>
            <a:ext cx="395968" cy="261610"/>
          </a:xfrm>
          <a:prstGeom prst="rect">
            <a:avLst/>
          </a:prstGeom>
          <a:noFill/>
        </p:spPr>
        <p:txBody>
          <a:bodyPr wrap="square" rtlCol="0">
            <a:spAutoFit/>
          </a:bodyPr>
          <a:lstStyle/>
          <a:p>
            <a:fld id="{C4AED8A4-20DC-4CAB-8156-91FB91EE1435}" type="slidenum">
              <a:rPr lang="en-US" sz="1100" smtClean="0">
                <a:solidFill>
                  <a:schemeClr val="bg1"/>
                </a:solidFill>
                <a:latin typeface="+mn-lt"/>
              </a:rPr>
              <a:t>‹#›</a:t>
            </a:fld>
            <a:endParaRPr lang="en-US" sz="800" dirty="0">
              <a:solidFill>
                <a:schemeClr val="bg1"/>
              </a:solidFill>
              <a:latin typeface="+mn-lt"/>
            </a:endParaRPr>
          </a:p>
        </p:txBody>
      </p:sp>
    </p:spTree>
    <p:extLst>
      <p:ext uri="{BB962C8B-B14F-4D97-AF65-F5344CB8AC3E}">
        <p14:creationId xmlns:p14="http://schemas.microsoft.com/office/powerpoint/2010/main" val="260110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30CF74D-551E-4A96-87EA-276ED968104B}"/>
              </a:ext>
            </a:extLst>
          </p:cNvPr>
          <p:cNvSpPr>
            <a:spLocks noGrp="1" noChangeArrowheads="1"/>
          </p:cNvSpPr>
          <p:nvPr>
            <p:ph type="body" idx="1"/>
          </p:nvPr>
        </p:nvSpPr>
        <p:spPr bwMode="auto">
          <a:xfrm>
            <a:off x="313507" y="1129936"/>
            <a:ext cx="8112036" cy="36053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en-US" dirty="0">
                <a:sym typeface="Calibri"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3" name="Rectangle 1">
            <a:extLst>
              <a:ext uri="{FF2B5EF4-FFF2-40B4-BE49-F238E27FC236}">
                <a16:creationId xmlns:a16="http://schemas.microsoft.com/office/drawing/2014/main" id="{98644D52-D6E4-46C9-BE76-FA0F0A700635}"/>
              </a:ext>
            </a:extLst>
          </p:cNvPr>
          <p:cNvSpPr>
            <a:spLocks noGrp="1" noChangeArrowheads="1"/>
          </p:cNvSpPr>
          <p:nvPr>
            <p:ph type="title"/>
          </p:nvPr>
        </p:nvSpPr>
        <p:spPr bwMode="auto">
          <a:xfrm>
            <a:off x="313507" y="115649"/>
            <a:ext cx="8562703" cy="60394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ctr" anchorCtr="0" compatLnSpc="1">
            <a:prstTxWarp prst="textNoShape">
              <a:avLst/>
            </a:prstTxWarp>
          </a:bodyPr>
          <a:lstStyle/>
          <a:p>
            <a:pPr lvl="0"/>
            <a:r>
              <a:rPr lang="en-US" dirty="0">
                <a:sym typeface="Calibri" charset="0"/>
              </a:rPr>
              <a:t>Click to edit Master title style</a:t>
            </a:r>
          </a:p>
        </p:txBody>
      </p:sp>
      <p:pic>
        <p:nvPicPr>
          <p:cNvPr id="5" name="Picture 4">
            <a:extLst>
              <a:ext uri="{FF2B5EF4-FFF2-40B4-BE49-F238E27FC236}">
                <a16:creationId xmlns:a16="http://schemas.microsoft.com/office/drawing/2014/main" id="{8C4883FF-9D84-4F16-BE6E-5244E4CB8A5F}"/>
              </a:ext>
            </a:extLst>
          </p:cNvPr>
          <p:cNvPicPr>
            <a:picLocks noChangeAspect="1"/>
          </p:cNvPicPr>
          <p:nvPr userDrawn="1"/>
        </p:nvPicPr>
        <p:blipFill>
          <a:blip r:embed="rId22"/>
          <a:stretch>
            <a:fillRect/>
          </a:stretch>
        </p:blipFill>
        <p:spPr>
          <a:xfrm>
            <a:off x="7262947" y="150744"/>
            <a:ext cx="1815739" cy="497009"/>
          </a:xfrm>
          <a:prstGeom prst="rect">
            <a:avLst/>
          </a:prstGeom>
        </p:spPr>
      </p:pic>
      <p:pic>
        <p:nvPicPr>
          <p:cNvPr id="6" name="Picture 5">
            <a:extLst>
              <a:ext uri="{FF2B5EF4-FFF2-40B4-BE49-F238E27FC236}">
                <a16:creationId xmlns:a16="http://schemas.microsoft.com/office/drawing/2014/main" id="{259176E6-81F0-456E-87C4-C93C729A00E4}"/>
              </a:ext>
            </a:extLst>
          </p:cNvPr>
          <p:cNvPicPr>
            <a:picLocks noChangeAspect="1"/>
          </p:cNvPicPr>
          <p:nvPr userDrawn="1"/>
        </p:nvPicPr>
        <p:blipFill>
          <a:blip r:embed="rId23"/>
          <a:stretch>
            <a:fillRect/>
          </a:stretch>
        </p:blipFill>
        <p:spPr>
          <a:xfrm>
            <a:off x="8287916" y="4411407"/>
            <a:ext cx="719390" cy="670618"/>
          </a:xfrm>
          <a:prstGeom prst="rect">
            <a:avLst/>
          </a:prstGeom>
        </p:spPr>
      </p:pic>
      <p:sp>
        <p:nvSpPr>
          <p:cNvPr id="4" name="TextBox 3">
            <a:extLst>
              <a:ext uri="{FF2B5EF4-FFF2-40B4-BE49-F238E27FC236}">
                <a16:creationId xmlns:a16="http://schemas.microsoft.com/office/drawing/2014/main" id="{1A1D0B28-1C71-4881-AD4F-9EA0EE5A6C08}"/>
              </a:ext>
            </a:extLst>
          </p:cNvPr>
          <p:cNvSpPr txBox="1"/>
          <p:nvPr userDrawn="1"/>
        </p:nvSpPr>
        <p:spPr>
          <a:xfrm>
            <a:off x="4396874" y="4800933"/>
            <a:ext cx="395968" cy="261610"/>
          </a:xfrm>
          <a:prstGeom prst="rect">
            <a:avLst/>
          </a:prstGeom>
          <a:noFill/>
        </p:spPr>
        <p:txBody>
          <a:bodyPr wrap="square" rtlCol="0">
            <a:spAutoFit/>
          </a:bodyPr>
          <a:lstStyle/>
          <a:p>
            <a:fld id="{C4AED8A4-20DC-4CAB-8156-91FB91EE1435}" type="slidenum">
              <a:rPr lang="en-US" sz="1100" smtClean="0">
                <a:latin typeface="+mn-lt"/>
              </a:rPr>
              <a:t>‹#›</a:t>
            </a:fld>
            <a:endParaRPr lang="en-US" sz="800" dirty="0">
              <a:latin typeface="+mn-lt"/>
            </a:endParaRPr>
          </a:p>
        </p:txBody>
      </p:sp>
    </p:spTree>
    <p:extLst>
      <p:ext uri="{BB962C8B-B14F-4D97-AF65-F5344CB8AC3E}">
        <p14:creationId xmlns:p14="http://schemas.microsoft.com/office/powerpoint/2010/main" val="3255220148"/>
      </p:ext>
    </p:extLst>
  </p:cSld>
  <p:clrMap bg1="lt1" tx1="dk1" bg2="lt2" tx2="dk2" accent1="accent1" accent2="accent2" accent3="accent3" accent4="accent4" accent5="accent5" accent6="accent6" hlink="hlink" folHlink="folHlink"/>
  <p:sldLayoutIdLst>
    <p:sldLayoutId id="2147483726" r:id="rId1"/>
    <p:sldLayoutId id="2147483710" r:id="rId2"/>
    <p:sldLayoutId id="2147483735" r:id="rId3"/>
    <p:sldLayoutId id="2147483711" r:id="rId4"/>
    <p:sldLayoutId id="2147483734" r:id="rId5"/>
    <p:sldLayoutId id="2147483727" r:id="rId6"/>
    <p:sldLayoutId id="2147483733" r:id="rId7"/>
    <p:sldLayoutId id="2147483718" r:id="rId8"/>
    <p:sldLayoutId id="2147483712" r:id="rId9"/>
    <p:sldLayoutId id="2147483713" r:id="rId10"/>
    <p:sldLayoutId id="2147483732" r:id="rId11"/>
    <p:sldLayoutId id="2147483714" r:id="rId12"/>
    <p:sldLayoutId id="2147483731" r:id="rId13"/>
    <p:sldLayoutId id="2147483715" r:id="rId14"/>
    <p:sldLayoutId id="2147483730" r:id="rId15"/>
    <p:sldLayoutId id="2147483716" r:id="rId16"/>
    <p:sldLayoutId id="2147483729" r:id="rId17"/>
    <p:sldLayoutId id="2147483728" r:id="rId18"/>
    <p:sldLayoutId id="2147483717" r:id="rId19"/>
    <p:sldLayoutId id="2147483736" r:id="rId20"/>
  </p:sldLayoutIdLst>
  <p:hf hdr="0" ftr="0" dt="0"/>
  <p:txStyles>
    <p:titleStyle>
      <a:lvl1pPr eaLnBrk="1" hangingPunct="1">
        <a:defRPr sz="2800" b="1">
          <a:solidFill>
            <a:srgbClr val="0C234B"/>
          </a:solidFill>
          <a:latin typeface="+mj-lt"/>
          <a:ea typeface="+mj-ea"/>
          <a:cs typeface="Arial" panose="020B0604020202020204" pitchFamily="34" charset="0"/>
        </a:defRPr>
      </a:lvl1pPr>
    </p:titleStyle>
    <p:bodyStyle>
      <a:lvl1pPr marL="285750" indent="-285750" eaLnBrk="1" hangingPunct="1">
        <a:buClr>
          <a:srgbClr val="C00000"/>
        </a:buClr>
        <a:buFont typeface="Arial" panose="020B0604020202020204" pitchFamily="34" charset="0"/>
        <a:buChar char="•"/>
        <a:defRPr>
          <a:solidFill>
            <a:srgbClr val="0C234B"/>
          </a:solidFill>
          <a:latin typeface="+mn-lt"/>
          <a:ea typeface="+mn-ea"/>
          <a:cs typeface="+mn-cs"/>
        </a:defRPr>
      </a:lvl1pPr>
      <a:lvl2pPr marL="514350" indent="-285750" eaLnBrk="1" hangingPunct="1">
        <a:buClr>
          <a:srgbClr val="C00000"/>
        </a:buClr>
        <a:buFont typeface="Arial" panose="020B0604020202020204" pitchFamily="34" charset="0"/>
        <a:buChar char="•"/>
        <a:defRPr>
          <a:solidFill>
            <a:srgbClr val="0C234B"/>
          </a:solidFill>
          <a:latin typeface="+mn-lt"/>
          <a:ea typeface="+mn-ea"/>
          <a:cs typeface="+mn-cs"/>
        </a:defRPr>
      </a:lvl2pPr>
      <a:lvl3pPr marL="742950" indent="-285750" eaLnBrk="1" hangingPunct="1">
        <a:buClr>
          <a:srgbClr val="C00000"/>
        </a:buClr>
        <a:buFont typeface="Arial" panose="020B0604020202020204" pitchFamily="34" charset="0"/>
        <a:buChar char="•"/>
        <a:defRPr>
          <a:solidFill>
            <a:srgbClr val="0C234B"/>
          </a:solidFill>
          <a:latin typeface="+mn-lt"/>
          <a:ea typeface="+mn-ea"/>
          <a:cs typeface="+mn-cs"/>
        </a:defRPr>
      </a:lvl3pPr>
      <a:lvl4pPr marL="971550" indent="-285750" eaLnBrk="1" hangingPunct="1">
        <a:buClr>
          <a:srgbClr val="C00000"/>
        </a:buClr>
        <a:buFont typeface="Arial" panose="020B0604020202020204" pitchFamily="34" charset="0"/>
        <a:buChar char="•"/>
        <a:defRPr>
          <a:solidFill>
            <a:srgbClr val="0C234B"/>
          </a:solidFill>
          <a:latin typeface="+mn-lt"/>
          <a:ea typeface="+mn-ea"/>
          <a:cs typeface="+mn-cs"/>
        </a:defRPr>
      </a:lvl4pPr>
      <a:lvl5pPr marL="1200150" indent="-285750" eaLnBrk="1" hangingPunct="1">
        <a:buClr>
          <a:srgbClr val="C00000"/>
        </a:buClr>
        <a:buFont typeface="Arial" panose="020B0604020202020204" pitchFamily="34" charset="0"/>
        <a:buChar char="•"/>
        <a:defRPr>
          <a:solidFill>
            <a:srgbClr val="0C234B"/>
          </a:solidFill>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p:bodyStyle>
    <p:otherStyle>
      <a:lvl1pPr marL="0" eaLnBrk="1" hangingPunct="1">
        <a:defRPr>
          <a:latin typeface="+mn-lt"/>
          <a:ea typeface="+mn-ea"/>
          <a:cs typeface="+mn-cs"/>
        </a:defRPr>
      </a:lvl1pPr>
      <a:lvl2pPr marL="228600" eaLnBrk="1" hangingPunct="1">
        <a:defRPr>
          <a:latin typeface="+mn-lt"/>
          <a:ea typeface="+mn-ea"/>
          <a:cs typeface="+mn-cs"/>
        </a:defRPr>
      </a:lvl2pPr>
      <a:lvl3pPr marL="457200" eaLnBrk="1" hangingPunct="1">
        <a:defRPr>
          <a:latin typeface="+mn-lt"/>
          <a:ea typeface="+mn-ea"/>
          <a:cs typeface="+mn-cs"/>
        </a:defRPr>
      </a:lvl3pPr>
      <a:lvl4pPr marL="685800" eaLnBrk="1" hangingPunct="1">
        <a:defRPr>
          <a:latin typeface="+mn-lt"/>
          <a:ea typeface="+mn-ea"/>
          <a:cs typeface="+mn-cs"/>
        </a:defRPr>
      </a:lvl4pPr>
      <a:lvl5pPr marL="914400" eaLnBrk="1" hangingPunct="1">
        <a:defRPr>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180" userDrawn="1">
          <p15:clr>
            <a:srgbClr val="F26B43"/>
          </p15:clr>
        </p15:guide>
        <p15:guide id="4" orient="horz" pos="2916" userDrawn="1">
          <p15:clr>
            <a:srgbClr val="F26B43"/>
          </p15:clr>
        </p15:guide>
        <p15:guide id="5" pos="2880" userDrawn="1">
          <p15:clr>
            <a:srgbClr val="A4A3A4"/>
          </p15:clr>
        </p15:guide>
        <p15:guide id="6" pos="864" userDrawn="1">
          <p15:clr>
            <a:srgbClr val="A4A3A4"/>
          </p15:clr>
        </p15:guide>
        <p15:guide id="7" orient="horz" pos="1332"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19.xml"/><Relationship Id="rId1" Type="http://schemas.openxmlformats.org/officeDocument/2006/relationships/video" Target="https://www.youtube.com/embed/B1j6k2j2eJg?feature=oembed" TargetMode="External"/><Relationship Id="rId4" Type="http://schemas.openxmlformats.org/officeDocument/2006/relationships/hyperlink" Target="https://www.youtube.com/watch?v=B1j6k2j2eJ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 Id="rId4" Type="http://schemas.openxmlformats.org/officeDocument/2006/relationships/hyperlink" Target="https://code.visualstudio.com/docs/python/python-tutoria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9.xml"/><Relationship Id="rId4" Type="http://schemas.openxmlformats.org/officeDocument/2006/relationships/hyperlink" Target="https://www.microsoft.com/en-us/p/python-39/9p7qfqmjrfp7?rtc=1&amp;activetab=pivot:overviewtab"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brew.sh/" TargetMode="External"/><Relationship Id="rId2" Type="http://schemas.openxmlformats.org/officeDocument/2006/relationships/image" Target="../media/image26.png"/><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docs.python.org/3.9/using/mac.html" TargetMode="Externa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ode.visualstudio.com/docs/python/python-tutorial" TargetMode="Externa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education.github.com/pack#offers" TargetMode="External"/><Relationship Id="rId2" Type="http://schemas.openxmlformats.org/officeDocument/2006/relationships/hyperlink" Target="https://education.github.com/students" TargetMode="External"/><Relationship Id="rId1" Type="http://schemas.openxmlformats.org/officeDocument/2006/relationships/slideLayout" Target="../slideLayouts/slideLayout10.xml"/><Relationship Id="rId4" Type="http://schemas.openxmlformats.org/officeDocument/2006/relationships/hyperlink" Target="https://docs.github.com/en/copilot/quickstar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anaconda.com/download" TargetMode="External"/><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www.pygame.org/ftp/contrib/pygame_docs.pdf" TargetMode="External"/><Relationship Id="rId2" Type="http://schemas.openxmlformats.org/officeDocument/2006/relationships/image" Target="../media/image37.emf"/><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bing.com/videos/search?q=youtube+video+on+how+to+install+pygames+windows+10+python+3.9&amp;&amp;view=detail&amp;mid=DDB861A4EEB858992BE8DDB861A4EEB858992BE8&amp;&amp;FORM=VDRVRV" TargetMode="Externa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420F-9319-4EA7-A624-A45BC667901E}"/>
              </a:ext>
            </a:extLst>
          </p:cNvPr>
          <p:cNvSpPr>
            <a:spLocks noGrp="1"/>
          </p:cNvSpPr>
          <p:nvPr>
            <p:ph type="title"/>
          </p:nvPr>
        </p:nvSpPr>
        <p:spPr>
          <a:xfrm>
            <a:off x="267286" y="2671020"/>
            <a:ext cx="8876713" cy="1103313"/>
          </a:xfrm>
        </p:spPr>
        <p:txBody>
          <a:bodyPr/>
          <a:lstStyle/>
          <a:p>
            <a:r>
              <a:rPr lang="en-US" dirty="0"/>
              <a:t>Unit 4 – </a:t>
            </a:r>
            <a:br>
              <a:rPr lang="en-US" dirty="0"/>
            </a:br>
            <a:r>
              <a:rPr lang="en-US" dirty="0"/>
              <a:t>User Testing (including Acceptance Testing)</a:t>
            </a:r>
            <a:endParaRPr lang="en-US" i="1" dirty="0"/>
          </a:p>
        </p:txBody>
      </p:sp>
    </p:spTree>
    <p:extLst>
      <p:ext uri="{BB962C8B-B14F-4D97-AF65-F5344CB8AC3E}">
        <p14:creationId xmlns:p14="http://schemas.microsoft.com/office/powerpoint/2010/main" val="344972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21C7-380E-420F-9C1A-339A8A0322D5}"/>
              </a:ext>
            </a:extLst>
          </p:cNvPr>
          <p:cNvSpPr>
            <a:spLocks noGrp="1"/>
          </p:cNvSpPr>
          <p:nvPr>
            <p:ph type="title"/>
          </p:nvPr>
        </p:nvSpPr>
        <p:spPr/>
        <p:txBody>
          <a:bodyPr/>
          <a:lstStyle/>
          <a:p>
            <a:r>
              <a:rPr lang="en-US" dirty="0"/>
              <a:t>Test-driven Development Workflow</a:t>
            </a:r>
          </a:p>
        </p:txBody>
      </p:sp>
      <p:pic>
        <p:nvPicPr>
          <p:cNvPr id="4" name="Picture 3" descr="Test-driven development workflow - identify new functionality, write test, run test. If pass return to the beginning, if fail, implement functionality and refactor then run test again.">
            <a:extLst>
              <a:ext uri="{FF2B5EF4-FFF2-40B4-BE49-F238E27FC236}">
                <a16:creationId xmlns:a16="http://schemas.microsoft.com/office/drawing/2014/main" id="{0CF7815D-CB5E-471E-8139-79FA44DC668D}"/>
              </a:ext>
            </a:extLst>
          </p:cNvPr>
          <p:cNvPicPr>
            <a:picLocks noChangeAspect="1"/>
          </p:cNvPicPr>
          <p:nvPr/>
        </p:nvPicPr>
        <p:blipFill>
          <a:blip r:embed="rId2"/>
          <a:stretch>
            <a:fillRect/>
          </a:stretch>
        </p:blipFill>
        <p:spPr>
          <a:xfrm>
            <a:off x="1300655" y="1465673"/>
            <a:ext cx="6046076" cy="2478686"/>
          </a:xfrm>
          <a:prstGeom prst="rect">
            <a:avLst/>
          </a:prstGeom>
        </p:spPr>
      </p:pic>
      <p:sp>
        <p:nvSpPr>
          <p:cNvPr id="6" name="TextBox 5">
            <a:extLst>
              <a:ext uri="{FF2B5EF4-FFF2-40B4-BE49-F238E27FC236}">
                <a16:creationId xmlns:a16="http://schemas.microsoft.com/office/drawing/2014/main" id="{ABFAEE82-4AF5-4149-B763-8E2B2A924FC7}"/>
              </a:ext>
            </a:extLst>
          </p:cNvPr>
          <p:cNvSpPr txBox="1"/>
          <p:nvPr/>
        </p:nvSpPr>
        <p:spPr>
          <a:xfrm>
            <a:off x="1300655" y="3998727"/>
            <a:ext cx="2306912" cy="369332"/>
          </a:xfrm>
          <a:prstGeom prst="rect">
            <a:avLst/>
          </a:prstGeom>
          <a:noFill/>
        </p:spPr>
        <p:txBody>
          <a:bodyPr wrap="square" rtlCol="0">
            <a:spAutoFit/>
          </a:bodyPr>
          <a:lstStyle/>
          <a:p>
            <a:pPr algn="l"/>
            <a:r>
              <a:rPr lang="en-US" sz="900" dirty="0">
                <a:solidFill>
                  <a:srgbClr val="C00000"/>
                </a:solidFill>
              </a:rPr>
              <a:t>As shown in </a:t>
            </a:r>
            <a:r>
              <a:rPr lang="en-US" sz="900" b="1" dirty="0">
                <a:solidFill>
                  <a:srgbClr val="C00000"/>
                </a:solidFill>
              </a:rPr>
              <a:t>Software Engineering </a:t>
            </a:r>
            <a:r>
              <a:rPr lang="en-US" sz="900" dirty="0">
                <a:solidFill>
                  <a:srgbClr val="C00000"/>
                </a:solidFill>
              </a:rPr>
              <a:t>– 10</a:t>
            </a:r>
            <a:r>
              <a:rPr lang="en-US" sz="900" baseline="30000" dirty="0">
                <a:solidFill>
                  <a:srgbClr val="C00000"/>
                </a:solidFill>
              </a:rPr>
              <a:t>th</a:t>
            </a:r>
            <a:r>
              <a:rPr lang="en-US" sz="900" dirty="0">
                <a:solidFill>
                  <a:srgbClr val="C00000"/>
                </a:solidFill>
              </a:rPr>
              <a:t> Edition by Ian Somerville</a:t>
            </a:r>
          </a:p>
        </p:txBody>
      </p:sp>
    </p:spTree>
    <p:extLst>
      <p:ext uri="{BB962C8B-B14F-4D97-AF65-F5344CB8AC3E}">
        <p14:creationId xmlns:p14="http://schemas.microsoft.com/office/powerpoint/2010/main" val="154256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1BA2-AAFF-4979-B903-D3B2187CAAE3}"/>
              </a:ext>
            </a:extLst>
          </p:cNvPr>
          <p:cNvSpPr>
            <a:spLocks noGrp="1"/>
          </p:cNvSpPr>
          <p:nvPr>
            <p:ph type="title"/>
          </p:nvPr>
        </p:nvSpPr>
        <p:spPr>
          <a:xfrm>
            <a:off x="151968" y="65814"/>
            <a:ext cx="6663688" cy="473936"/>
          </a:xfrm>
        </p:spPr>
        <p:txBody>
          <a:bodyPr/>
          <a:lstStyle/>
          <a:p>
            <a:r>
              <a:rPr lang="en-US" dirty="0"/>
              <a:t>TDD Process Activities</a:t>
            </a:r>
          </a:p>
        </p:txBody>
      </p:sp>
      <p:pic>
        <p:nvPicPr>
          <p:cNvPr id="4" name="Picture 3" descr="Test driven development diagram depicted as one continuous circle- start in red, write test, test fails. Green - write code to make test pass, code passes test. Grey Refactor - Workable code how to improve? clean code. Then circles back to red.">
            <a:extLst>
              <a:ext uri="{FF2B5EF4-FFF2-40B4-BE49-F238E27FC236}">
                <a16:creationId xmlns:a16="http://schemas.microsoft.com/office/drawing/2014/main" id="{017AA057-9E03-4712-9CFD-B4DFC28D9553}"/>
              </a:ext>
            </a:extLst>
          </p:cNvPr>
          <p:cNvPicPr>
            <a:picLocks noChangeAspect="1"/>
          </p:cNvPicPr>
          <p:nvPr/>
        </p:nvPicPr>
        <p:blipFill>
          <a:blip r:embed="rId2"/>
          <a:stretch>
            <a:fillRect/>
          </a:stretch>
        </p:blipFill>
        <p:spPr>
          <a:xfrm>
            <a:off x="1363718" y="833947"/>
            <a:ext cx="6289285" cy="3556750"/>
          </a:xfrm>
          <a:prstGeom prst="rect">
            <a:avLst/>
          </a:prstGeom>
        </p:spPr>
      </p:pic>
    </p:spTree>
    <p:extLst>
      <p:ext uri="{BB962C8B-B14F-4D97-AF65-F5344CB8AC3E}">
        <p14:creationId xmlns:p14="http://schemas.microsoft.com/office/powerpoint/2010/main" val="90589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5361-1CAE-406B-AE7E-5AAE05AA17DB}"/>
              </a:ext>
            </a:extLst>
          </p:cNvPr>
          <p:cNvSpPr>
            <a:spLocks noGrp="1"/>
          </p:cNvSpPr>
          <p:nvPr>
            <p:ph type="title"/>
          </p:nvPr>
        </p:nvSpPr>
        <p:spPr>
          <a:xfrm>
            <a:off x="678392" y="243523"/>
            <a:ext cx="3146898" cy="634802"/>
          </a:xfrm>
        </p:spPr>
        <p:txBody>
          <a:bodyPr/>
          <a:lstStyle/>
          <a:p>
            <a:r>
              <a:rPr lang="en-US" dirty="0"/>
              <a:t>Benefits of TDD</a:t>
            </a:r>
          </a:p>
        </p:txBody>
      </p:sp>
      <p:pic>
        <p:nvPicPr>
          <p:cNvPr id="10" name="Picture 9" descr="Advantages of Test-Driven Development. Modular Code, Effortless code maintenance, tight team collaboration, bugs prevention, and quick changes are possible.">
            <a:extLst>
              <a:ext uri="{FF2B5EF4-FFF2-40B4-BE49-F238E27FC236}">
                <a16:creationId xmlns:a16="http://schemas.microsoft.com/office/drawing/2014/main" id="{AD17EE4A-899F-47F9-A003-E7229C4AB52D}"/>
              </a:ext>
            </a:extLst>
          </p:cNvPr>
          <p:cNvPicPr>
            <a:picLocks noChangeAspect="1"/>
          </p:cNvPicPr>
          <p:nvPr/>
        </p:nvPicPr>
        <p:blipFill>
          <a:blip r:embed="rId2"/>
          <a:stretch>
            <a:fillRect/>
          </a:stretch>
        </p:blipFill>
        <p:spPr>
          <a:xfrm>
            <a:off x="221759" y="1306473"/>
            <a:ext cx="4052937" cy="2530553"/>
          </a:xfrm>
          <a:prstGeom prst="rect">
            <a:avLst/>
          </a:prstGeom>
        </p:spPr>
      </p:pic>
      <p:sp>
        <p:nvSpPr>
          <p:cNvPr id="4" name="Text Placeholder 3">
            <a:extLst>
              <a:ext uri="{FF2B5EF4-FFF2-40B4-BE49-F238E27FC236}">
                <a16:creationId xmlns:a16="http://schemas.microsoft.com/office/drawing/2014/main" id="{FB4AA2AC-4B06-4BE4-A009-496FD26999D5}"/>
              </a:ext>
            </a:extLst>
          </p:cNvPr>
          <p:cNvSpPr>
            <a:spLocks noGrp="1"/>
          </p:cNvSpPr>
          <p:nvPr>
            <p:ph type="body" sz="quarter" idx="15"/>
          </p:nvPr>
        </p:nvSpPr>
        <p:spPr>
          <a:xfrm>
            <a:off x="4752522" y="109154"/>
            <a:ext cx="2139637" cy="1538342"/>
          </a:xfrm>
          <a:solidFill>
            <a:schemeClr val="bg2"/>
          </a:solidFill>
          <a:ln>
            <a:solidFill>
              <a:schemeClr val="bg2">
                <a:lumMod val="50000"/>
              </a:schemeClr>
            </a:solidFill>
          </a:ln>
        </p:spPr>
        <p:txBody>
          <a:bodyPr/>
          <a:lstStyle/>
          <a:p>
            <a:pPr marL="0" indent="0" algn="ctr">
              <a:buNone/>
            </a:pPr>
            <a:r>
              <a:rPr lang="en-US" sz="1600" b="1" i="1" u="sng" dirty="0">
                <a:effectLst>
                  <a:outerShdw blurRad="38100" dist="38100" dir="2700000" algn="tl">
                    <a:srgbClr val="000000">
                      <a:alpha val="43137"/>
                    </a:srgbClr>
                  </a:outerShdw>
                </a:effectLst>
              </a:rPr>
              <a:t>#1 Code coverage:</a:t>
            </a:r>
          </a:p>
          <a:p>
            <a:pPr marL="0" indent="0" algn="l">
              <a:buNone/>
            </a:pPr>
            <a:r>
              <a:rPr lang="en-US" sz="1600" dirty="0"/>
              <a:t>Every code segment has at least one associated test, so </a:t>
            </a:r>
            <a:r>
              <a:rPr lang="en-US" sz="1600" i="1" u="sng" dirty="0"/>
              <a:t>all</a:t>
            </a:r>
            <a:r>
              <a:rPr lang="en-US" sz="1600" dirty="0"/>
              <a:t> code written has at least one test.</a:t>
            </a:r>
          </a:p>
        </p:txBody>
      </p:sp>
      <p:sp>
        <p:nvSpPr>
          <p:cNvPr id="7" name="Text Placeholder 3">
            <a:extLst>
              <a:ext uri="{FF2B5EF4-FFF2-40B4-BE49-F238E27FC236}">
                <a16:creationId xmlns:a16="http://schemas.microsoft.com/office/drawing/2014/main" id="{55978B58-128B-4DB1-B45C-025EC0D3610A}"/>
              </a:ext>
            </a:extLst>
          </p:cNvPr>
          <p:cNvSpPr txBox="1">
            <a:spLocks/>
          </p:cNvSpPr>
          <p:nvPr/>
        </p:nvSpPr>
        <p:spPr bwMode="auto">
          <a:xfrm>
            <a:off x="6955223" y="1033408"/>
            <a:ext cx="2139637" cy="1333996"/>
          </a:xfrm>
          <a:prstGeom prst="rect">
            <a:avLst/>
          </a:prstGeom>
          <a:solidFill>
            <a:srgbClr val="00B050"/>
          </a:solidFill>
          <a:ln>
            <a:solidFill>
              <a:schemeClr val="bg2">
                <a:lumMod val="50000"/>
              </a:schemeClr>
            </a:solid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lvl1pPr marL="285750" indent="-285750" eaLnBrk="1" hangingPunct="1">
              <a:buClr>
                <a:srgbClr val="C00000"/>
              </a:buClr>
              <a:buFont typeface="Arial" panose="020B0604020202020204" pitchFamily="34" charset="0"/>
              <a:buChar char="•"/>
              <a:defRPr>
                <a:solidFill>
                  <a:schemeClr val="bg1"/>
                </a:solidFill>
                <a:latin typeface="+mn-lt"/>
                <a:ea typeface="+mn-ea"/>
                <a:cs typeface="+mn-cs"/>
              </a:defRPr>
            </a:lvl1pPr>
            <a:lvl2pPr marL="514350" indent="-285750" eaLnBrk="1" hangingPunct="1">
              <a:buClr>
                <a:srgbClr val="C00000"/>
              </a:buClr>
              <a:buFont typeface="Arial" panose="020B0604020202020204" pitchFamily="34" charset="0"/>
              <a:buChar char="•"/>
              <a:defRPr>
                <a:solidFill>
                  <a:srgbClr val="0C234B"/>
                </a:solidFill>
                <a:latin typeface="+mn-lt"/>
                <a:ea typeface="+mn-ea"/>
                <a:cs typeface="+mn-cs"/>
              </a:defRPr>
            </a:lvl2pPr>
            <a:lvl3pPr marL="742950" indent="-285750" eaLnBrk="1" hangingPunct="1">
              <a:buClr>
                <a:srgbClr val="C00000"/>
              </a:buClr>
              <a:buFont typeface="Arial" panose="020B0604020202020204" pitchFamily="34" charset="0"/>
              <a:buChar char="•"/>
              <a:defRPr>
                <a:solidFill>
                  <a:srgbClr val="0C234B"/>
                </a:solidFill>
                <a:latin typeface="+mn-lt"/>
                <a:ea typeface="+mn-ea"/>
                <a:cs typeface="+mn-cs"/>
              </a:defRPr>
            </a:lvl3pPr>
            <a:lvl4pPr marL="971550" indent="-285750" eaLnBrk="1" hangingPunct="1">
              <a:buClr>
                <a:srgbClr val="C00000"/>
              </a:buClr>
              <a:buFont typeface="Arial" panose="020B0604020202020204" pitchFamily="34" charset="0"/>
              <a:buChar char="•"/>
              <a:defRPr>
                <a:solidFill>
                  <a:srgbClr val="0C234B"/>
                </a:solidFill>
                <a:latin typeface="+mn-lt"/>
                <a:ea typeface="+mn-ea"/>
                <a:cs typeface="+mn-cs"/>
              </a:defRPr>
            </a:lvl4pPr>
            <a:lvl5pPr marL="1200150" indent="-285750" eaLnBrk="1" hangingPunct="1">
              <a:buClr>
                <a:srgbClr val="C00000"/>
              </a:buClr>
              <a:buFont typeface="Arial" panose="020B0604020202020204" pitchFamily="34" charset="0"/>
              <a:buChar char="•"/>
              <a:defRPr>
                <a:solidFill>
                  <a:srgbClr val="0C234B"/>
                </a:solidFill>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a:lstStyle>
          <a:p>
            <a:pPr marL="0" indent="0" fontAlgn="auto">
              <a:spcBef>
                <a:spcPts val="0"/>
              </a:spcBef>
              <a:spcAft>
                <a:spcPts val="0"/>
              </a:spcAft>
              <a:buFont typeface="Arial" panose="020B0604020202020204" pitchFamily="34" charset="0"/>
              <a:buNone/>
            </a:pPr>
            <a:r>
              <a:rPr lang="en-US" sz="1600" b="1" i="1" u="sng" kern="0" dirty="0">
                <a:effectLst>
                  <a:outerShdw blurRad="38100" dist="38100" dir="2700000" algn="tl">
                    <a:srgbClr val="000000">
                      <a:alpha val="43137"/>
                    </a:srgbClr>
                  </a:outerShdw>
                </a:effectLst>
              </a:rPr>
              <a:t>#2 Regression Testing:</a:t>
            </a:r>
          </a:p>
          <a:p>
            <a:pPr marL="0" indent="0" algn="l" fontAlgn="auto">
              <a:spcBef>
                <a:spcPts val="0"/>
              </a:spcBef>
              <a:spcAft>
                <a:spcPts val="0"/>
              </a:spcAft>
              <a:buFont typeface="Arial" panose="020B0604020202020204" pitchFamily="34" charset="0"/>
              <a:buNone/>
            </a:pPr>
            <a:r>
              <a:rPr lang="en-US" sz="1600" kern="0" dirty="0"/>
              <a:t>A regression test suite is developed incrementally as the program is developed.</a:t>
            </a:r>
          </a:p>
        </p:txBody>
      </p:sp>
      <p:sp>
        <p:nvSpPr>
          <p:cNvPr id="8" name="Text Placeholder 3">
            <a:extLst>
              <a:ext uri="{FF2B5EF4-FFF2-40B4-BE49-F238E27FC236}">
                <a16:creationId xmlns:a16="http://schemas.microsoft.com/office/drawing/2014/main" id="{8806C1D3-9FCB-4A36-BCEF-92211CFE8DC0}"/>
              </a:ext>
            </a:extLst>
          </p:cNvPr>
          <p:cNvSpPr txBox="1">
            <a:spLocks/>
          </p:cNvSpPr>
          <p:nvPr/>
        </p:nvSpPr>
        <p:spPr bwMode="auto">
          <a:xfrm>
            <a:off x="4752522" y="2367404"/>
            <a:ext cx="2139637" cy="2015410"/>
          </a:xfrm>
          <a:prstGeom prst="rect">
            <a:avLst/>
          </a:prstGeom>
          <a:solidFill>
            <a:srgbClr val="FFC000"/>
          </a:solidFill>
          <a:ln>
            <a:solidFill>
              <a:schemeClr val="bg2">
                <a:lumMod val="50000"/>
              </a:schemeClr>
            </a:solid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lvl1pPr marL="285750" indent="-285750" eaLnBrk="1" hangingPunct="1">
              <a:buClr>
                <a:srgbClr val="C00000"/>
              </a:buClr>
              <a:buFont typeface="Arial" panose="020B0604020202020204" pitchFamily="34" charset="0"/>
              <a:buChar char="•"/>
              <a:defRPr>
                <a:solidFill>
                  <a:schemeClr val="bg1"/>
                </a:solidFill>
                <a:latin typeface="+mn-lt"/>
                <a:ea typeface="+mn-ea"/>
                <a:cs typeface="+mn-cs"/>
              </a:defRPr>
            </a:lvl1pPr>
            <a:lvl2pPr marL="514350" indent="-285750" eaLnBrk="1" hangingPunct="1">
              <a:buClr>
                <a:srgbClr val="C00000"/>
              </a:buClr>
              <a:buFont typeface="Arial" panose="020B0604020202020204" pitchFamily="34" charset="0"/>
              <a:buChar char="•"/>
              <a:defRPr>
                <a:solidFill>
                  <a:srgbClr val="0C234B"/>
                </a:solidFill>
                <a:latin typeface="+mn-lt"/>
                <a:ea typeface="+mn-ea"/>
                <a:cs typeface="+mn-cs"/>
              </a:defRPr>
            </a:lvl2pPr>
            <a:lvl3pPr marL="742950" indent="-285750" eaLnBrk="1" hangingPunct="1">
              <a:buClr>
                <a:srgbClr val="C00000"/>
              </a:buClr>
              <a:buFont typeface="Arial" panose="020B0604020202020204" pitchFamily="34" charset="0"/>
              <a:buChar char="•"/>
              <a:defRPr>
                <a:solidFill>
                  <a:srgbClr val="0C234B"/>
                </a:solidFill>
                <a:latin typeface="+mn-lt"/>
                <a:ea typeface="+mn-ea"/>
                <a:cs typeface="+mn-cs"/>
              </a:defRPr>
            </a:lvl3pPr>
            <a:lvl4pPr marL="971550" indent="-285750" eaLnBrk="1" hangingPunct="1">
              <a:buClr>
                <a:srgbClr val="C00000"/>
              </a:buClr>
              <a:buFont typeface="Arial" panose="020B0604020202020204" pitchFamily="34" charset="0"/>
              <a:buChar char="•"/>
              <a:defRPr>
                <a:solidFill>
                  <a:srgbClr val="0C234B"/>
                </a:solidFill>
                <a:latin typeface="+mn-lt"/>
                <a:ea typeface="+mn-ea"/>
                <a:cs typeface="+mn-cs"/>
              </a:defRPr>
            </a:lvl4pPr>
            <a:lvl5pPr marL="1200150" indent="-285750" eaLnBrk="1" hangingPunct="1">
              <a:buClr>
                <a:srgbClr val="C00000"/>
              </a:buClr>
              <a:buFont typeface="Arial" panose="020B0604020202020204" pitchFamily="34" charset="0"/>
              <a:buChar char="•"/>
              <a:defRPr>
                <a:solidFill>
                  <a:srgbClr val="0C234B"/>
                </a:solidFill>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a:lstStyle>
          <a:p>
            <a:pPr marL="0" indent="0" fontAlgn="auto">
              <a:spcBef>
                <a:spcPts val="0"/>
              </a:spcBef>
              <a:spcAft>
                <a:spcPts val="0"/>
              </a:spcAft>
              <a:buFont typeface="Arial" panose="020B0604020202020204" pitchFamily="34" charset="0"/>
              <a:buNone/>
            </a:pPr>
            <a:r>
              <a:rPr lang="en-US" sz="1600" b="1" i="1" u="sng" kern="0" dirty="0">
                <a:effectLst>
                  <a:outerShdw blurRad="38100" dist="38100" dir="2700000" algn="tl">
                    <a:srgbClr val="000000">
                      <a:alpha val="43137"/>
                    </a:srgbClr>
                  </a:outerShdw>
                </a:effectLst>
              </a:rPr>
              <a:t>#3 Simplified Debugging:</a:t>
            </a:r>
          </a:p>
          <a:p>
            <a:pPr marL="0" indent="0" algn="l" fontAlgn="auto">
              <a:spcBef>
                <a:spcPts val="0"/>
              </a:spcBef>
              <a:spcAft>
                <a:spcPts val="0"/>
              </a:spcAft>
              <a:buFont typeface="Arial" panose="020B0604020202020204" pitchFamily="34" charset="0"/>
              <a:buNone/>
            </a:pPr>
            <a:r>
              <a:rPr lang="en-US" sz="1600" kern="0" dirty="0"/>
              <a:t>When a test fails, it should be obvious where the problem is.  The newly written code needs to be checked and modified.</a:t>
            </a:r>
          </a:p>
        </p:txBody>
      </p:sp>
      <p:sp>
        <p:nvSpPr>
          <p:cNvPr id="9" name="Text Placeholder 3">
            <a:extLst>
              <a:ext uri="{FF2B5EF4-FFF2-40B4-BE49-F238E27FC236}">
                <a16:creationId xmlns:a16="http://schemas.microsoft.com/office/drawing/2014/main" id="{A138D219-9C18-4FEE-915C-967237355871}"/>
              </a:ext>
            </a:extLst>
          </p:cNvPr>
          <p:cNvSpPr txBox="1">
            <a:spLocks/>
          </p:cNvSpPr>
          <p:nvPr/>
        </p:nvSpPr>
        <p:spPr bwMode="auto">
          <a:xfrm>
            <a:off x="6947340" y="3087312"/>
            <a:ext cx="2139637" cy="1742687"/>
          </a:xfrm>
          <a:prstGeom prst="rect">
            <a:avLst/>
          </a:prstGeom>
          <a:solidFill>
            <a:srgbClr val="7030A0"/>
          </a:solidFill>
          <a:ln>
            <a:solidFill>
              <a:schemeClr val="bg2">
                <a:lumMod val="50000"/>
              </a:schemeClr>
            </a:solid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lvl1pPr marL="285750" indent="-285750" eaLnBrk="1" hangingPunct="1">
              <a:buClr>
                <a:srgbClr val="C00000"/>
              </a:buClr>
              <a:buFont typeface="Arial" panose="020B0604020202020204" pitchFamily="34" charset="0"/>
              <a:buChar char="•"/>
              <a:defRPr>
                <a:solidFill>
                  <a:schemeClr val="bg1"/>
                </a:solidFill>
                <a:latin typeface="+mn-lt"/>
                <a:ea typeface="+mn-ea"/>
                <a:cs typeface="+mn-cs"/>
              </a:defRPr>
            </a:lvl1pPr>
            <a:lvl2pPr marL="514350" indent="-285750" eaLnBrk="1" hangingPunct="1">
              <a:buClr>
                <a:srgbClr val="C00000"/>
              </a:buClr>
              <a:buFont typeface="Arial" panose="020B0604020202020204" pitchFamily="34" charset="0"/>
              <a:buChar char="•"/>
              <a:defRPr>
                <a:solidFill>
                  <a:srgbClr val="0C234B"/>
                </a:solidFill>
                <a:latin typeface="+mn-lt"/>
                <a:ea typeface="+mn-ea"/>
                <a:cs typeface="+mn-cs"/>
              </a:defRPr>
            </a:lvl2pPr>
            <a:lvl3pPr marL="742950" indent="-285750" eaLnBrk="1" hangingPunct="1">
              <a:buClr>
                <a:srgbClr val="C00000"/>
              </a:buClr>
              <a:buFont typeface="Arial" panose="020B0604020202020204" pitchFamily="34" charset="0"/>
              <a:buChar char="•"/>
              <a:defRPr>
                <a:solidFill>
                  <a:srgbClr val="0C234B"/>
                </a:solidFill>
                <a:latin typeface="+mn-lt"/>
                <a:ea typeface="+mn-ea"/>
                <a:cs typeface="+mn-cs"/>
              </a:defRPr>
            </a:lvl3pPr>
            <a:lvl4pPr marL="971550" indent="-285750" eaLnBrk="1" hangingPunct="1">
              <a:buClr>
                <a:srgbClr val="C00000"/>
              </a:buClr>
              <a:buFont typeface="Arial" panose="020B0604020202020204" pitchFamily="34" charset="0"/>
              <a:buChar char="•"/>
              <a:defRPr>
                <a:solidFill>
                  <a:srgbClr val="0C234B"/>
                </a:solidFill>
                <a:latin typeface="+mn-lt"/>
                <a:ea typeface="+mn-ea"/>
                <a:cs typeface="+mn-cs"/>
              </a:defRPr>
            </a:lvl4pPr>
            <a:lvl5pPr marL="1200150" indent="-285750" eaLnBrk="1" hangingPunct="1">
              <a:buClr>
                <a:srgbClr val="C00000"/>
              </a:buClr>
              <a:buFont typeface="Arial" panose="020B0604020202020204" pitchFamily="34" charset="0"/>
              <a:buChar char="•"/>
              <a:defRPr>
                <a:solidFill>
                  <a:srgbClr val="0C234B"/>
                </a:solidFill>
                <a:latin typeface="+mn-lt"/>
                <a:ea typeface="+mn-ea"/>
                <a:cs typeface="+mn-cs"/>
              </a:defRPr>
            </a:lvl5pPr>
            <a:lvl6pPr marL="1143000" eaLnBrk="1" hangingPunct="1">
              <a:defRPr>
                <a:latin typeface="+mn-lt"/>
                <a:ea typeface="+mn-ea"/>
                <a:cs typeface="+mn-cs"/>
              </a:defRPr>
            </a:lvl6pPr>
            <a:lvl7pPr marL="1371600" eaLnBrk="1" hangingPunct="1">
              <a:defRPr>
                <a:latin typeface="+mn-lt"/>
                <a:ea typeface="+mn-ea"/>
                <a:cs typeface="+mn-cs"/>
              </a:defRPr>
            </a:lvl7pPr>
            <a:lvl8pPr marL="1600200" eaLnBrk="1" hangingPunct="1">
              <a:defRPr>
                <a:latin typeface="+mn-lt"/>
                <a:ea typeface="+mn-ea"/>
                <a:cs typeface="+mn-cs"/>
              </a:defRPr>
            </a:lvl8pPr>
            <a:lvl9pPr marL="1828800" eaLnBrk="1" hangingPunct="1">
              <a:defRPr>
                <a:latin typeface="+mn-lt"/>
                <a:ea typeface="+mn-ea"/>
                <a:cs typeface="+mn-cs"/>
              </a:defRPr>
            </a:lvl9pPr>
          </a:lstStyle>
          <a:p>
            <a:pPr marL="0" indent="0" fontAlgn="auto">
              <a:spcBef>
                <a:spcPts val="0"/>
              </a:spcBef>
              <a:spcAft>
                <a:spcPts val="0"/>
              </a:spcAft>
              <a:buFont typeface="Arial" panose="020B0604020202020204" pitchFamily="34" charset="0"/>
              <a:buNone/>
            </a:pPr>
            <a:r>
              <a:rPr lang="en-US" sz="1600" b="1" i="1" u="sng" kern="0" dirty="0">
                <a:effectLst>
                  <a:outerShdw blurRad="38100" dist="38100" dir="2700000" algn="tl">
                    <a:srgbClr val="000000">
                      <a:alpha val="43137"/>
                    </a:srgbClr>
                  </a:outerShdw>
                </a:effectLst>
              </a:rPr>
              <a:t>#4 System Documentation:</a:t>
            </a:r>
          </a:p>
          <a:p>
            <a:pPr marL="0" indent="0" algn="l" fontAlgn="auto">
              <a:spcBef>
                <a:spcPts val="0"/>
              </a:spcBef>
              <a:spcAft>
                <a:spcPts val="0"/>
              </a:spcAft>
              <a:buFont typeface="Arial" panose="020B0604020202020204" pitchFamily="34" charset="0"/>
              <a:buNone/>
            </a:pPr>
            <a:r>
              <a:rPr lang="en-US" sz="1600" kern="0" dirty="0"/>
              <a:t>The tests themselves are a form of documentation that describe what the code should be doing.</a:t>
            </a:r>
          </a:p>
        </p:txBody>
      </p:sp>
    </p:spTree>
    <p:extLst>
      <p:ext uri="{BB962C8B-B14F-4D97-AF65-F5344CB8AC3E}">
        <p14:creationId xmlns:p14="http://schemas.microsoft.com/office/powerpoint/2010/main" val="213233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barn(inVertical)">
                                      <p:cBhvr>
                                        <p:cTn id="7" dur="500"/>
                                        <p:tgtEl>
                                          <p:spTgt spid="4">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arn(inVertic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3BF5-8A86-47BB-B867-04C3E7FC7F6D}"/>
              </a:ext>
            </a:extLst>
          </p:cNvPr>
          <p:cNvSpPr>
            <a:spLocks noGrp="1"/>
          </p:cNvSpPr>
          <p:nvPr>
            <p:ph type="title"/>
          </p:nvPr>
        </p:nvSpPr>
        <p:spPr>
          <a:xfrm>
            <a:off x="230796" y="122583"/>
            <a:ext cx="6663688" cy="473936"/>
          </a:xfrm>
        </p:spPr>
        <p:txBody>
          <a:bodyPr/>
          <a:lstStyle/>
          <a:p>
            <a:r>
              <a:rPr lang="en-US" sz="2400" dirty="0"/>
              <a:t>If you want to learn more about test-driven development with a Python example ….</a:t>
            </a:r>
          </a:p>
        </p:txBody>
      </p:sp>
      <p:pic>
        <p:nvPicPr>
          <p:cNvPr id="3" name="Online Media 2" title="Test-Driven Development In Python // The power of red-green-refactor">
            <a:hlinkClick r:id="" action="ppaction://media"/>
            <a:extLst>
              <a:ext uri="{FF2B5EF4-FFF2-40B4-BE49-F238E27FC236}">
                <a16:creationId xmlns:a16="http://schemas.microsoft.com/office/drawing/2014/main" id="{9E59052E-E64C-4BD3-8240-45568216D9B4}"/>
              </a:ext>
            </a:extLst>
          </p:cNvPr>
          <p:cNvPicPr>
            <a:picLocks noRot="1" noChangeAspect="1"/>
          </p:cNvPicPr>
          <p:nvPr>
            <a:videoFile r:link="rId1"/>
          </p:nvPr>
        </p:nvPicPr>
        <p:blipFill>
          <a:blip r:embed="rId3"/>
          <a:stretch>
            <a:fillRect/>
          </a:stretch>
        </p:blipFill>
        <p:spPr>
          <a:xfrm>
            <a:off x="1369036" y="802622"/>
            <a:ext cx="6262397" cy="3538255"/>
          </a:xfrm>
          <a:prstGeom prst="rect">
            <a:avLst/>
          </a:prstGeom>
        </p:spPr>
      </p:pic>
      <p:sp>
        <p:nvSpPr>
          <p:cNvPr id="4" name="TextBox 3">
            <a:extLst>
              <a:ext uri="{FF2B5EF4-FFF2-40B4-BE49-F238E27FC236}">
                <a16:creationId xmlns:a16="http://schemas.microsoft.com/office/drawing/2014/main" id="{7E182F43-06FE-4020-A18E-5D0C46475F48}"/>
              </a:ext>
            </a:extLst>
          </p:cNvPr>
          <p:cNvSpPr txBox="1"/>
          <p:nvPr/>
        </p:nvSpPr>
        <p:spPr>
          <a:xfrm>
            <a:off x="2094249" y="4398136"/>
            <a:ext cx="5974073" cy="276999"/>
          </a:xfrm>
          <a:prstGeom prst="rect">
            <a:avLst/>
          </a:prstGeom>
          <a:noFill/>
        </p:spPr>
        <p:txBody>
          <a:bodyPr wrap="square" rtlCol="0">
            <a:spAutoFit/>
          </a:bodyPr>
          <a:lstStyle/>
          <a:p>
            <a:r>
              <a:rPr lang="en-US" sz="1200" dirty="0">
                <a:latin typeface="+mn-lt"/>
                <a:hlinkClick r:id="rId4"/>
              </a:rPr>
              <a:t>Test-Driven Development In Python // The power of red-green-refactor - YouTube</a:t>
            </a:r>
            <a:endParaRPr lang="en-US" sz="1200" dirty="0">
              <a:latin typeface="+mn-lt"/>
            </a:endParaRPr>
          </a:p>
        </p:txBody>
      </p:sp>
    </p:spTree>
    <p:extLst>
      <p:ext uri="{BB962C8B-B14F-4D97-AF65-F5344CB8AC3E}">
        <p14:creationId xmlns:p14="http://schemas.microsoft.com/office/powerpoint/2010/main" val="24892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B3B4-6109-4949-9ED1-293326FE7BCC}"/>
              </a:ext>
            </a:extLst>
          </p:cNvPr>
          <p:cNvSpPr>
            <a:spLocks noGrp="1"/>
          </p:cNvSpPr>
          <p:nvPr>
            <p:ph type="title"/>
          </p:nvPr>
        </p:nvSpPr>
        <p:spPr/>
        <p:txBody>
          <a:bodyPr/>
          <a:lstStyle/>
          <a:p>
            <a:r>
              <a:rPr lang="en-US" dirty="0"/>
              <a:t>Let’s Practice….</a:t>
            </a:r>
          </a:p>
        </p:txBody>
      </p:sp>
    </p:spTree>
    <p:extLst>
      <p:ext uri="{BB962C8B-B14F-4D97-AF65-F5344CB8AC3E}">
        <p14:creationId xmlns:p14="http://schemas.microsoft.com/office/powerpoint/2010/main" val="1533711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420F-9319-4EA7-A624-A45BC667901E}"/>
              </a:ext>
            </a:extLst>
          </p:cNvPr>
          <p:cNvSpPr>
            <a:spLocks noGrp="1"/>
          </p:cNvSpPr>
          <p:nvPr>
            <p:ph type="title"/>
          </p:nvPr>
        </p:nvSpPr>
        <p:spPr>
          <a:xfrm>
            <a:off x="267286" y="2671020"/>
            <a:ext cx="8876713" cy="1103313"/>
          </a:xfrm>
        </p:spPr>
        <p:txBody>
          <a:bodyPr/>
          <a:lstStyle/>
          <a:p>
            <a:r>
              <a:rPr lang="en-US" dirty="0"/>
              <a:t>Unit 6 – </a:t>
            </a:r>
            <a:br>
              <a:rPr lang="en-US" dirty="0"/>
            </a:br>
            <a:r>
              <a:rPr lang="en-US" dirty="0"/>
              <a:t>Setting Up a Python Development Environment</a:t>
            </a:r>
            <a:endParaRPr lang="en-US" i="1" dirty="0"/>
          </a:p>
        </p:txBody>
      </p:sp>
    </p:spTree>
    <p:extLst>
      <p:ext uri="{BB962C8B-B14F-4D97-AF65-F5344CB8AC3E}">
        <p14:creationId xmlns:p14="http://schemas.microsoft.com/office/powerpoint/2010/main" val="317376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0BAC-9D89-4B89-BBE2-CDDBFD85F17E}"/>
              </a:ext>
            </a:extLst>
          </p:cNvPr>
          <p:cNvSpPr>
            <a:spLocks noGrp="1"/>
          </p:cNvSpPr>
          <p:nvPr>
            <p:ph type="title"/>
          </p:nvPr>
        </p:nvSpPr>
        <p:spPr>
          <a:xfrm>
            <a:off x="5018323" y="890594"/>
            <a:ext cx="4125677" cy="829858"/>
          </a:xfrm>
        </p:spPr>
        <p:txBody>
          <a:bodyPr/>
          <a:lstStyle/>
          <a:p>
            <a:r>
              <a:rPr lang="en-US" sz="2400" dirty="0"/>
              <a:t>Let’s Set Up an External Python Integrated Development Environment (IDE)</a:t>
            </a:r>
          </a:p>
        </p:txBody>
      </p:sp>
      <p:sp>
        <p:nvSpPr>
          <p:cNvPr id="4" name="Text Placeholder 3">
            <a:extLst>
              <a:ext uri="{FF2B5EF4-FFF2-40B4-BE49-F238E27FC236}">
                <a16:creationId xmlns:a16="http://schemas.microsoft.com/office/drawing/2014/main" id="{272EA03B-2A09-4927-89DB-807E5E9C732C}"/>
              </a:ext>
            </a:extLst>
          </p:cNvPr>
          <p:cNvSpPr>
            <a:spLocks noGrp="1"/>
          </p:cNvSpPr>
          <p:nvPr>
            <p:ph type="body" sz="quarter" idx="11"/>
          </p:nvPr>
        </p:nvSpPr>
        <p:spPr>
          <a:xfrm>
            <a:off x="5018322" y="2144110"/>
            <a:ext cx="3920725" cy="2201221"/>
          </a:xfrm>
        </p:spPr>
        <p:txBody>
          <a:bodyPr/>
          <a:lstStyle/>
          <a:p>
            <a:pPr marL="285750" indent="-285750">
              <a:buFont typeface="Arial" panose="020B0604020202020204" pitchFamily="34" charset="0"/>
              <a:buChar char="•"/>
            </a:pPr>
            <a:r>
              <a:rPr lang="en-US" dirty="0"/>
              <a:t>For the past 3 modules, we have been working in a python environment that is integrated with the </a:t>
            </a:r>
            <a:r>
              <a:rPr lang="en-US" dirty="0" err="1"/>
              <a:t>zyBooks</a:t>
            </a:r>
            <a:r>
              <a:rPr lang="en-US" dirty="0"/>
              <a:t> – </a:t>
            </a:r>
            <a:r>
              <a:rPr lang="en-US" i="1" dirty="0"/>
              <a:t>Programming Python 3</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i="1" dirty="0"/>
              <a:t>Its time for us to set up an external environment so that you can write Python programs outside of </a:t>
            </a:r>
            <a:r>
              <a:rPr lang="en-US" i="1" dirty="0" err="1"/>
              <a:t>zyBooks</a:t>
            </a:r>
            <a:endParaRPr lang="en-US" i="1" dirty="0"/>
          </a:p>
        </p:txBody>
      </p:sp>
      <p:pic>
        <p:nvPicPr>
          <p:cNvPr id="12" name="Picture 11" descr="Cross Platform. VS Code is a free code editor which runs on the macOS, Linux, and Windows operating systems.">
            <a:extLst>
              <a:ext uri="{FF2B5EF4-FFF2-40B4-BE49-F238E27FC236}">
                <a16:creationId xmlns:a16="http://schemas.microsoft.com/office/drawing/2014/main" id="{D2CF9BC8-CDB2-4E4E-82FE-64315C9FBF0B}"/>
              </a:ext>
            </a:extLst>
          </p:cNvPr>
          <p:cNvPicPr>
            <a:picLocks noChangeAspect="1"/>
          </p:cNvPicPr>
          <p:nvPr/>
        </p:nvPicPr>
        <p:blipFill>
          <a:blip r:embed="rId2"/>
          <a:stretch>
            <a:fillRect/>
          </a:stretch>
        </p:blipFill>
        <p:spPr>
          <a:xfrm>
            <a:off x="329832" y="1450942"/>
            <a:ext cx="4139335" cy="1524194"/>
          </a:xfrm>
          <a:prstGeom prst="rect">
            <a:avLst/>
          </a:prstGeom>
        </p:spPr>
      </p:pic>
      <p:sp>
        <p:nvSpPr>
          <p:cNvPr id="6" name="TextBox 5">
            <a:extLst>
              <a:ext uri="{FF2B5EF4-FFF2-40B4-BE49-F238E27FC236}">
                <a16:creationId xmlns:a16="http://schemas.microsoft.com/office/drawing/2014/main" id="{2E5252B5-17A6-4C8B-876C-B6E87E43DA31}"/>
              </a:ext>
            </a:extLst>
          </p:cNvPr>
          <p:cNvSpPr txBox="1"/>
          <p:nvPr/>
        </p:nvSpPr>
        <p:spPr>
          <a:xfrm>
            <a:off x="126124" y="2975136"/>
            <a:ext cx="4818258" cy="307777"/>
          </a:xfrm>
          <a:prstGeom prst="rect">
            <a:avLst/>
          </a:prstGeom>
          <a:solidFill>
            <a:schemeClr val="bg1"/>
          </a:solidFill>
        </p:spPr>
        <p:txBody>
          <a:bodyPr wrap="square" rtlCol="0">
            <a:spAutoFit/>
          </a:bodyPr>
          <a:lstStyle/>
          <a:p>
            <a:r>
              <a:rPr lang="en-US" sz="1400" dirty="0">
                <a:latin typeface="+mn-lt"/>
              </a:rPr>
              <a:t>https://code.visualstudio.com/docs/setup/setup-overview</a:t>
            </a:r>
          </a:p>
        </p:txBody>
      </p:sp>
    </p:spTree>
    <p:extLst>
      <p:ext uri="{BB962C8B-B14F-4D97-AF65-F5344CB8AC3E}">
        <p14:creationId xmlns:p14="http://schemas.microsoft.com/office/powerpoint/2010/main" val="1049131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0BAC-9D89-4B89-BBE2-CDDBFD85F17E}"/>
              </a:ext>
            </a:extLst>
          </p:cNvPr>
          <p:cNvSpPr>
            <a:spLocks noGrp="1"/>
          </p:cNvSpPr>
          <p:nvPr>
            <p:ph type="title"/>
          </p:nvPr>
        </p:nvSpPr>
        <p:spPr>
          <a:xfrm>
            <a:off x="137949" y="77431"/>
            <a:ext cx="6018486" cy="829858"/>
          </a:xfrm>
          <a:solidFill>
            <a:schemeClr val="bg1"/>
          </a:solidFill>
        </p:spPr>
        <p:txBody>
          <a:bodyPr/>
          <a:lstStyle/>
          <a:p>
            <a:r>
              <a:rPr lang="en-US" sz="2400" dirty="0"/>
              <a:t>Start at the tutorial for installing Visual Studio Code and the Python Extension</a:t>
            </a:r>
          </a:p>
        </p:txBody>
      </p:sp>
      <p:pic>
        <p:nvPicPr>
          <p:cNvPr id="8" name="Picture Placeholder 7" descr="Prerequisites - To successfully complete this tutorial, you will need to first setup your Python development environment. Specifically, this tutorial requires: VS Code, VS Code Python Extension, Python 3">
            <a:extLst>
              <a:ext uri="{FF2B5EF4-FFF2-40B4-BE49-F238E27FC236}">
                <a16:creationId xmlns:a16="http://schemas.microsoft.com/office/drawing/2014/main" id="{0A27D44F-795D-4ECD-84CF-2DDB41626E1B}"/>
              </a:ext>
            </a:extLst>
          </p:cNvPr>
          <p:cNvPicPr>
            <a:picLocks noGrp="1" noChangeAspect="1"/>
          </p:cNvPicPr>
          <p:nvPr>
            <p:ph type="pic" sz="quarter" idx="12"/>
          </p:nvPr>
        </p:nvPicPr>
        <p:blipFill rotWithShape="1">
          <a:blip r:embed="rId2"/>
          <a:srcRect l="6198" r="6198"/>
          <a:stretch/>
        </p:blipFill>
        <p:spPr>
          <a:xfrm>
            <a:off x="613571" y="894478"/>
            <a:ext cx="3627354" cy="3354544"/>
          </a:xfrm>
        </p:spPr>
      </p:pic>
      <p:sp>
        <p:nvSpPr>
          <p:cNvPr id="15" name="Rectangle: Rounded Corners 14">
            <a:extLst>
              <a:ext uri="{FF2B5EF4-FFF2-40B4-BE49-F238E27FC236}">
                <a16:creationId xmlns:a16="http://schemas.microsoft.com/office/drawing/2014/main" id="{39B85B03-6708-4394-925E-146A75762ABB}"/>
              </a:ext>
              <a:ext uri="{C183D7F6-B498-43B3-948B-1728B52AA6E4}">
                <adec:decorative xmlns:adec="http://schemas.microsoft.com/office/drawing/2017/decorative" val="1"/>
              </a:ext>
            </a:extLst>
          </p:cNvPr>
          <p:cNvSpPr/>
          <p:nvPr/>
        </p:nvSpPr>
        <p:spPr>
          <a:xfrm>
            <a:off x="1174531" y="3350172"/>
            <a:ext cx="3082159" cy="82985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descr="1. If you have not already done so, install VS Code. 2. Next, install the Python extension for VS Code from the Visual Studio Marketplace. For additional details on installing extensions, see Extension Marketplace. The Python extension is named Python and it's published by Microsoft.">
            <a:extLst>
              <a:ext uri="{FF2B5EF4-FFF2-40B4-BE49-F238E27FC236}">
                <a16:creationId xmlns:a16="http://schemas.microsoft.com/office/drawing/2014/main" id="{6B171B2C-A9A2-4E3A-8E9E-7209F428C193}"/>
              </a:ext>
            </a:extLst>
          </p:cNvPr>
          <p:cNvGrpSpPr/>
          <p:nvPr/>
        </p:nvGrpSpPr>
        <p:grpSpPr>
          <a:xfrm>
            <a:off x="4635062" y="1426040"/>
            <a:ext cx="4099034" cy="2568281"/>
            <a:chOff x="4635062" y="1426040"/>
            <a:chExt cx="4099034" cy="2568281"/>
          </a:xfrm>
        </p:grpSpPr>
        <p:pic>
          <p:nvPicPr>
            <p:cNvPr id="10" name="Picture 9">
              <a:extLst>
                <a:ext uri="{FF2B5EF4-FFF2-40B4-BE49-F238E27FC236}">
                  <a16:creationId xmlns:a16="http://schemas.microsoft.com/office/drawing/2014/main" id="{E93DD2DF-4008-4CBF-AA4A-DC1B681C8ADE}"/>
                </a:ext>
              </a:extLst>
            </p:cNvPr>
            <p:cNvPicPr>
              <a:picLocks noChangeAspect="1"/>
            </p:cNvPicPr>
            <p:nvPr/>
          </p:nvPicPr>
          <p:blipFill rotWithShape="1">
            <a:blip r:embed="rId3"/>
            <a:srcRect b="22161"/>
            <a:stretch/>
          </p:blipFill>
          <p:spPr>
            <a:xfrm>
              <a:off x="4635062" y="1426040"/>
              <a:ext cx="4099034" cy="2568281"/>
            </a:xfrm>
            <a:prstGeom prst="rect">
              <a:avLst/>
            </a:prstGeom>
          </p:spPr>
        </p:pic>
        <p:sp>
          <p:nvSpPr>
            <p:cNvPr id="16" name="Rectangle: Rounded Corners 15">
              <a:extLst>
                <a:ext uri="{FF2B5EF4-FFF2-40B4-BE49-F238E27FC236}">
                  <a16:creationId xmlns:a16="http://schemas.microsoft.com/office/drawing/2014/main" id="{BB406C77-EDCF-4D3C-B80E-7048E9960881}"/>
                </a:ext>
              </a:extLst>
            </p:cNvPr>
            <p:cNvSpPr/>
            <p:nvPr/>
          </p:nvSpPr>
          <p:spPr>
            <a:xfrm>
              <a:off x="4832131" y="1726324"/>
              <a:ext cx="2317531" cy="16553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F3B30A3-C8C0-4AE7-A715-EC7D815B3B25}"/>
                </a:ext>
              </a:extLst>
            </p:cNvPr>
            <p:cNvSpPr/>
            <p:nvPr/>
          </p:nvSpPr>
          <p:spPr>
            <a:xfrm>
              <a:off x="4832131" y="1902372"/>
              <a:ext cx="3901965" cy="42304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2E5252B5-17A6-4C8B-876C-B6E87E43DA31}"/>
              </a:ext>
            </a:extLst>
          </p:cNvPr>
          <p:cNvSpPr txBox="1"/>
          <p:nvPr/>
        </p:nvSpPr>
        <p:spPr>
          <a:xfrm>
            <a:off x="701565" y="4345331"/>
            <a:ext cx="4818258" cy="307777"/>
          </a:xfrm>
          <a:prstGeom prst="rect">
            <a:avLst/>
          </a:prstGeom>
          <a:noFill/>
        </p:spPr>
        <p:txBody>
          <a:bodyPr wrap="square" rtlCol="0">
            <a:spAutoFit/>
          </a:bodyPr>
          <a:lstStyle/>
          <a:p>
            <a:r>
              <a:rPr lang="en-US" sz="1400" dirty="0">
                <a:latin typeface="+mn-lt"/>
                <a:hlinkClick r:id="rId4"/>
              </a:rPr>
              <a:t>https://code.visualstudio.com/docs/python/python-tutorial</a:t>
            </a:r>
            <a:endParaRPr lang="en-US" sz="1400" dirty="0">
              <a:latin typeface="+mn-lt"/>
            </a:endParaRPr>
          </a:p>
        </p:txBody>
      </p:sp>
    </p:spTree>
    <p:extLst>
      <p:ext uri="{BB962C8B-B14F-4D97-AF65-F5344CB8AC3E}">
        <p14:creationId xmlns:p14="http://schemas.microsoft.com/office/powerpoint/2010/main" val="2305748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67A4-5432-491D-8F37-0554930069D5}"/>
              </a:ext>
            </a:extLst>
          </p:cNvPr>
          <p:cNvSpPr>
            <a:spLocks noGrp="1"/>
          </p:cNvSpPr>
          <p:nvPr>
            <p:ph type="title"/>
          </p:nvPr>
        </p:nvSpPr>
        <p:spPr>
          <a:xfrm>
            <a:off x="5646251" y="1502064"/>
            <a:ext cx="3497749" cy="2313191"/>
          </a:xfrm>
        </p:spPr>
        <p:txBody>
          <a:bodyPr/>
          <a:lstStyle/>
          <a:p>
            <a:pPr algn="ctr"/>
            <a:r>
              <a:rPr lang="en-US" dirty="0"/>
              <a:t>Follow the directions for installing a Python interpreter for the OS you are working with</a:t>
            </a:r>
          </a:p>
        </p:txBody>
      </p:sp>
      <p:grpSp>
        <p:nvGrpSpPr>
          <p:cNvPr id="3" name="Group 2" descr="See instructions at https://code.visualstudio.com/docs/python/python-tutorial under heading Install a Python Interpreter">
            <a:extLst>
              <a:ext uri="{FF2B5EF4-FFF2-40B4-BE49-F238E27FC236}">
                <a16:creationId xmlns:a16="http://schemas.microsoft.com/office/drawing/2014/main" id="{D73D3342-D3F4-4636-B566-EFE9F6F3BCE6}"/>
              </a:ext>
            </a:extLst>
          </p:cNvPr>
          <p:cNvGrpSpPr/>
          <p:nvPr/>
        </p:nvGrpSpPr>
        <p:grpSpPr>
          <a:xfrm>
            <a:off x="224906" y="0"/>
            <a:ext cx="5019324" cy="5143500"/>
            <a:chOff x="224906" y="0"/>
            <a:chExt cx="5019324" cy="5143500"/>
          </a:xfrm>
        </p:grpSpPr>
        <p:pic>
          <p:nvPicPr>
            <p:cNvPr id="4" name="Picture 3">
              <a:extLst>
                <a:ext uri="{FF2B5EF4-FFF2-40B4-BE49-F238E27FC236}">
                  <a16:creationId xmlns:a16="http://schemas.microsoft.com/office/drawing/2014/main" id="{7A052353-4CAC-459B-8B1A-A3580B9C32EF}"/>
                </a:ext>
              </a:extLst>
            </p:cNvPr>
            <p:cNvPicPr>
              <a:picLocks noChangeAspect="1"/>
            </p:cNvPicPr>
            <p:nvPr/>
          </p:nvPicPr>
          <p:blipFill>
            <a:blip r:embed="rId2"/>
            <a:stretch>
              <a:fillRect/>
            </a:stretch>
          </p:blipFill>
          <p:spPr>
            <a:xfrm>
              <a:off x="224906" y="0"/>
              <a:ext cx="5019324" cy="5143500"/>
            </a:xfrm>
            <a:prstGeom prst="rect">
              <a:avLst/>
            </a:prstGeom>
          </p:spPr>
        </p:pic>
        <p:sp>
          <p:nvSpPr>
            <p:cNvPr id="5" name="Rectangle: Rounded Corners 4">
              <a:extLst>
                <a:ext uri="{FF2B5EF4-FFF2-40B4-BE49-F238E27FC236}">
                  <a16:creationId xmlns:a16="http://schemas.microsoft.com/office/drawing/2014/main" id="{73D31BC8-F11E-4739-BD14-5DFF74C86CA3}"/>
                </a:ext>
              </a:extLst>
            </p:cNvPr>
            <p:cNvSpPr/>
            <p:nvPr/>
          </p:nvSpPr>
          <p:spPr>
            <a:xfrm>
              <a:off x="224906" y="867103"/>
              <a:ext cx="1008993" cy="3704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B62690D-2242-45B4-B270-A7EC10275B3D}"/>
                </a:ext>
              </a:extLst>
            </p:cNvPr>
            <p:cNvSpPr/>
            <p:nvPr/>
          </p:nvSpPr>
          <p:spPr>
            <a:xfrm>
              <a:off x="224906" y="2823998"/>
              <a:ext cx="1008993" cy="3704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F7E89DE4-4179-492D-BC4A-678BC2D26D03}"/>
                </a:ext>
              </a:extLst>
            </p:cNvPr>
            <p:cNvSpPr/>
            <p:nvPr/>
          </p:nvSpPr>
          <p:spPr>
            <a:xfrm>
              <a:off x="224907" y="4280338"/>
              <a:ext cx="1008993" cy="3704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EA509D8-A4DC-437B-952C-CDC27A3E9CD2}"/>
                </a:ext>
              </a:extLst>
            </p:cNvPr>
            <p:cNvSpPr/>
            <p:nvPr/>
          </p:nvSpPr>
          <p:spPr>
            <a:xfrm>
              <a:off x="4485290" y="1807779"/>
              <a:ext cx="758940" cy="24962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7996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BEE3-1758-4ADC-828A-B04B08960EAC}"/>
              </a:ext>
            </a:extLst>
          </p:cNvPr>
          <p:cNvSpPr>
            <a:spLocks noGrp="1"/>
          </p:cNvSpPr>
          <p:nvPr>
            <p:ph type="title"/>
          </p:nvPr>
        </p:nvSpPr>
        <p:spPr/>
        <p:txBody>
          <a:bodyPr/>
          <a:lstStyle/>
          <a:p>
            <a:r>
              <a:rPr lang="en-US" i="1" dirty="0"/>
              <a:t>First, be sure that you have Python 3.9 installed on your Windows computer….</a:t>
            </a:r>
          </a:p>
        </p:txBody>
      </p:sp>
      <p:pic>
        <p:nvPicPr>
          <p:cNvPr id="4" name="Picture 3" descr="Screenshot of Python 3.9 download at Microsoft's website.">
            <a:extLst>
              <a:ext uri="{FF2B5EF4-FFF2-40B4-BE49-F238E27FC236}">
                <a16:creationId xmlns:a16="http://schemas.microsoft.com/office/drawing/2014/main" id="{5D041EEA-A9D4-4BE4-B0B7-8E49BD88A9D3}"/>
              </a:ext>
            </a:extLst>
          </p:cNvPr>
          <p:cNvPicPr>
            <a:picLocks noChangeAspect="1"/>
          </p:cNvPicPr>
          <p:nvPr/>
        </p:nvPicPr>
        <p:blipFill>
          <a:blip r:embed="rId2"/>
          <a:stretch>
            <a:fillRect/>
          </a:stretch>
        </p:blipFill>
        <p:spPr>
          <a:xfrm>
            <a:off x="346841" y="1190699"/>
            <a:ext cx="5573110" cy="1334025"/>
          </a:xfrm>
          <a:prstGeom prst="rect">
            <a:avLst/>
          </a:prstGeom>
        </p:spPr>
      </p:pic>
      <p:grpSp>
        <p:nvGrpSpPr>
          <p:cNvPr id="3" name="Group 2" descr="Screenshot of Python 3.9.4 (64-bit) Setup screen. Be sure to click the box to add Python 3.9 to PATH!!">
            <a:extLst>
              <a:ext uri="{FF2B5EF4-FFF2-40B4-BE49-F238E27FC236}">
                <a16:creationId xmlns:a16="http://schemas.microsoft.com/office/drawing/2014/main" id="{3E3CDD5F-4276-4DE6-B19D-149E99F3CDD5}"/>
              </a:ext>
            </a:extLst>
          </p:cNvPr>
          <p:cNvGrpSpPr/>
          <p:nvPr/>
        </p:nvGrpSpPr>
        <p:grpSpPr>
          <a:xfrm>
            <a:off x="2153170" y="2012777"/>
            <a:ext cx="6990830" cy="2785541"/>
            <a:chOff x="2153170" y="2012777"/>
            <a:chExt cx="6990830" cy="2785541"/>
          </a:xfrm>
        </p:grpSpPr>
        <p:pic>
          <p:nvPicPr>
            <p:cNvPr id="7" name="Picture 6">
              <a:extLst>
                <a:ext uri="{FF2B5EF4-FFF2-40B4-BE49-F238E27FC236}">
                  <a16:creationId xmlns:a16="http://schemas.microsoft.com/office/drawing/2014/main" id="{2C18C942-AEEA-4AB3-AE17-E75FBD0DCEBF}"/>
                </a:ext>
              </a:extLst>
            </p:cNvPr>
            <p:cNvPicPr>
              <a:picLocks noChangeAspect="1"/>
            </p:cNvPicPr>
            <p:nvPr/>
          </p:nvPicPr>
          <p:blipFill>
            <a:blip r:embed="rId3"/>
            <a:stretch>
              <a:fillRect/>
            </a:stretch>
          </p:blipFill>
          <p:spPr>
            <a:xfrm>
              <a:off x="4534300" y="2012777"/>
              <a:ext cx="4609700" cy="2785541"/>
            </a:xfrm>
            <a:prstGeom prst="rect">
              <a:avLst/>
            </a:prstGeom>
          </p:spPr>
        </p:pic>
        <p:sp>
          <p:nvSpPr>
            <p:cNvPr id="9" name="TextBox 8">
              <a:extLst>
                <a:ext uri="{FF2B5EF4-FFF2-40B4-BE49-F238E27FC236}">
                  <a16:creationId xmlns:a16="http://schemas.microsoft.com/office/drawing/2014/main" id="{A4AAA66E-9AC0-44B2-9A57-842A9551C82E}"/>
                </a:ext>
              </a:extLst>
            </p:cNvPr>
            <p:cNvSpPr txBox="1"/>
            <p:nvPr/>
          </p:nvSpPr>
          <p:spPr>
            <a:xfrm>
              <a:off x="2153170" y="3578484"/>
              <a:ext cx="3890787" cy="707886"/>
            </a:xfrm>
            <a:prstGeom prst="rect">
              <a:avLst/>
            </a:prstGeom>
            <a:noFill/>
          </p:spPr>
          <p:txBody>
            <a:bodyPr wrap="square" rtlCol="0">
              <a:spAutoFit/>
            </a:bodyPr>
            <a:lstStyle/>
            <a:p>
              <a:r>
                <a:rPr lang="en-US" sz="2000" b="1" dirty="0">
                  <a:solidFill>
                    <a:srgbClr val="C00000"/>
                  </a:solidFill>
                  <a:effectLst>
                    <a:outerShdw blurRad="38100" dist="38100" dir="2700000" algn="tl">
                      <a:srgbClr val="000000">
                        <a:alpha val="43137"/>
                      </a:srgbClr>
                    </a:outerShdw>
                  </a:effectLst>
                  <a:latin typeface="+mn-lt"/>
                </a:rPr>
                <a:t>Be sure to click the box to add Python 3.9 to PATH!!!</a:t>
              </a:r>
            </a:p>
          </p:txBody>
        </p:sp>
        <p:sp>
          <p:nvSpPr>
            <p:cNvPr id="10" name="Arrow: Down 9">
              <a:extLst>
                <a:ext uri="{FF2B5EF4-FFF2-40B4-BE49-F238E27FC236}">
                  <a16:creationId xmlns:a16="http://schemas.microsoft.com/office/drawing/2014/main" id="{33720B1A-181F-4262-B5DC-7961CEC7F2A9}"/>
                </a:ext>
              </a:extLst>
            </p:cNvPr>
            <p:cNvSpPr/>
            <p:nvPr/>
          </p:nvSpPr>
          <p:spPr>
            <a:xfrm rot="18976380">
              <a:off x="5738194" y="4074407"/>
              <a:ext cx="143070" cy="528145"/>
            </a:xfrm>
            <a:prstGeom prst="downArrow">
              <a:avLst/>
            </a:prstGeom>
            <a:solidFill>
              <a:srgbClr val="AB0520"/>
            </a:solidFill>
            <a:ln>
              <a:solidFill>
                <a:srgbClr val="AB05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A4761873-EB0B-49E0-8C27-155E18902602}"/>
              </a:ext>
            </a:extLst>
          </p:cNvPr>
          <p:cNvSpPr txBox="1"/>
          <p:nvPr/>
        </p:nvSpPr>
        <p:spPr>
          <a:xfrm>
            <a:off x="167735" y="4286370"/>
            <a:ext cx="4774756" cy="584775"/>
          </a:xfrm>
          <a:prstGeom prst="rect">
            <a:avLst/>
          </a:prstGeom>
          <a:noFill/>
        </p:spPr>
        <p:txBody>
          <a:bodyPr wrap="square" rtlCol="0">
            <a:spAutoFit/>
          </a:bodyPr>
          <a:lstStyle/>
          <a:p>
            <a:r>
              <a:rPr lang="en-US" sz="1600" dirty="0">
                <a:latin typeface="+mn-lt"/>
                <a:hlinkClick r:id="rId4"/>
              </a:rPr>
              <a:t>https://www.microsoft.com/en-us/p/python-39/9p7qfqmjrfp7?rtc=1&amp;activetab=pivot:overviewtab</a:t>
            </a:r>
            <a:endParaRPr lang="en-US" sz="1600" dirty="0">
              <a:latin typeface="+mn-lt"/>
            </a:endParaRPr>
          </a:p>
        </p:txBody>
      </p:sp>
    </p:spTree>
    <p:extLst>
      <p:ext uri="{BB962C8B-B14F-4D97-AF65-F5344CB8AC3E}">
        <p14:creationId xmlns:p14="http://schemas.microsoft.com/office/powerpoint/2010/main" val="192377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19D1-FF3C-4272-B032-91587D007170}"/>
              </a:ext>
            </a:extLst>
          </p:cNvPr>
          <p:cNvSpPr>
            <a:spLocks noGrp="1"/>
          </p:cNvSpPr>
          <p:nvPr>
            <p:ph type="title"/>
          </p:nvPr>
        </p:nvSpPr>
        <p:spPr>
          <a:xfrm>
            <a:off x="186512" y="21706"/>
            <a:ext cx="4177862" cy="894933"/>
          </a:xfrm>
        </p:spPr>
        <p:txBody>
          <a:bodyPr/>
          <a:lstStyle/>
          <a:p>
            <a:r>
              <a:rPr lang="en-US" dirty="0"/>
              <a:t>User Testing</a:t>
            </a:r>
          </a:p>
        </p:txBody>
      </p:sp>
      <p:sp>
        <p:nvSpPr>
          <p:cNvPr id="3" name="Text Placeholder 2">
            <a:extLst>
              <a:ext uri="{FF2B5EF4-FFF2-40B4-BE49-F238E27FC236}">
                <a16:creationId xmlns:a16="http://schemas.microsoft.com/office/drawing/2014/main" id="{F86E949C-B5DD-46D1-BF48-BD989450AF51}"/>
              </a:ext>
            </a:extLst>
          </p:cNvPr>
          <p:cNvSpPr>
            <a:spLocks noGrp="1"/>
          </p:cNvSpPr>
          <p:nvPr>
            <p:ph type="body" sz="quarter" idx="12"/>
          </p:nvPr>
        </p:nvSpPr>
        <p:spPr>
          <a:xfrm>
            <a:off x="4847898" y="168416"/>
            <a:ext cx="3576927" cy="346386"/>
          </a:xfrm>
        </p:spPr>
        <p:txBody>
          <a:bodyPr/>
          <a:lstStyle/>
          <a:p>
            <a:r>
              <a:rPr lang="en-US" i="1" dirty="0"/>
              <a:t>What is User Testing?</a:t>
            </a:r>
          </a:p>
        </p:txBody>
      </p:sp>
      <p:sp>
        <p:nvSpPr>
          <p:cNvPr id="4" name="Text Placeholder 3">
            <a:extLst>
              <a:ext uri="{FF2B5EF4-FFF2-40B4-BE49-F238E27FC236}">
                <a16:creationId xmlns:a16="http://schemas.microsoft.com/office/drawing/2014/main" id="{C43CBA8C-18B8-4BBA-BAFB-8977CAC17D31}"/>
              </a:ext>
            </a:extLst>
          </p:cNvPr>
          <p:cNvSpPr>
            <a:spLocks noGrp="1"/>
          </p:cNvSpPr>
          <p:nvPr>
            <p:ph type="body" sz="quarter" idx="15"/>
          </p:nvPr>
        </p:nvSpPr>
        <p:spPr>
          <a:xfrm>
            <a:off x="4847898" y="590538"/>
            <a:ext cx="4177862" cy="1146175"/>
          </a:xfrm>
        </p:spPr>
        <p:txBody>
          <a:bodyPr/>
          <a:lstStyle/>
          <a:p>
            <a:r>
              <a:rPr lang="en-US" dirty="0"/>
              <a:t>User (or customer) testing is a stage in the testing process in which users or customers provide input and guidance on system testing.</a:t>
            </a:r>
          </a:p>
          <a:p>
            <a:r>
              <a:rPr lang="en-US" dirty="0"/>
              <a:t>It is essential to perform, even after comprehensive system and release testing has been completed.</a:t>
            </a:r>
          </a:p>
          <a:p>
            <a:pPr lvl="1"/>
            <a:r>
              <a:rPr lang="en-US" dirty="0">
                <a:solidFill>
                  <a:schemeClr val="bg1"/>
                </a:solidFill>
              </a:rPr>
              <a:t>Influences from the user’s working environment may have a major effect on the reliability, performance, usability, and robustness of the software</a:t>
            </a:r>
          </a:p>
          <a:p>
            <a:pPr lvl="2"/>
            <a:r>
              <a:rPr lang="en-US" dirty="0">
                <a:solidFill>
                  <a:schemeClr val="bg1"/>
                </a:solidFill>
              </a:rPr>
              <a:t>Sometimes these can be hard to replicate in a developer’s test environment</a:t>
            </a:r>
          </a:p>
          <a:p>
            <a:endParaRPr lang="en-US" dirty="0"/>
          </a:p>
        </p:txBody>
      </p:sp>
      <p:grpSp>
        <p:nvGrpSpPr>
          <p:cNvPr id="5" name="Group 4" descr="Development testing includes unit testing, component testing (also known as subsystem integration), system testing (AKA system integration), release testing, acceptance testing, and user testing.">
            <a:extLst>
              <a:ext uri="{FF2B5EF4-FFF2-40B4-BE49-F238E27FC236}">
                <a16:creationId xmlns:a16="http://schemas.microsoft.com/office/drawing/2014/main" id="{A129DCBC-7008-4799-A58A-4D3A7861A6FB}"/>
              </a:ext>
            </a:extLst>
          </p:cNvPr>
          <p:cNvGrpSpPr/>
          <p:nvPr/>
        </p:nvGrpSpPr>
        <p:grpSpPr>
          <a:xfrm>
            <a:off x="186512" y="880417"/>
            <a:ext cx="4605531" cy="4353331"/>
            <a:chOff x="186512" y="880417"/>
            <a:chExt cx="4605531" cy="4353331"/>
          </a:xfrm>
        </p:grpSpPr>
        <p:graphicFrame>
          <p:nvGraphicFramePr>
            <p:cNvPr id="9" name="Diagram 8">
              <a:extLst>
                <a:ext uri="{FF2B5EF4-FFF2-40B4-BE49-F238E27FC236}">
                  <a16:creationId xmlns:a16="http://schemas.microsoft.com/office/drawing/2014/main" id="{0E10172F-FA6A-48B4-B6B0-70AD10A4FE8E}"/>
                </a:ext>
              </a:extLst>
            </p:cNvPr>
            <p:cNvGraphicFramePr/>
            <p:nvPr/>
          </p:nvGraphicFramePr>
          <p:xfrm>
            <a:off x="186512" y="880417"/>
            <a:ext cx="4508938" cy="4353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A33C7936-1D5B-4835-A0C8-E08F6C7F2052}"/>
                </a:ext>
              </a:extLst>
            </p:cNvPr>
            <p:cNvSpPr/>
            <p:nvPr/>
          </p:nvSpPr>
          <p:spPr>
            <a:xfrm>
              <a:off x="2879198" y="3604887"/>
              <a:ext cx="1912845" cy="139202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3A54252-6962-425D-8081-D68A17DF21D8}"/>
                </a:ext>
              </a:extLst>
            </p:cNvPr>
            <p:cNvSpPr txBox="1"/>
            <p:nvPr/>
          </p:nvSpPr>
          <p:spPr>
            <a:xfrm>
              <a:off x="730423" y="987569"/>
              <a:ext cx="2049517" cy="307777"/>
            </a:xfrm>
            <a:prstGeom prst="rect">
              <a:avLst/>
            </a:prstGeom>
            <a:noFill/>
          </p:spPr>
          <p:txBody>
            <a:bodyPr wrap="square" rtlCol="0">
              <a:spAutoFit/>
            </a:bodyPr>
            <a:lstStyle/>
            <a:p>
              <a:r>
                <a:rPr lang="en-US" sz="1400" i="1" dirty="0">
                  <a:effectLst>
                    <a:outerShdw blurRad="38100" dist="38100" dir="2700000" algn="tl">
                      <a:srgbClr val="000000">
                        <a:alpha val="43137"/>
                      </a:srgbClr>
                    </a:outerShdw>
                  </a:effectLst>
                  <a:latin typeface="+mn-lt"/>
                </a:rPr>
                <a:t>Development Testing</a:t>
              </a:r>
            </a:p>
          </p:txBody>
        </p:sp>
        <p:sp>
          <p:nvSpPr>
            <p:cNvPr id="12" name="Arrow: Right 11">
              <a:extLst>
                <a:ext uri="{FF2B5EF4-FFF2-40B4-BE49-F238E27FC236}">
                  <a16:creationId xmlns:a16="http://schemas.microsoft.com/office/drawing/2014/main" id="{2BC9519B-B452-4306-8928-8E662B14D3D0}"/>
                </a:ext>
              </a:extLst>
            </p:cNvPr>
            <p:cNvSpPr/>
            <p:nvPr/>
          </p:nvSpPr>
          <p:spPr>
            <a:xfrm>
              <a:off x="1694757" y="4300898"/>
              <a:ext cx="1161372" cy="268014"/>
            </a:xfrm>
            <a:prstGeom prst="rightArrow">
              <a:avLst/>
            </a:prstGeom>
            <a:solidFill>
              <a:srgbClr val="AB05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960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D0FF-8E0E-4A2D-8E99-DC75BE7A214F}"/>
              </a:ext>
            </a:extLst>
          </p:cNvPr>
          <p:cNvSpPr>
            <a:spLocks noGrp="1"/>
          </p:cNvSpPr>
          <p:nvPr>
            <p:ph type="title"/>
          </p:nvPr>
        </p:nvSpPr>
        <p:spPr>
          <a:xfrm>
            <a:off x="237943" y="383370"/>
            <a:ext cx="7101590" cy="473936"/>
          </a:xfrm>
        </p:spPr>
        <p:txBody>
          <a:bodyPr/>
          <a:lstStyle/>
          <a:p>
            <a:r>
              <a:rPr lang="en-US" dirty="0"/>
              <a:t>If you have a mac computer…you will have to use a different Python interpreter – the instructions suggest Homebrew</a:t>
            </a:r>
          </a:p>
        </p:txBody>
      </p:sp>
      <p:pic>
        <p:nvPicPr>
          <p:cNvPr id="4" name="Picture 3" descr="Screenshot of Homebrew homepage">
            <a:extLst>
              <a:ext uri="{FF2B5EF4-FFF2-40B4-BE49-F238E27FC236}">
                <a16:creationId xmlns:a16="http://schemas.microsoft.com/office/drawing/2014/main" id="{CDCB9284-5589-4C00-ADE2-457689323228}"/>
              </a:ext>
            </a:extLst>
          </p:cNvPr>
          <p:cNvPicPr>
            <a:picLocks noChangeAspect="1"/>
          </p:cNvPicPr>
          <p:nvPr/>
        </p:nvPicPr>
        <p:blipFill>
          <a:blip r:embed="rId2"/>
          <a:stretch>
            <a:fillRect/>
          </a:stretch>
        </p:blipFill>
        <p:spPr>
          <a:xfrm>
            <a:off x="237943" y="1259028"/>
            <a:ext cx="3340462" cy="3184253"/>
          </a:xfrm>
          <a:prstGeom prst="rect">
            <a:avLst/>
          </a:prstGeom>
        </p:spPr>
      </p:pic>
      <p:sp>
        <p:nvSpPr>
          <p:cNvPr id="5" name="TextBox 4">
            <a:extLst>
              <a:ext uri="{FF2B5EF4-FFF2-40B4-BE49-F238E27FC236}">
                <a16:creationId xmlns:a16="http://schemas.microsoft.com/office/drawing/2014/main" id="{88A0401D-695B-4205-B0A8-3ACC41A30383}"/>
              </a:ext>
            </a:extLst>
          </p:cNvPr>
          <p:cNvSpPr txBox="1"/>
          <p:nvPr/>
        </p:nvSpPr>
        <p:spPr>
          <a:xfrm>
            <a:off x="0" y="4657466"/>
            <a:ext cx="3558746" cy="307777"/>
          </a:xfrm>
          <a:prstGeom prst="rect">
            <a:avLst/>
          </a:prstGeom>
          <a:noFill/>
        </p:spPr>
        <p:txBody>
          <a:bodyPr wrap="square" rtlCol="0">
            <a:spAutoFit/>
          </a:bodyPr>
          <a:lstStyle/>
          <a:p>
            <a:r>
              <a:rPr lang="en-US" sz="1400" dirty="0">
                <a:latin typeface="+mn-lt"/>
                <a:hlinkClick r:id="rId3"/>
              </a:rPr>
              <a:t>https://brew.sh/</a:t>
            </a:r>
            <a:endParaRPr lang="en-US" sz="1400" dirty="0">
              <a:latin typeface="+mn-lt"/>
            </a:endParaRPr>
          </a:p>
        </p:txBody>
      </p:sp>
      <p:grpSp>
        <p:nvGrpSpPr>
          <p:cNvPr id="3" name="Group 2" descr="Note on macOS, make sure the location of your VS Code installation is included in your PATH environment variable. See these setup instructions (link) for more information.">
            <a:extLst>
              <a:ext uri="{FF2B5EF4-FFF2-40B4-BE49-F238E27FC236}">
                <a16:creationId xmlns:a16="http://schemas.microsoft.com/office/drawing/2014/main" id="{CABD0B28-0EA9-4868-86ED-2CF08D34C085}"/>
              </a:ext>
            </a:extLst>
          </p:cNvPr>
          <p:cNvGrpSpPr/>
          <p:nvPr/>
        </p:nvGrpSpPr>
        <p:grpSpPr>
          <a:xfrm>
            <a:off x="3909552" y="1548909"/>
            <a:ext cx="4996505" cy="2162569"/>
            <a:chOff x="3909552" y="1548909"/>
            <a:chExt cx="4996505" cy="2162569"/>
          </a:xfrm>
        </p:grpSpPr>
        <p:pic>
          <p:nvPicPr>
            <p:cNvPr id="7" name="Picture 6">
              <a:extLst>
                <a:ext uri="{FF2B5EF4-FFF2-40B4-BE49-F238E27FC236}">
                  <a16:creationId xmlns:a16="http://schemas.microsoft.com/office/drawing/2014/main" id="{1CCA2C11-A947-497B-8360-64628EFEE5F9}"/>
                </a:ext>
              </a:extLst>
            </p:cNvPr>
            <p:cNvPicPr>
              <a:picLocks noChangeAspect="1"/>
            </p:cNvPicPr>
            <p:nvPr/>
          </p:nvPicPr>
          <p:blipFill>
            <a:blip r:embed="rId4"/>
            <a:stretch>
              <a:fillRect/>
            </a:stretch>
          </p:blipFill>
          <p:spPr>
            <a:xfrm>
              <a:off x="3909552" y="1548909"/>
              <a:ext cx="4996505" cy="2162569"/>
            </a:xfrm>
            <a:prstGeom prst="rect">
              <a:avLst/>
            </a:prstGeom>
          </p:spPr>
        </p:pic>
        <p:sp>
          <p:nvSpPr>
            <p:cNvPr id="8" name="Oval 7">
              <a:extLst>
                <a:ext uri="{FF2B5EF4-FFF2-40B4-BE49-F238E27FC236}">
                  <a16:creationId xmlns:a16="http://schemas.microsoft.com/office/drawing/2014/main" id="{A2881F26-3869-43AC-B5BB-E004AEFB60A6}"/>
                </a:ext>
              </a:extLst>
            </p:cNvPr>
            <p:cNvSpPr/>
            <p:nvPr/>
          </p:nvSpPr>
          <p:spPr>
            <a:xfrm>
              <a:off x="4028090" y="2112580"/>
              <a:ext cx="4690241" cy="1024758"/>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89287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F7B6-992B-4660-86A0-1AE31B1CB6A8}"/>
              </a:ext>
            </a:extLst>
          </p:cNvPr>
          <p:cNvSpPr>
            <a:spLocks noGrp="1"/>
          </p:cNvSpPr>
          <p:nvPr>
            <p:ph type="title"/>
          </p:nvPr>
        </p:nvSpPr>
        <p:spPr>
          <a:xfrm>
            <a:off x="120437" y="169879"/>
            <a:ext cx="6840039" cy="473936"/>
          </a:xfrm>
        </p:spPr>
        <p:txBody>
          <a:bodyPr/>
          <a:lstStyle/>
          <a:p>
            <a:r>
              <a:rPr lang="en-US" sz="2000" i="1" dirty="0"/>
              <a:t>Your Mac may already have the Python interpreter installed … but make sure you upgrade to Python 3</a:t>
            </a:r>
          </a:p>
        </p:txBody>
      </p:sp>
      <p:sp>
        <p:nvSpPr>
          <p:cNvPr id="3" name="TextBox 2">
            <a:extLst>
              <a:ext uri="{FF2B5EF4-FFF2-40B4-BE49-F238E27FC236}">
                <a16:creationId xmlns:a16="http://schemas.microsoft.com/office/drawing/2014/main" id="{71DC6EE8-A96E-4444-AC7C-8E2A7C4A03B8}"/>
              </a:ext>
            </a:extLst>
          </p:cNvPr>
          <p:cNvSpPr txBox="1"/>
          <p:nvPr/>
        </p:nvSpPr>
        <p:spPr>
          <a:xfrm>
            <a:off x="-614855" y="4598919"/>
            <a:ext cx="6721295" cy="338554"/>
          </a:xfrm>
          <a:prstGeom prst="rect">
            <a:avLst/>
          </a:prstGeom>
          <a:noFill/>
        </p:spPr>
        <p:txBody>
          <a:bodyPr wrap="square" rtlCol="0">
            <a:spAutoFit/>
          </a:bodyPr>
          <a:lstStyle/>
          <a:p>
            <a:r>
              <a:rPr lang="en-US" sz="1600" dirty="0">
                <a:hlinkClick r:id="rId2"/>
              </a:rPr>
              <a:t>4. Using Python on a Mac — Python 3.9.10 documentation</a:t>
            </a:r>
            <a:endParaRPr lang="en-US" sz="1600" dirty="0">
              <a:latin typeface="+mn-lt"/>
            </a:endParaRPr>
          </a:p>
        </p:txBody>
      </p:sp>
      <p:pic>
        <p:nvPicPr>
          <p:cNvPr id="7" name="Picture 6">
            <a:extLst>
              <a:ext uri="{FF2B5EF4-FFF2-40B4-BE49-F238E27FC236}">
                <a16:creationId xmlns:a16="http://schemas.microsoft.com/office/drawing/2014/main" id="{55C84FCC-F773-46E0-99A9-560E2BC199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224035" y="776944"/>
            <a:ext cx="4874582" cy="3858123"/>
          </a:xfrm>
          <a:prstGeom prst="rect">
            <a:avLst/>
          </a:prstGeom>
        </p:spPr>
      </p:pic>
    </p:spTree>
    <p:extLst>
      <p:ext uri="{BB962C8B-B14F-4D97-AF65-F5344CB8AC3E}">
        <p14:creationId xmlns:p14="http://schemas.microsoft.com/office/powerpoint/2010/main" val="392262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6B91-437E-4128-B3F8-4BE996BDF8EC}"/>
              </a:ext>
            </a:extLst>
          </p:cNvPr>
          <p:cNvSpPr>
            <a:spLocks noGrp="1"/>
          </p:cNvSpPr>
          <p:nvPr>
            <p:ph type="title"/>
          </p:nvPr>
        </p:nvSpPr>
        <p:spPr>
          <a:xfrm>
            <a:off x="915880" y="193645"/>
            <a:ext cx="5913288" cy="829858"/>
          </a:xfrm>
        </p:spPr>
        <p:txBody>
          <a:bodyPr/>
          <a:lstStyle/>
          <a:p>
            <a:r>
              <a:rPr lang="en-US" dirty="0"/>
              <a:t>There are some great tutorials on the Python in Visual Studio Code website</a:t>
            </a:r>
          </a:p>
        </p:txBody>
      </p:sp>
      <p:sp>
        <p:nvSpPr>
          <p:cNvPr id="11" name="TextBox 10">
            <a:extLst>
              <a:ext uri="{FF2B5EF4-FFF2-40B4-BE49-F238E27FC236}">
                <a16:creationId xmlns:a16="http://schemas.microsoft.com/office/drawing/2014/main" id="{031900C5-9988-4A40-B9EE-0D5F031327D0}"/>
              </a:ext>
            </a:extLst>
          </p:cNvPr>
          <p:cNvSpPr txBox="1"/>
          <p:nvPr/>
        </p:nvSpPr>
        <p:spPr>
          <a:xfrm>
            <a:off x="1417960" y="1151968"/>
            <a:ext cx="7635424" cy="369332"/>
          </a:xfrm>
          <a:prstGeom prst="rect">
            <a:avLst/>
          </a:prstGeom>
          <a:noFill/>
        </p:spPr>
        <p:txBody>
          <a:bodyPr wrap="square" rtlCol="0">
            <a:spAutoFit/>
          </a:bodyPr>
          <a:lstStyle/>
          <a:p>
            <a:r>
              <a:rPr lang="en-US" sz="1800" dirty="0">
                <a:latin typeface="+mn-lt"/>
                <a:hlinkClick r:id="rId2"/>
              </a:rPr>
              <a:t>https://code.visualstudio.com/docs/python/python-tutorial</a:t>
            </a:r>
            <a:endParaRPr lang="en-US" sz="1800" dirty="0">
              <a:latin typeface="+mn-lt"/>
            </a:endParaRPr>
          </a:p>
        </p:txBody>
      </p:sp>
      <p:pic>
        <p:nvPicPr>
          <p:cNvPr id="10" name="Picture 9" descr="Screenshot of tutorial list. &quot;There is then much more to explore with python in Visual Studio Code: Editing code, Linting, Debugging, Testing, and Settings reference&quot;">
            <a:extLst>
              <a:ext uri="{FF2B5EF4-FFF2-40B4-BE49-F238E27FC236}">
                <a16:creationId xmlns:a16="http://schemas.microsoft.com/office/drawing/2014/main" id="{98514DDD-38E3-41FB-B4DA-426030923BDB}"/>
              </a:ext>
            </a:extLst>
          </p:cNvPr>
          <p:cNvPicPr>
            <a:picLocks noChangeAspect="1"/>
          </p:cNvPicPr>
          <p:nvPr/>
        </p:nvPicPr>
        <p:blipFill>
          <a:blip r:embed="rId3"/>
          <a:stretch>
            <a:fillRect/>
          </a:stretch>
        </p:blipFill>
        <p:spPr>
          <a:xfrm>
            <a:off x="1212014" y="2028706"/>
            <a:ext cx="7049484" cy="1695687"/>
          </a:xfrm>
          <a:prstGeom prst="rect">
            <a:avLst/>
          </a:prstGeom>
        </p:spPr>
      </p:pic>
    </p:spTree>
    <p:extLst>
      <p:ext uri="{BB962C8B-B14F-4D97-AF65-F5344CB8AC3E}">
        <p14:creationId xmlns:p14="http://schemas.microsoft.com/office/powerpoint/2010/main" val="1348486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6B91-437E-4128-B3F8-4BE996BDF8EC}"/>
              </a:ext>
            </a:extLst>
          </p:cNvPr>
          <p:cNvSpPr>
            <a:spLocks noGrp="1"/>
          </p:cNvSpPr>
          <p:nvPr>
            <p:ph type="title"/>
          </p:nvPr>
        </p:nvSpPr>
        <p:spPr>
          <a:xfrm>
            <a:off x="915880" y="193645"/>
            <a:ext cx="5913288" cy="829858"/>
          </a:xfrm>
        </p:spPr>
        <p:txBody>
          <a:bodyPr/>
          <a:lstStyle/>
          <a:p>
            <a:r>
              <a:rPr lang="en-US" dirty="0" err="1"/>
              <a:t>Github</a:t>
            </a:r>
            <a:r>
              <a:rPr lang="en-US" dirty="0"/>
              <a:t> Copilot</a:t>
            </a:r>
          </a:p>
        </p:txBody>
      </p:sp>
      <p:sp>
        <p:nvSpPr>
          <p:cNvPr id="11" name="TextBox 10">
            <a:extLst>
              <a:ext uri="{FF2B5EF4-FFF2-40B4-BE49-F238E27FC236}">
                <a16:creationId xmlns:a16="http://schemas.microsoft.com/office/drawing/2014/main" id="{031900C5-9988-4A40-B9EE-0D5F031327D0}"/>
              </a:ext>
            </a:extLst>
          </p:cNvPr>
          <p:cNvSpPr txBox="1"/>
          <p:nvPr/>
        </p:nvSpPr>
        <p:spPr>
          <a:xfrm>
            <a:off x="1417960" y="1151968"/>
            <a:ext cx="7635424" cy="2031325"/>
          </a:xfrm>
          <a:prstGeom prst="rect">
            <a:avLst/>
          </a:prstGeom>
          <a:noFill/>
        </p:spPr>
        <p:txBody>
          <a:bodyPr wrap="square" rtlCol="0">
            <a:spAutoFit/>
          </a:bodyPr>
          <a:lstStyle/>
          <a:p>
            <a:r>
              <a:rPr lang="en-US" sz="1800" dirty="0">
                <a:latin typeface="+mn-lt"/>
                <a:hlinkClick r:id="rId2"/>
              </a:rPr>
              <a:t>https://education.github.com/students</a:t>
            </a:r>
            <a:endParaRPr lang="en-US" sz="1800" dirty="0">
              <a:latin typeface="+mn-lt"/>
            </a:endParaRPr>
          </a:p>
          <a:p>
            <a:r>
              <a:rPr lang="en-US" sz="1800" dirty="0">
                <a:latin typeface="+mn-lt"/>
                <a:hlinkClick r:id="rId3"/>
              </a:rPr>
              <a:t>https://education.github.com/pack#offers</a:t>
            </a:r>
            <a:endParaRPr lang="en-US" sz="1800" dirty="0">
              <a:latin typeface="+mn-lt"/>
            </a:endParaRPr>
          </a:p>
          <a:p>
            <a:endParaRPr lang="en-US" sz="1800" dirty="0">
              <a:latin typeface="+mn-lt"/>
            </a:endParaRPr>
          </a:p>
          <a:p>
            <a:r>
              <a:rPr lang="en-US" sz="1800" dirty="0">
                <a:latin typeface="+mn-lt"/>
                <a:hlinkClick r:id="rId4"/>
              </a:rPr>
              <a:t>https://docs.github.com/en/copilot/quickstart</a:t>
            </a:r>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p:txBody>
      </p:sp>
    </p:spTree>
    <p:extLst>
      <p:ext uri="{BB962C8B-B14F-4D97-AF65-F5344CB8AC3E}">
        <p14:creationId xmlns:p14="http://schemas.microsoft.com/office/powerpoint/2010/main" val="1418354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6B91-437E-4128-B3F8-4BE996BDF8EC}"/>
              </a:ext>
            </a:extLst>
          </p:cNvPr>
          <p:cNvSpPr>
            <a:spLocks noGrp="1"/>
          </p:cNvSpPr>
          <p:nvPr>
            <p:ph type="title"/>
          </p:nvPr>
        </p:nvSpPr>
        <p:spPr>
          <a:xfrm>
            <a:off x="915880" y="193645"/>
            <a:ext cx="5913288" cy="829858"/>
          </a:xfrm>
        </p:spPr>
        <p:txBody>
          <a:bodyPr/>
          <a:lstStyle/>
          <a:p>
            <a:r>
              <a:rPr lang="en-US" dirty="0" err="1"/>
              <a:t>Github</a:t>
            </a:r>
            <a:r>
              <a:rPr lang="en-US" dirty="0"/>
              <a:t> Copilot</a:t>
            </a:r>
          </a:p>
        </p:txBody>
      </p:sp>
      <p:pic>
        <p:nvPicPr>
          <p:cNvPr id="5" name="Picture 4">
            <a:extLst>
              <a:ext uri="{FF2B5EF4-FFF2-40B4-BE49-F238E27FC236}">
                <a16:creationId xmlns:a16="http://schemas.microsoft.com/office/drawing/2014/main" id="{5C860D0D-9B0F-D093-8249-D8A6E0BC600E}"/>
              </a:ext>
            </a:extLst>
          </p:cNvPr>
          <p:cNvPicPr>
            <a:picLocks noChangeAspect="1"/>
          </p:cNvPicPr>
          <p:nvPr/>
        </p:nvPicPr>
        <p:blipFill>
          <a:blip r:embed="rId2"/>
          <a:stretch>
            <a:fillRect/>
          </a:stretch>
        </p:blipFill>
        <p:spPr>
          <a:xfrm>
            <a:off x="884371" y="1012840"/>
            <a:ext cx="2319732" cy="3117819"/>
          </a:xfrm>
          <a:prstGeom prst="rect">
            <a:avLst/>
          </a:prstGeom>
        </p:spPr>
      </p:pic>
      <p:pic>
        <p:nvPicPr>
          <p:cNvPr id="7" name="Picture 6">
            <a:extLst>
              <a:ext uri="{FF2B5EF4-FFF2-40B4-BE49-F238E27FC236}">
                <a16:creationId xmlns:a16="http://schemas.microsoft.com/office/drawing/2014/main" id="{C19CC332-3AEE-4342-2283-24FF9ED653F1}"/>
              </a:ext>
            </a:extLst>
          </p:cNvPr>
          <p:cNvPicPr>
            <a:picLocks noChangeAspect="1"/>
          </p:cNvPicPr>
          <p:nvPr/>
        </p:nvPicPr>
        <p:blipFill>
          <a:blip r:embed="rId3"/>
          <a:stretch>
            <a:fillRect/>
          </a:stretch>
        </p:blipFill>
        <p:spPr>
          <a:xfrm>
            <a:off x="3286759" y="1003268"/>
            <a:ext cx="4304073" cy="2191971"/>
          </a:xfrm>
          <a:prstGeom prst="rect">
            <a:avLst/>
          </a:prstGeom>
        </p:spPr>
      </p:pic>
      <p:pic>
        <p:nvPicPr>
          <p:cNvPr id="9" name="Picture 8">
            <a:extLst>
              <a:ext uri="{FF2B5EF4-FFF2-40B4-BE49-F238E27FC236}">
                <a16:creationId xmlns:a16="http://schemas.microsoft.com/office/drawing/2014/main" id="{1DBE1248-1B9D-69F6-3EEE-A409516C0A1E}"/>
              </a:ext>
            </a:extLst>
          </p:cNvPr>
          <p:cNvPicPr>
            <a:picLocks noChangeAspect="1"/>
          </p:cNvPicPr>
          <p:nvPr/>
        </p:nvPicPr>
        <p:blipFill>
          <a:blip r:embed="rId4"/>
          <a:stretch>
            <a:fillRect/>
          </a:stretch>
        </p:blipFill>
        <p:spPr>
          <a:xfrm>
            <a:off x="5067192" y="3103270"/>
            <a:ext cx="3192437" cy="1971576"/>
          </a:xfrm>
          <a:prstGeom prst="rect">
            <a:avLst/>
          </a:prstGeom>
        </p:spPr>
      </p:pic>
    </p:spTree>
    <p:extLst>
      <p:ext uri="{BB962C8B-B14F-4D97-AF65-F5344CB8AC3E}">
        <p14:creationId xmlns:p14="http://schemas.microsoft.com/office/powerpoint/2010/main" val="3919823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6B91-437E-4128-B3F8-4BE996BDF8EC}"/>
              </a:ext>
            </a:extLst>
          </p:cNvPr>
          <p:cNvSpPr>
            <a:spLocks noGrp="1"/>
          </p:cNvSpPr>
          <p:nvPr>
            <p:ph type="title"/>
          </p:nvPr>
        </p:nvSpPr>
        <p:spPr>
          <a:xfrm>
            <a:off x="915880" y="193645"/>
            <a:ext cx="5913288" cy="829858"/>
          </a:xfrm>
        </p:spPr>
        <p:txBody>
          <a:bodyPr/>
          <a:lstStyle/>
          <a:p>
            <a:r>
              <a:rPr lang="en-US" dirty="0" err="1"/>
              <a:t>Github</a:t>
            </a:r>
            <a:r>
              <a:rPr lang="en-US" dirty="0"/>
              <a:t> Copilot</a:t>
            </a:r>
          </a:p>
        </p:txBody>
      </p:sp>
      <p:pic>
        <p:nvPicPr>
          <p:cNvPr id="4" name="Picture 3">
            <a:extLst>
              <a:ext uri="{FF2B5EF4-FFF2-40B4-BE49-F238E27FC236}">
                <a16:creationId xmlns:a16="http://schemas.microsoft.com/office/drawing/2014/main" id="{7C2D219D-1B9F-1C10-9154-C43BA891F67F}"/>
              </a:ext>
            </a:extLst>
          </p:cNvPr>
          <p:cNvPicPr>
            <a:picLocks noChangeAspect="1"/>
          </p:cNvPicPr>
          <p:nvPr/>
        </p:nvPicPr>
        <p:blipFill>
          <a:blip r:embed="rId2"/>
          <a:stretch>
            <a:fillRect/>
          </a:stretch>
        </p:blipFill>
        <p:spPr>
          <a:xfrm>
            <a:off x="1305446" y="940650"/>
            <a:ext cx="6533108" cy="1857530"/>
          </a:xfrm>
          <a:prstGeom prst="rect">
            <a:avLst/>
          </a:prstGeom>
        </p:spPr>
      </p:pic>
      <p:pic>
        <p:nvPicPr>
          <p:cNvPr id="8" name="Picture 7">
            <a:extLst>
              <a:ext uri="{FF2B5EF4-FFF2-40B4-BE49-F238E27FC236}">
                <a16:creationId xmlns:a16="http://schemas.microsoft.com/office/drawing/2014/main" id="{8BA30E4C-F8CE-21E9-302A-E46657037DD6}"/>
              </a:ext>
            </a:extLst>
          </p:cNvPr>
          <p:cNvPicPr>
            <a:picLocks noChangeAspect="1"/>
          </p:cNvPicPr>
          <p:nvPr/>
        </p:nvPicPr>
        <p:blipFill>
          <a:blip r:embed="rId3"/>
          <a:stretch>
            <a:fillRect/>
          </a:stretch>
        </p:blipFill>
        <p:spPr>
          <a:xfrm>
            <a:off x="1305446" y="2925491"/>
            <a:ext cx="6533108" cy="1674354"/>
          </a:xfrm>
          <a:prstGeom prst="rect">
            <a:avLst/>
          </a:prstGeom>
        </p:spPr>
      </p:pic>
    </p:spTree>
    <p:extLst>
      <p:ext uri="{BB962C8B-B14F-4D97-AF65-F5344CB8AC3E}">
        <p14:creationId xmlns:p14="http://schemas.microsoft.com/office/powerpoint/2010/main" val="101478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6B91-437E-4128-B3F8-4BE996BDF8EC}"/>
              </a:ext>
            </a:extLst>
          </p:cNvPr>
          <p:cNvSpPr>
            <a:spLocks noGrp="1"/>
          </p:cNvSpPr>
          <p:nvPr>
            <p:ph type="title"/>
          </p:nvPr>
        </p:nvSpPr>
        <p:spPr>
          <a:xfrm>
            <a:off x="915880" y="193645"/>
            <a:ext cx="5913288" cy="829858"/>
          </a:xfrm>
        </p:spPr>
        <p:txBody>
          <a:bodyPr/>
          <a:lstStyle/>
          <a:p>
            <a:r>
              <a:rPr lang="en-US" dirty="0"/>
              <a:t>IDE for Data analysis/science</a:t>
            </a:r>
          </a:p>
        </p:txBody>
      </p:sp>
      <p:sp>
        <p:nvSpPr>
          <p:cNvPr id="3" name="TextBox 2">
            <a:extLst>
              <a:ext uri="{FF2B5EF4-FFF2-40B4-BE49-F238E27FC236}">
                <a16:creationId xmlns:a16="http://schemas.microsoft.com/office/drawing/2014/main" id="{DB84731E-EA8D-9C30-FAE9-03D2052AF889}"/>
              </a:ext>
            </a:extLst>
          </p:cNvPr>
          <p:cNvSpPr txBox="1"/>
          <p:nvPr/>
        </p:nvSpPr>
        <p:spPr>
          <a:xfrm>
            <a:off x="1417960" y="1151968"/>
            <a:ext cx="7635424" cy="923330"/>
          </a:xfrm>
          <a:prstGeom prst="rect">
            <a:avLst/>
          </a:prstGeom>
          <a:noFill/>
        </p:spPr>
        <p:txBody>
          <a:bodyPr wrap="square" rtlCol="0">
            <a:spAutoFit/>
          </a:bodyPr>
          <a:lstStyle/>
          <a:p>
            <a:r>
              <a:rPr lang="en-US" sz="1800" dirty="0">
                <a:latin typeface="+mn-lt"/>
              </a:rPr>
              <a:t>Anaconda - Spyder:</a:t>
            </a:r>
          </a:p>
          <a:p>
            <a:r>
              <a:rPr lang="en-US" sz="1800" dirty="0">
                <a:latin typeface="+mn-lt"/>
                <a:hlinkClick r:id="rId2"/>
              </a:rPr>
              <a:t>https://www.anaconda.com/download</a:t>
            </a:r>
            <a:endParaRPr lang="en-US" sz="1800" dirty="0">
              <a:latin typeface="+mn-lt"/>
            </a:endParaRPr>
          </a:p>
          <a:p>
            <a:endParaRPr lang="en-US" sz="1800" dirty="0">
              <a:latin typeface="+mn-lt"/>
            </a:endParaRPr>
          </a:p>
        </p:txBody>
      </p:sp>
      <p:pic>
        <p:nvPicPr>
          <p:cNvPr id="7" name="Picture 6">
            <a:extLst>
              <a:ext uri="{FF2B5EF4-FFF2-40B4-BE49-F238E27FC236}">
                <a16:creationId xmlns:a16="http://schemas.microsoft.com/office/drawing/2014/main" id="{E243D243-6C8E-B0B5-7AB2-C81ED0174490}"/>
              </a:ext>
            </a:extLst>
          </p:cNvPr>
          <p:cNvPicPr>
            <a:picLocks noChangeAspect="1"/>
          </p:cNvPicPr>
          <p:nvPr/>
        </p:nvPicPr>
        <p:blipFill>
          <a:blip r:embed="rId3"/>
          <a:stretch>
            <a:fillRect/>
          </a:stretch>
        </p:blipFill>
        <p:spPr>
          <a:xfrm>
            <a:off x="127506" y="1023503"/>
            <a:ext cx="3072795" cy="3711380"/>
          </a:xfrm>
          <a:prstGeom prst="rect">
            <a:avLst/>
          </a:prstGeom>
        </p:spPr>
      </p:pic>
      <p:pic>
        <p:nvPicPr>
          <p:cNvPr id="10" name="Picture 9">
            <a:extLst>
              <a:ext uri="{FF2B5EF4-FFF2-40B4-BE49-F238E27FC236}">
                <a16:creationId xmlns:a16="http://schemas.microsoft.com/office/drawing/2014/main" id="{8D51E734-9357-7C1B-43F8-262050FD5A5B}"/>
              </a:ext>
            </a:extLst>
          </p:cNvPr>
          <p:cNvPicPr>
            <a:picLocks noChangeAspect="1"/>
          </p:cNvPicPr>
          <p:nvPr/>
        </p:nvPicPr>
        <p:blipFill>
          <a:blip r:embed="rId4"/>
          <a:stretch>
            <a:fillRect/>
          </a:stretch>
        </p:blipFill>
        <p:spPr>
          <a:xfrm>
            <a:off x="4572000" y="2170752"/>
            <a:ext cx="3395329" cy="2382577"/>
          </a:xfrm>
          <a:prstGeom prst="rect">
            <a:avLst/>
          </a:prstGeom>
        </p:spPr>
      </p:pic>
    </p:spTree>
    <p:extLst>
      <p:ext uri="{BB962C8B-B14F-4D97-AF65-F5344CB8AC3E}">
        <p14:creationId xmlns:p14="http://schemas.microsoft.com/office/powerpoint/2010/main" val="2144629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2540-5847-4DA9-983F-A1B03FACC302}"/>
              </a:ext>
            </a:extLst>
          </p:cNvPr>
          <p:cNvSpPr>
            <a:spLocks noGrp="1"/>
          </p:cNvSpPr>
          <p:nvPr>
            <p:ph type="title"/>
          </p:nvPr>
        </p:nvSpPr>
        <p:spPr>
          <a:xfrm>
            <a:off x="1097898" y="1954924"/>
            <a:ext cx="6663688" cy="1986455"/>
          </a:xfrm>
        </p:spPr>
        <p:txBody>
          <a:bodyPr/>
          <a:lstStyle/>
          <a:p>
            <a:pPr algn="ctr"/>
            <a:r>
              <a:rPr lang="en-US" dirty="0"/>
              <a:t>In this class, we are not going to learn about setting up virtual environments, so you do not have to do that part of the instructions located in the instructions </a:t>
            </a:r>
          </a:p>
        </p:txBody>
      </p:sp>
    </p:spTree>
    <p:extLst>
      <p:ext uri="{BB962C8B-B14F-4D97-AF65-F5344CB8AC3E}">
        <p14:creationId xmlns:p14="http://schemas.microsoft.com/office/powerpoint/2010/main" val="118480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420F-9319-4EA7-A624-A45BC667901E}"/>
              </a:ext>
            </a:extLst>
          </p:cNvPr>
          <p:cNvSpPr>
            <a:spLocks noGrp="1"/>
          </p:cNvSpPr>
          <p:nvPr>
            <p:ph type="title"/>
          </p:nvPr>
        </p:nvSpPr>
        <p:spPr>
          <a:xfrm>
            <a:off x="267286" y="2671020"/>
            <a:ext cx="8876713" cy="1103313"/>
          </a:xfrm>
        </p:spPr>
        <p:txBody>
          <a:bodyPr/>
          <a:lstStyle/>
          <a:p>
            <a:r>
              <a:rPr lang="en-US" dirty="0"/>
              <a:t>Unit 7 – </a:t>
            </a:r>
            <a:br>
              <a:rPr lang="en-US" dirty="0"/>
            </a:br>
            <a:r>
              <a:rPr lang="en-US" dirty="0"/>
              <a:t>Introducing the </a:t>
            </a:r>
            <a:r>
              <a:rPr lang="en-US" i="1" dirty="0"/>
              <a:t>Alien Invasion </a:t>
            </a:r>
            <a:r>
              <a:rPr lang="en-US" dirty="0"/>
              <a:t>Game </a:t>
            </a:r>
            <a:br>
              <a:rPr lang="en-US" dirty="0"/>
            </a:br>
            <a:r>
              <a:rPr lang="en-US" dirty="0"/>
              <a:t>Source Code</a:t>
            </a:r>
            <a:endParaRPr lang="en-US" i="1" dirty="0"/>
          </a:p>
        </p:txBody>
      </p:sp>
    </p:spTree>
    <p:extLst>
      <p:ext uri="{BB962C8B-B14F-4D97-AF65-F5344CB8AC3E}">
        <p14:creationId xmlns:p14="http://schemas.microsoft.com/office/powerpoint/2010/main" val="3040880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C6018-983E-4B3A-8703-F8D59C6E7D3A}"/>
              </a:ext>
              <a:ext uri="{C183D7F6-B498-43B3-948B-1728B52AA6E4}">
                <adec:decorative xmlns:adec="http://schemas.microsoft.com/office/drawing/2017/decorative" val="1"/>
              </a:ext>
            </a:extLst>
          </p:cNvPr>
          <p:cNvSpPr>
            <a:spLocks noGrp="1"/>
          </p:cNvSpPr>
          <p:nvPr>
            <p:ph type="body" sz="quarter" idx="14"/>
          </p:nvPr>
        </p:nvSpPr>
        <p:spPr>
          <a:xfrm>
            <a:off x="521997" y="572146"/>
            <a:ext cx="312365" cy="4355625"/>
          </a:xfrm>
        </p:spPr>
        <p:txBody>
          <a:bodyPr/>
          <a:lstStyle/>
          <a:p>
            <a:r>
              <a:rPr lang="en-US" dirty="0"/>
              <a:t>SFWE 101 | getting started with Alien Invasion</a:t>
            </a:r>
          </a:p>
        </p:txBody>
      </p:sp>
      <p:sp>
        <p:nvSpPr>
          <p:cNvPr id="3" name="Title 2">
            <a:extLst>
              <a:ext uri="{FF2B5EF4-FFF2-40B4-BE49-F238E27FC236}">
                <a16:creationId xmlns:a16="http://schemas.microsoft.com/office/drawing/2014/main" id="{16383C7B-713A-4732-A4B5-11A114B3E8B8}"/>
              </a:ext>
            </a:extLst>
          </p:cNvPr>
          <p:cNvSpPr>
            <a:spLocks noGrp="1"/>
          </p:cNvSpPr>
          <p:nvPr>
            <p:ph type="title"/>
          </p:nvPr>
        </p:nvSpPr>
        <p:spPr/>
        <p:txBody>
          <a:bodyPr/>
          <a:lstStyle/>
          <a:p>
            <a:r>
              <a:rPr lang="en-US" dirty="0"/>
              <a:t>Now That You Have Visual Studio Code Set Up</a:t>
            </a:r>
          </a:p>
        </p:txBody>
      </p:sp>
      <p:sp>
        <p:nvSpPr>
          <p:cNvPr id="4" name="Text Placeholder 3">
            <a:extLst>
              <a:ext uri="{FF2B5EF4-FFF2-40B4-BE49-F238E27FC236}">
                <a16:creationId xmlns:a16="http://schemas.microsoft.com/office/drawing/2014/main" id="{4420AD4B-2674-4487-A798-9A05CC15C416}"/>
              </a:ext>
            </a:extLst>
          </p:cNvPr>
          <p:cNvSpPr>
            <a:spLocks noGrp="1"/>
          </p:cNvSpPr>
          <p:nvPr>
            <p:ph type="body" sz="quarter" idx="12"/>
          </p:nvPr>
        </p:nvSpPr>
        <p:spPr/>
        <p:txBody>
          <a:bodyPr/>
          <a:lstStyle/>
          <a:p>
            <a:r>
              <a:rPr lang="en-US" dirty="0"/>
              <a:t>Let’s start building our Alien Invasion game!!!</a:t>
            </a:r>
          </a:p>
        </p:txBody>
      </p:sp>
      <p:sp>
        <p:nvSpPr>
          <p:cNvPr id="5" name="Text Placeholder 4">
            <a:extLst>
              <a:ext uri="{FF2B5EF4-FFF2-40B4-BE49-F238E27FC236}">
                <a16:creationId xmlns:a16="http://schemas.microsoft.com/office/drawing/2014/main" id="{5F34448A-197F-441E-B461-B64364710439}"/>
              </a:ext>
            </a:extLst>
          </p:cNvPr>
          <p:cNvSpPr>
            <a:spLocks noGrp="1"/>
          </p:cNvSpPr>
          <p:nvPr>
            <p:ph type="body" sz="quarter" idx="13"/>
          </p:nvPr>
        </p:nvSpPr>
        <p:spPr/>
        <p:txBody>
          <a:bodyPr/>
          <a:lstStyle/>
          <a:p>
            <a:pPr>
              <a:spcBef>
                <a:spcPts val="600"/>
              </a:spcBef>
              <a:spcAft>
                <a:spcPts val="600"/>
              </a:spcAft>
            </a:pPr>
            <a:r>
              <a:rPr lang="en-US" sz="2000" dirty="0"/>
              <a:t>We will spend the entire time in Module 8 writing the code for our Alien Invasion game</a:t>
            </a:r>
          </a:p>
          <a:p>
            <a:pPr>
              <a:spcBef>
                <a:spcPts val="600"/>
              </a:spcBef>
              <a:spcAft>
                <a:spcPts val="600"/>
              </a:spcAft>
            </a:pPr>
            <a:r>
              <a:rPr lang="en-US" sz="2000" dirty="0"/>
              <a:t>But before we get there….</a:t>
            </a:r>
          </a:p>
          <a:p>
            <a:pPr lvl="1">
              <a:spcBef>
                <a:spcPts val="600"/>
              </a:spcBef>
              <a:spcAft>
                <a:spcPts val="600"/>
              </a:spcAft>
            </a:pPr>
            <a:r>
              <a:rPr lang="en-US" sz="2000" dirty="0"/>
              <a:t>Let’s make sure that we get some of the necessary code libraries installed and that you can create a blank gameboard</a:t>
            </a:r>
          </a:p>
          <a:p>
            <a:pPr lvl="1">
              <a:spcBef>
                <a:spcPts val="600"/>
              </a:spcBef>
              <a:spcAft>
                <a:spcPts val="600"/>
              </a:spcAft>
            </a:pPr>
            <a:r>
              <a:rPr lang="en-US" sz="2000" dirty="0"/>
              <a:t>We will be using a package called </a:t>
            </a:r>
            <a:r>
              <a:rPr lang="en-US" sz="2000" dirty="0" err="1"/>
              <a:t>Pygame</a:t>
            </a:r>
            <a:r>
              <a:rPr lang="en-US" sz="2000" dirty="0"/>
              <a:t> and need to get it properly installed</a:t>
            </a:r>
          </a:p>
          <a:p>
            <a:pPr lvl="1"/>
            <a:endParaRPr lang="en-US" dirty="0"/>
          </a:p>
        </p:txBody>
      </p:sp>
    </p:spTree>
    <p:extLst>
      <p:ext uri="{BB962C8B-B14F-4D97-AF65-F5344CB8AC3E}">
        <p14:creationId xmlns:p14="http://schemas.microsoft.com/office/powerpoint/2010/main" val="306548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01D8-AAF9-40B5-939E-88BFC114760D}"/>
              </a:ext>
            </a:extLst>
          </p:cNvPr>
          <p:cNvSpPr>
            <a:spLocks noGrp="1"/>
          </p:cNvSpPr>
          <p:nvPr>
            <p:ph type="title"/>
          </p:nvPr>
        </p:nvSpPr>
        <p:spPr>
          <a:xfrm>
            <a:off x="255235" y="165352"/>
            <a:ext cx="6003675" cy="637850"/>
          </a:xfrm>
        </p:spPr>
        <p:txBody>
          <a:bodyPr/>
          <a:lstStyle/>
          <a:p>
            <a:r>
              <a:rPr lang="en-US" dirty="0"/>
              <a:t>Three Types of User Testing</a:t>
            </a:r>
          </a:p>
        </p:txBody>
      </p:sp>
      <p:sp>
        <p:nvSpPr>
          <p:cNvPr id="3" name="Text Placeholder 2">
            <a:extLst>
              <a:ext uri="{FF2B5EF4-FFF2-40B4-BE49-F238E27FC236}">
                <a16:creationId xmlns:a16="http://schemas.microsoft.com/office/drawing/2014/main" id="{B0E2CCB0-D919-404F-A058-693F59FE8C89}"/>
              </a:ext>
            </a:extLst>
          </p:cNvPr>
          <p:cNvSpPr>
            <a:spLocks noGrp="1"/>
          </p:cNvSpPr>
          <p:nvPr>
            <p:ph type="body" sz="quarter" idx="12"/>
          </p:nvPr>
        </p:nvSpPr>
        <p:spPr>
          <a:xfrm>
            <a:off x="653183" y="1209062"/>
            <a:ext cx="2032001" cy="346386"/>
          </a:xfrm>
        </p:spPr>
        <p:txBody>
          <a:bodyPr/>
          <a:lstStyle/>
          <a:p>
            <a:r>
              <a:rPr lang="en-US" u="sng" dirty="0"/>
              <a:t>Alpha Testing</a:t>
            </a:r>
          </a:p>
        </p:txBody>
      </p:sp>
      <p:sp>
        <p:nvSpPr>
          <p:cNvPr id="4" name="Text Placeholder 3">
            <a:extLst>
              <a:ext uri="{FF2B5EF4-FFF2-40B4-BE49-F238E27FC236}">
                <a16:creationId xmlns:a16="http://schemas.microsoft.com/office/drawing/2014/main" id="{6FF25FBE-2425-408D-A7B0-04DA36A9BDBD}"/>
              </a:ext>
            </a:extLst>
          </p:cNvPr>
          <p:cNvSpPr>
            <a:spLocks noGrp="1"/>
          </p:cNvSpPr>
          <p:nvPr>
            <p:ph type="body" sz="quarter" idx="15"/>
          </p:nvPr>
        </p:nvSpPr>
        <p:spPr/>
        <p:txBody>
          <a:bodyPr/>
          <a:lstStyle/>
          <a:p>
            <a:r>
              <a:rPr lang="en-US" dirty="0"/>
              <a:t>User of the software work with the development team to test the software at the developer’s site</a:t>
            </a:r>
          </a:p>
        </p:txBody>
      </p:sp>
      <p:sp>
        <p:nvSpPr>
          <p:cNvPr id="5" name="Text Placeholder 4">
            <a:extLst>
              <a:ext uri="{FF2B5EF4-FFF2-40B4-BE49-F238E27FC236}">
                <a16:creationId xmlns:a16="http://schemas.microsoft.com/office/drawing/2014/main" id="{9B69EC67-A06E-439F-97E0-ECE0969EA74D}"/>
              </a:ext>
            </a:extLst>
          </p:cNvPr>
          <p:cNvSpPr>
            <a:spLocks noGrp="1"/>
          </p:cNvSpPr>
          <p:nvPr>
            <p:ph type="body" sz="quarter" idx="13"/>
          </p:nvPr>
        </p:nvSpPr>
        <p:spPr>
          <a:xfrm>
            <a:off x="3369534" y="1209062"/>
            <a:ext cx="2260871" cy="346386"/>
          </a:xfrm>
        </p:spPr>
        <p:txBody>
          <a:bodyPr/>
          <a:lstStyle/>
          <a:p>
            <a:r>
              <a:rPr lang="en-US" u="sng" dirty="0"/>
              <a:t>Beta Testing</a:t>
            </a:r>
          </a:p>
        </p:txBody>
      </p:sp>
      <p:sp>
        <p:nvSpPr>
          <p:cNvPr id="6" name="Text Placeholder 5">
            <a:extLst>
              <a:ext uri="{FF2B5EF4-FFF2-40B4-BE49-F238E27FC236}">
                <a16:creationId xmlns:a16="http://schemas.microsoft.com/office/drawing/2014/main" id="{DE35BA47-6A46-4C8B-A475-7814C93775B2}"/>
              </a:ext>
            </a:extLst>
          </p:cNvPr>
          <p:cNvSpPr>
            <a:spLocks noGrp="1"/>
          </p:cNvSpPr>
          <p:nvPr>
            <p:ph type="body" sz="quarter" idx="16"/>
          </p:nvPr>
        </p:nvSpPr>
        <p:spPr/>
        <p:txBody>
          <a:bodyPr/>
          <a:lstStyle/>
          <a:p>
            <a:r>
              <a:rPr lang="en-US" dirty="0"/>
              <a:t>An early release (Beta release) of the software is made available to users to allow them to experiment with and raise problems/issues they discover</a:t>
            </a:r>
          </a:p>
        </p:txBody>
      </p:sp>
      <p:sp>
        <p:nvSpPr>
          <p:cNvPr id="7" name="Text Placeholder 6">
            <a:extLst>
              <a:ext uri="{FF2B5EF4-FFF2-40B4-BE49-F238E27FC236}">
                <a16:creationId xmlns:a16="http://schemas.microsoft.com/office/drawing/2014/main" id="{1A3C7FD0-90D0-489E-8D6D-E12E2543A334}"/>
              </a:ext>
            </a:extLst>
          </p:cNvPr>
          <p:cNvSpPr>
            <a:spLocks noGrp="1"/>
          </p:cNvSpPr>
          <p:nvPr>
            <p:ph type="body" sz="quarter" idx="14"/>
          </p:nvPr>
        </p:nvSpPr>
        <p:spPr>
          <a:xfrm>
            <a:off x="5880934" y="1209062"/>
            <a:ext cx="3113294" cy="346386"/>
          </a:xfrm>
        </p:spPr>
        <p:txBody>
          <a:bodyPr/>
          <a:lstStyle/>
          <a:p>
            <a:r>
              <a:rPr lang="en-US" u="sng" dirty="0"/>
              <a:t>Formal Acceptance Testing</a:t>
            </a:r>
          </a:p>
        </p:txBody>
      </p:sp>
      <p:sp>
        <p:nvSpPr>
          <p:cNvPr id="8" name="Text Placeholder 7">
            <a:extLst>
              <a:ext uri="{FF2B5EF4-FFF2-40B4-BE49-F238E27FC236}">
                <a16:creationId xmlns:a16="http://schemas.microsoft.com/office/drawing/2014/main" id="{C2666353-C3D9-4C5A-A9D0-70C515EEF340}"/>
              </a:ext>
            </a:extLst>
          </p:cNvPr>
          <p:cNvSpPr>
            <a:spLocks noGrp="1"/>
          </p:cNvSpPr>
          <p:nvPr>
            <p:ph type="body" sz="quarter" idx="17"/>
          </p:nvPr>
        </p:nvSpPr>
        <p:spPr>
          <a:xfrm>
            <a:off x="5880932" y="1724291"/>
            <a:ext cx="3263067" cy="3013247"/>
          </a:xfrm>
        </p:spPr>
        <p:txBody>
          <a:bodyPr/>
          <a:lstStyle/>
          <a:p>
            <a:r>
              <a:rPr lang="en-US" dirty="0"/>
              <a:t>Customers participate in formal testing of the software to determine if it is ready to be accepted and deployed in the customer environment</a:t>
            </a:r>
          </a:p>
          <a:p>
            <a:r>
              <a:rPr lang="en-US" dirty="0"/>
              <a:t>Usually for custom systems w</a:t>
            </a:r>
            <a:r>
              <a:rPr lang="en-US" dirty="0">
                <a:solidFill>
                  <a:schemeClr val="bg1"/>
                </a:solidFill>
              </a:rPr>
              <a:t>here safety and reliability of the software  are essential to operational use</a:t>
            </a:r>
          </a:p>
        </p:txBody>
      </p:sp>
    </p:spTree>
    <p:extLst>
      <p:ext uri="{BB962C8B-B14F-4D97-AF65-F5344CB8AC3E}">
        <p14:creationId xmlns:p14="http://schemas.microsoft.com/office/powerpoint/2010/main" val="373104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down)">
                                      <p:cBhvr>
                                        <p:cTn id="15" dur="500"/>
                                        <p:tgtEl>
                                          <p:spTgt spid="5">
                                            <p:txEl>
                                              <p:pRg st="0" end="0"/>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barn(inVertical)">
                                      <p:cBhvr>
                                        <p:cTn id="23" dur="500"/>
                                        <p:tgtEl>
                                          <p:spTgt spid="7">
                                            <p:txEl>
                                              <p:pRg st="0" end="0"/>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barn(inVertical)">
                                      <p:cBhvr>
                                        <p:cTn id="26" dur="500"/>
                                        <p:tgtEl>
                                          <p:spTgt spid="8">
                                            <p:txEl>
                                              <p:pRg st="0" end="0"/>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barn(inVertical)">
                                      <p:cBhvr>
                                        <p:cTn id="29"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77AB-C035-4F41-88AD-EC16D4921392}"/>
              </a:ext>
            </a:extLst>
          </p:cNvPr>
          <p:cNvSpPr>
            <a:spLocks noGrp="1"/>
          </p:cNvSpPr>
          <p:nvPr>
            <p:ph type="title"/>
          </p:nvPr>
        </p:nvSpPr>
        <p:spPr/>
        <p:txBody>
          <a:bodyPr/>
          <a:lstStyle/>
          <a:p>
            <a:r>
              <a:rPr lang="en-US" dirty="0" err="1"/>
              <a:t>Pygame</a:t>
            </a:r>
            <a:r>
              <a:rPr lang="en-US" dirty="0"/>
              <a:t> User’s Manual</a:t>
            </a:r>
          </a:p>
        </p:txBody>
      </p:sp>
      <p:sp>
        <p:nvSpPr>
          <p:cNvPr id="4" name="Text Placeholder 3">
            <a:extLst>
              <a:ext uri="{FF2B5EF4-FFF2-40B4-BE49-F238E27FC236}">
                <a16:creationId xmlns:a16="http://schemas.microsoft.com/office/drawing/2014/main" id="{DC6F08D3-A2F3-4E70-AF14-20D0C9F878F0}"/>
              </a:ext>
            </a:extLst>
          </p:cNvPr>
          <p:cNvSpPr>
            <a:spLocks noGrp="1"/>
          </p:cNvSpPr>
          <p:nvPr>
            <p:ph type="body" sz="quarter" idx="11"/>
          </p:nvPr>
        </p:nvSpPr>
        <p:spPr>
          <a:xfrm>
            <a:off x="4931613" y="1703362"/>
            <a:ext cx="3968021" cy="1328563"/>
          </a:xfrm>
        </p:spPr>
        <p:txBody>
          <a:bodyPr/>
          <a:lstStyle/>
          <a:p>
            <a:pPr marL="285750" indent="-285750">
              <a:spcBef>
                <a:spcPts val="600"/>
              </a:spcBef>
              <a:spcAft>
                <a:spcPts val="600"/>
              </a:spcAft>
              <a:buFont typeface="Arial" panose="020B0604020202020204" pitchFamily="34" charset="0"/>
              <a:buChar char="•"/>
            </a:pPr>
            <a:r>
              <a:rPr lang="en-US" b="0" i="1" dirty="0" err="1">
                <a:solidFill>
                  <a:schemeClr val="tx2">
                    <a:lumMod val="75000"/>
                  </a:schemeClr>
                </a:solidFill>
                <a:effectLst/>
              </a:rPr>
              <a:t>Pygame</a:t>
            </a:r>
            <a:r>
              <a:rPr lang="en-US" b="0" i="1" dirty="0">
                <a:solidFill>
                  <a:schemeClr val="tx2">
                    <a:lumMod val="75000"/>
                  </a:schemeClr>
                </a:solidFill>
                <a:effectLst/>
              </a:rPr>
              <a:t> is a multimedia library for Python for making games and multimedia applications. </a:t>
            </a:r>
          </a:p>
          <a:p>
            <a:pPr marL="285750" indent="-285750">
              <a:spcBef>
                <a:spcPts val="600"/>
              </a:spcBef>
              <a:spcAft>
                <a:spcPts val="600"/>
              </a:spcAft>
              <a:buFont typeface="Arial" panose="020B0604020202020204" pitchFamily="34" charset="0"/>
              <a:buChar char="•"/>
            </a:pPr>
            <a:r>
              <a:rPr lang="en-US" b="0" i="1" dirty="0">
                <a:solidFill>
                  <a:schemeClr val="tx2">
                    <a:lumMod val="75000"/>
                  </a:schemeClr>
                </a:solidFill>
                <a:effectLst/>
              </a:rPr>
              <a:t>Saves us time from having to write a bunch of gaming methods and functions that have already been written for us</a:t>
            </a:r>
          </a:p>
          <a:p>
            <a:pPr marL="285750" indent="-285750">
              <a:spcBef>
                <a:spcPts val="600"/>
              </a:spcBef>
              <a:spcAft>
                <a:spcPts val="600"/>
              </a:spcAft>
              <a:buFont typeface="Arial" panose="020B0604020202020204" pitchFamily="34" charset="0"/>
              <a:buChar char="•"/>
            </a:pPr>
            <a:r>
              <a:rPr lang="en-US" i="1" dirty="0">
                <a:solidFill>
                  <a:schemeClr val="tx2">
                    <a:lumMod val="75000"/>
                  </a:schemeClr>
                </a:solidFill>
              </a:rPr>
              <a:t>Thank goodness for Open-Source code!</a:t>
            </a:r>
          </a:p>
        </p:txBody>
      </p:sp>
      <p:pic>
        <p:nvPicPr>
          <p:cNvPr id="7" name="Picture 6" descr="Screenshot of cover page for Pygame 1.5.5 Reference Manual Ver. 0.00 by Gabriel Alejandro Zorrilla gaz082@yahoo.com.ar. Based entirely upon the Pygame Documentation. www.pygame.org">
            <a:extLst>
              <a:ext uri="{FF2B5EF4-FFF2-40B4-BE49-F238E27FC236}">
                <a16:creationId xmlns:a16="http://schemas.microsoft.com/office/drawing/2014/main" id="{448E11E9-3537-4225-AA3E-459AC2EE7CB4}"/>
              </a:ext>
            </a:extLst>
          </p:cNvPr>
          <p:cNvPicPr>
            <a:picLocks noChangeAspect="1"/>
          </p:cNvPicPr>
          <p:nvPr/>
        </p:nvPicPr>
        <p:blipFill>
          <a:blip r:embed="rId2"/>
          <a:stretch>
            <a:fillRect/>
          </a:stretch>
        </p:blipFill>
        <p:spPr>
          <a:xfrm>
            <a:off x="746258" y="845530"/>
            <a:ext cx="3767358" cy="2467160"/>
          </a:xfrm>
          <a:prstGeom prst="rect">
            <a:avLst/>
          </a:prstGeom>
        </p:spPr>
      </p:pic>
      <p:sp>
        <p:nvSpPr>
          <p:cNvPr id="5" name="TextBox 4">
            <a:extLst>
              <a:ext uri="{FF2B5EF4-FFF2-40B4-BE49-F238E27FC236}">
                <a16:creationId xmlns:a16="http://schemas.microsoft.com/office/drawing/2014/main" id="{DB60662F-DF72-47D5-B719-46FAB9772228}"/>
              </a:ext>
            </a:extLst>
          </p:cNvPr>
          <p:cNvSpPr txBox="1"/>
          <p:nvPr/>
        </p:nvSpPr>
        <p:spPr>
          <a:xfrm>
            <a:off x="685800" y="3484179"/>
            <a:ext cx="4245813" cy="338554"/>
          </a:xfrm>
          <a:prstGeom prst="rect">
            <a:avLst/>
          </a:prstGeom>
          <a:noFill/>
        </p:spPr>
        <p:txBody>
          <a:bodyPr wrap="square" rtlCol="0">
            <a:spAutoFit/>
          </a:bodyPr>
          <a:lstStyle/>
          <a:p>
            <a:r>
              <a:rPr lang="en-US" sz="1600" dirty="0">
                <a:latin typeface="+mn-lt"/>
                <a:hlinkClick r:id="rId3"/>
              </a:rPr>
              <a:t>Microsoft Word - PygameReferenceManual.doc</a:t>
            </a:r>
            <a:endParaRPr lang="en-US" sz="1600" dirty="0">
              <a:latin typeface="+mn-lt"/>
            </a:endParaRPr>
          </a:p>
        </p:txBody>
      </p:sp>
    </p:spTree>
    <p:extLst>
      <p:ext uri="{BB962C8B-B14F-4D97-AF65-F5344CB8AC3E}">
        <p14:creationId xmlns:p14="http://schemas.microsoft.com/office/powerpoint/2010/main" val="201904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E483-5524-4139-9859-79C595147F00}"/>
              </a:ext>
            </a:extLst>
          </p:cNvPr>
          <p:cNvSpPr>
            <a:spLocks noGrp="1"/>
          </p:cNvSpPr>
          <p:nvPr>
            <p:ph type="title"/>
          </p:nvPr>
        </p:nvSpPr>
        <p:spPr>
          <a:xfrm>
            <a:off x="104672" y="83168"/>
            <a:ext cx="6663688" cy="894293"/>
          </a:xfrm>
        </p:spPr>
        <p:txBody>
          <a:bodyPr/>
          <a:lstStyle/>
          <a:p>
            <a:r>
              <a:rPr lang="en-US" dirty="0"/>
              <a:t>I found this YouTube video very helpful in installing </a:t>
            </a:r>
            <a:r>
              <a:rPr lang="en-US" dirty="0" err="1"/>
              <a:t>Pygame</a:t>
            </a:r>
            <a:r>
              <a:rPr lang="en-US" dirty="0"/>
              <a:t> on my computer</a:t>
            </a:r>
          </a:p>
        </p:txBody>
      </p:sp>
      <p:sp>
        <p:nvSpPr>
          <p:cNvPr id="3" name="TextBox 2">
            <a:extLst>
              <a:ext uri="{FF2B5EF4-FFF2-40B4-BE49-F238E27FC236}">
                <a16:creationId xmlns:a16="http://schemas.microsoft.com/office/drawing/2014/main" id="{A4787336-CB28-44E2-B5E6-765871AAD0F3}"/>
              </a:ext>
            </a:extLst>
          </p:cNvPr>
          <p:cNvSpPr txBox="1"/>
          <p:nvPr/>
        </p:nvSpPr>
        <p:spPr>
          <a:xfrm>
            <a:off x="291662" y="977461"/>
            <a:ext cx="8182304" cy="1200329"/>
          </a:xfrm>
          <a:prstGeom prst="rect">
            <a:avLst/>
          </a:prstGeom>
          <a:noFill/>
        </p:spPr>
        <p:txBody>
          <a:bodyPr wrap="square" rtlCol="0">
            <a:spAutoFit/>
          </a:bodyPr>
          <a:lstStyle/>
          <a:p>
            <a:pPr marL="285750" indent="-285750" algn="l">
              <a:buFont typeface="Arial" panose="020B0604020202020204" pitchFamily="34" charset="0"/>
              <a:buChar char="•"/>
            </a:pPr>
            <a:r>
              <a:rPr lang="en-US" sz="1800" i="1" dirty="0">
                <a:solidFill>
                  <a:srgbClr val="C00000"/>
                </a:solidFill>
                <a:effectLst>
                  <a:outerShdw blurRad="38100" dist="38100" dir="2700000" algn="tl">
                    <a:srgbClr val="000000">
                      <a:alpha val="43137"/>
                    </a:srgbClr>
                  </a:outerShdw>
                </a:effectLst>
                <a:latin typeface="+mn-lt"/>
              </a:rPr>
              <a:t>Be sure to follow each step carefully!! </a:t>
            </a:r>
          </a:p>
          <a:p>
            <a:pPr marL="285750" indent="-285750" algn="l">
              <a:buFont typeface="Arial" panose="020B0604020202020204" pitchFamily="34" charset="0"/>
              <a:buChar char="•"/>
            </a:pPr>
            <a:r>
              <a:rPr lang="en-US" sz="1800" b="1" i="1" u="sng" dirty="0">
                <a:solidFill>
                  <a:srgbClr val="C00000"/>
                </a:solidFill>
                <a:effectLst>
                  <a:outerShdw blurRad="38100" dist="38100" dir="2700000" algn="tl">
                    <a:srgbClr val="000000">
                      <a:alpha val="43137"/>
                    </a:srgbClr>
                  </a:outerShdw>
                </a:effectLst>
                <a:latin typeface="+mn-lt"/>
              </a:rPr>
              <a:t>If you did not click the box that says add Python to Path when you installed it, you may have to uninstall it and reinstall it with that box checked</a:t>
            </a:r>
          </a:p>
          <a:p>
            <a:pPr marL="742950" lvl="1" indent="-285750" algn="l">
              <a:buFont typeface="Arial" panose="020B0604020202020204" pitchFamily="34" charset="0"/>
              <a:buChar char="•"/>
            </a:pPr>
            <a:r>
              <a:rPr lang="en-US" sz="1800" i="1" dirty="0">
                <a:solidFill>
                  <a:srgbClr val="C00000"/>
                </a:solidFill>
                <a:effectLst>
                  <a:outerShdw blurRad="38100" dist="38100" dir="2700000" algn="tl">
                    <a:srgbClr val="000000">
                      <a:alpha val="43137"/>
                    </a:srgbClr>
                  </a:outerShdw>
                </a:effectLst>
                <a:latin typeface="+mn-lt"/>
              </a:rPr>
              <a:t>(I learned the hard way </a:t>
            </a:r>
            <a:r>
              <a:rPr lang="en-US" sz="1800" i="1" dirty="0">
                <a:solidFill>
                  <a:srgbClr val="C00000"/>
                </a:solidFill>
                <a:effectLst>
                  <a:outerShdw blurRad="38100" dist="38100" dir="2700000" algn="tl">
                    <a:srgbClr val="000000">
                      <a:alpha val="43137"/>
                    </a:srgbClr>
                  </a:outerShdw>
                </a:effectLst>
                <a:latin typeface="+mn-lt"/>
                <a:sym typeface="Wingdings" panose="05000000000000000000" pitchFamily="2" charset="2"/>
              </a:rPr>
              <a:t>)</a:t>
            </a:r>
            <a:endParaRPr lang="en-US" sz="1800" i="1" dirty="0">
              <a:solidFill>
                <a:srgbClr val="C00000"/>
              </a:solidFill>
              <a:effectLst>
                <a:outerShdw blurRad="38100" dist="38100" dir="2700000" algn="tl">
                  <a:srgbClr val="000000">
                    <a:alpha val="43137"/>
                  </a:srgbClr>
                </a:outerShdw>
              </a:effectLst>
              <a:latin typeface="+mn-lt"/>
            </a:endParaRPr>
          </a:p>
        </p:txBody>
      </p:sp>
      <p:sp>
        <p:nvSpPr>
          <p:cNvPr id="5" name="TextBox 4">
            <a:extLst>
              <a:ext uri="{FF2B5EF4-FFF2-40B4-BE49-F238E27FC236}">
                <a16:creationId xmlns:a16="http://schemas.microsoft.com/office/drawing/2014/main" id="{479157FC-E940-4482-98FA-8ADB1AC661B2}"/>
              </a:ext>
            </a:extLst>
          </p:cNvPr>
          <p:cNvSpPr txBox="1"/>
          <p:nvPr/>
        </p:nvSpPr>
        <p:spPr>
          <a:xfrm>
            <a:off x="0" y="2219979"/>
            <a:ext cx="8858025" cy="523220"/>
          </a:xfrm>
          <a:prstGeom prst="rect">
            <a:avLst/>
          </a:prstGeom>
          <a:noFill/>
        </p:spPr>
        <p:txBody>
          <a:bodyPr wrap="square" rtlCol="0">
            <a:spAutoFit/>
          </a:bodyPr>
          <a:lstStyle/>
          <a:p>
            <a:r>
              <a:rPr lang="en-US" sz="2800" dirty="0">
                <a:latin typeface="+mn-lt"/>
                <a:hlinkClick r:id="rId2"/>
              </a:rPr>
              <a:t>How to install </a:t>
            </a:r>
            <a:r>
              <a:rPr lang="en-US" sz="2800" dirty="0" err="1">
                <a:latin typeface="+mn-lt"/>
                <a:hlinkClick r:id="rId2"/>
              </a:rPr>
              <a:t>pygame</a:t>
            </a:r>
            <a:r>
              <a:rPr lang="en-US" sz="2800" dirty="0">
                <a:latin typeface="+mn-lt"/>
                <a:hlinkClick r:id="rId2"/>
              </a:rPr>
              <a:t> for python 3.9. - Bing video</a:t>
            </a:r>
            <a:endParaRPr lang="en-US" sz="2800" dirty="0">
              <a:latin typeface="+mn-lt"/>
            </a:endParaRPr>
          </a:p>
        </p:txBody>
      </p:sp>
      <p:pic>
        <p:nvPicPr>
          <p:cNvPr id="7" name="Picture 6" descr="Screenshot of Pygame from Windows Pixel.">
            <a:extLst>
              <a:ext uri="{FF2B5EF4-FFF2-40B4-BE49-F238E27FC236}">
                <a16:creationId xmlns:a16="http://schemas.microsoft.com/office/drawing/2014/main" id="{2339C8C3-D21B-46FA-AC98-B755D8DAF58B}"/>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488731" y="3011642"/>
            <a:ext cx="2339468" cy="1948149"/>
          </a:xfrm>
          <a:prstGeom prst="rect">
            <a:avLst/>
          </a:prstGeom>
        </p:spPr>
      </p:pic>
      <p:sp>
        <p:nvSpPr>
          <p:cNvPr id="8" name="TextBox 7">
            <a:extLst>
              <a:ext uri="{FF2B5EF4-FFF2-40B4-BE49-F238E27FC236}">
                <a16:creationId xmlns:a16="http://schemas.microsoft.com/office/drawing/2014/main" id="{53F3CC4E-1CD4-4003-8503-11D41052AD5D}"/>
              </a:ext>
            </a:extLst>
          </p:cNvPr>
          <p:cNvSpPr txBox="1"/>
          <p:nvPr/>
        </p:nvSpPr>
        <p:spPr>
          <a:xfrm>
            <a:off x="2828199" y="3693264"/>
            <a:ext cx="6085489" cy="338554"/>
          </a:xfrm>
          <a:prstGeom prst="rect">
            <a:avLst/>
          </a:prstGeom>
          <a:noFill/>
        </p:spPr>
        <p:txBody>
          <a:bodyPr wrap="square" rtlCol="0">
            <a:spAutoFit/>
          </a:bodyPr>
          <a:lstStyle/>
          <a:p>
            <a:pPr algn="l"/>
            <a:r>
              <a:rPr lang="en-US" sz="1600" dirty="0">
                <a:latin typeface="+mn-lt"/>
              </a:rPr>
              <a:t>If you prefer to read the directions, you can check this site out:</a:t>
            </a:r>
          </a:p>
        </p:txBody>
      </p:sp>
      <p:sp>
        <p:nvSpPr>
          <p:cNvPr id="4" name="TextBox 3">
            <a:extLst>
              <a:ext uri="{FF2B5EF4-FFF2-40B4-BE49-F238E27FC236}">
                <a16:creationId xmlns:a16="http://schemas.microsoft.com/office/drawing/2014/main" id="{709EA4BF-C89A-4C02-B64D-966E4A54D1F0}"/>
              </a:ext>
            </a:extLst>
          </p:cNvPr>
          <p:cNvSpPr txBox="1"/>
          <p:nvPr/>
        </p:nvSpPr>
        <p:spPr>
          <a:xfrm>
            <a:off x="3365936" y="4076366"/>
            <a:ext cx="3857513" cy="276999"/>
          </a:xfrm>
          <a:prstGeom prst="rect">
            <a:avLst/>
          </a:prstGeom>
          <a:noFill/>
        </p:spPr>
        <p:txBody>
          <a:bodyPr wrap="square" rtlCol="0">
            <a:spAutoFit/>
          </a:bodyPr>
          <a:lstStyle/>
          <a:p>
            <a:r>
              <a:rPr lang="en-US" sz="1200" dirty="0">
                <a:latin typeface="+mn-lt"/>
              </a:rPr>
              <a:t>https://windowspixel.com/install-pygame-windows/</a:t>
            </a:r>
          </a:p>
        </p:txBody>
      </p:sp>
    </p:spTree>
    <p:extLst>
      <p:ext uri="{BB962C8B-B14F-4D97-AF65-F5344CB8AC3E}">
        <p14:creationId xmlns:p14="http://schemas.microsoft.com/office/powerpoint/2010/main" val="3006014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1C82-F54B-4DDD-B7E7-F4D355ABB980}"/>
              </a:ext>
            </a:extLst>
          </p:cNvPr>
          <p:cNvSpPr>
            <a:spLocks noGrp="1"/>
          </p:cNvSpPr>
          <p:nvPr>
            <p:ph type="title"/>
          </p:nvPr>
        </p:nvSpPr>
        <p:spPr>
          <a:xfrm>
            <a:off x="-1" y="210411"/>
            <a:ext cx="6968359" cy="1027182"/>
          </a:xfrm>
        </p:spPr>
        <p:txBody>
          <a:bodyPr/>
          <a:lstStyle/>
          <a:p>
            <a:r>
              <a:rPr lang="en-US" dirty="0"/>
              <a:t>Once you have successfully installed </a:t>
            </a:r>
            <a:r>
              <a:rPr lang="en-US" dirty="0" err="1"/>
              <a:t>Pygame</a:t>
            </a:r>
            <a:r>
              <a:rPr lang="en-US" dirty="0"/>
              <a:t>, let’s start writing Alien Invasion in </a:t>
            </a:r>
            <a:br>
              <a:rPr lang="en-US" dirty="0"/>
            </a:br>
            <a:r>
              <a:rPr lang="en-US" dirty="0"/>
              <a:t>Visual Studio Code….</a:t>
            </a:r>
          </a:p>
        </p:txBody>
      </p:sp>
      <p:pic>
        <p:nvPicPr>
          <p:cNvPr id="4" name="Picture 3" descr="Screenshot from visual studio showing code from step0alien import pygame.py">
            <a:extLst>
              <a:ext uri="{FF2B5EF4-FFF2-40B4-BE49-F238E27FC236}">
                <a16:creationId xmlns:a16="http://schemas.microsoft.com/office/drawing/2014/main" id="{E8D66552-7A48-4FA2-BECF-38822F169F2C}"/>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2297483" y="1458309"/>
            <a:ext cx="5591858" cy="3277225"/>
          </a:xfrm>
          <a:prstGeom prst="rect">
            <a:avLst/>
          </a:prstGeom>
        </p:spPr>
      </p:pic>
    </p:spTree>
    <p:extLst>
      <p:ext uri="{BB962C8B-B14F-4D97-AF65-F5344CB8AC3E}">
        <p14:creationId xmlns:p14="http://schemas.microsoft.com/office/powerpoint/2010/main" val="2661260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D3F4-17E3-4162-BF6F-05AF34E7FBB8}"/>
              </a:ext>
            </a:extLst>
          </p:cNvPr>
          <p:cNvSpPr>
            <a:spLocks noGrp="1"/>
          </p:cNvSpPr>
          <p:nvPr>
            <p:ph type="title"/>
          </p:nvPr>
        </p:nvSpPr>
        <p:spPr>
          <a:xfrm>
            <a:off x="6150747" y="985345"/>
            <a:ext cx="2717356" cy="3523593"/>
          </a:xfrm>
        </p:spPr>
        <p:txBody>
          <a:bodyPr/>
          <a:lstStyle/>
          <a:p>
            <a:pPr algn="ctr"/>
            <a:r>
              <a:rPr lang="en-US" dirty="0"/>
              <a:t>Let’s create a class called </a:t>
            </a:r>
            <a:r>
              <a:rPr lang="en-US" dirty="0" err="1"/>
              <a:t>AlienInvasion</a:t>
            </a:r>
            <a:r>
              <a:rPr lang="en-US" dirty="0"/>
              <a:t> and</a:t>
            </a:r>
            <a:br>
              <a:rPr lang="en-US" dirty="0"/>
            </a:br>
            <a:r>
              <a:rPr lang="en-US" dirty="0"/>
              <a:t>add a few things to the code to give it a better structure</a:t>
            </a:r>
          </a:p>
        </p:txBody>
      </p:sp>
      <p:pic>
        <p:nvPicPr>
          <p:cNvPr id="4" name="Picture 3" descr="Screenshot from visual studio showing code from step1alien invasion.py">
            <a:extLst>
              <a:ext uri="{FF2B5EF4-FFF2-40B4-BE49-F238E27FC236}">
                <a16:creationId xmlns:a16="http://schemas.microsoft.com/office/drawing/2014/main" id="{F10553B2-BF17-4922-A644-99918C73A848}"/>
              </a:ext>
            </a:extLst>
          </p:cNvPr>
          <p:cNvPicPr>
            <a:picLocks noChangeAspect="1"/>
          </p:cNvPicPr>
          <p:nvPr/>
        </p:nvPicPr>
        <p:blipFill>
          <a:blip r:embed="rId2"/>
          <a:stretch>
            <a:fillRect/>
          </a:stretch>
        </p:blipFill>
        <p:spPr>
          <a:xfrm>
            <a:off x="457010" y="463340"/>
            <a:ext cx="5653292" cy="4487032"/>
          </a:xfrm>
          <a:prstGeom prst="rect">
            <a:avLst/>
          </a:prstGeom>
        </p:spPr>
      </p:pic>
      <p:cxnSp>
        <p:nvCxnSpPr>
          <p:cNvPr id="6" name="Straight Arrow Connector 5" descr="class AlienInvasion:&#10;&quot;&quot;&quot;Overall class to manage game assets and behavior&quot;&quot;&quot;">
            <a:extLst>
              <a:ext uri="{FF2B5EF4-FFF2-40B4-BE49-F238E27FC236}">
                <a16:creationId xmlns:a16="http://schemas.microsoft.com/office/drawing/2014/main" id="{A8C6A526-7DFC-4AF6-8D1E-082642977FA7}"/>
              </a:ext>
            </a:extLst>
          </p:cNvPr>
          <p:cNvCxnSpPr>
            <a:cxnSpLocks/>
          </p:cNvCxnSpPr>
          <p:nvPr/>
        </p:nvCxnSpPr>
        <p:spPr>
          <a:xfrm flipH="1" flipV="1">
            <a:off x="3807372" y="1505605"/>
            <a:ext cx="2585545" cy="1"/>
          </a:xfrm>
          <a:prstGeom prst="straightConnector1">
            <a:avLst/>
          </a:prstGeom>
          <a:ln w="76200">
            <a:solidFill>
              <a:srgbClr val="AB052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descr="pygame.init()&#10;self.screen = pygame.display.set)_mode((1200, 800))&#10;pygame.display.set_caption (&quot;Sharons Alien Invasion&quot;)">
            <a:extLst>
              <a:ext uri="{FF2B5EF4-FFF2-40B4-BE49-F238E27FC236}">
                <a16:creationId xmlns:a16="http://schemas.microsoft.com/office/drawing/2014/main" id="{57B6CF43-EC65-40F8-90AA-613EF167D4D7}"/>
              </a:ext>
            </a:extLst>
          </p:cNvPr>
          <p:cNvCxnSpPr>
            <a:cxnSpLocks/>
          </p:cNvCxnSpPr>
          <p:nvPr/>
        </p:nvCxnSpPr>
        <p:spPr>
          <a:xfrm flipH="1">
            <a:off x="4946432" y="1955910"/>
            <a:ext cx="1446485" cy="173419"/>
          </a:xfrm>
          <a:prstGeom prst="straightConnector1">
            <a:avLst/>
          </a:prstGeom>
          <a:ln w="76200">
            <a:solidFill>
              <a:srgbClr val="AB052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descr="def run_game(self):&#10;&quot;&quot;&quot;Start the main loop for the game&quot;&quot;&quot;">
            <a:extLst>
              <a:ext uri="{FF2B5EF4-FFF2-40B4-BE49-F238E27FC236}">
                <a16:creationId xmlns:a16="http://schemas.microsoft.com/office/drawing/2014/main" id="{FD7E17BD-B7AB-4A9B-82E2-3EAF98949DD6}"/>
              </a:ext>
            </a:extLst>
          </p:cNvPr>
          <p:cNvCxnSpPr>
            <a:cxnSpLocks/>
          </p:cNvCxnSpPr>
          <p:nvPr/>
        </p:nvCxnSpPr>
        <p:spPr>
          <a:xfrm flipH="1" flipV="1">
            <a:off x="4855779" y="2893957"/>
            <a:ext cx="1537138" cy="613869"/>
          </a:xfrm>
          <a:prstGeom prst="straightConnector1">
            <a:avLst/>
          </a:prstGeom>
          <a:ln w="76200">
            <a:solidFill>
              <a:srgbClr val="AB052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descr="if _name_ == '_main_':&#10;# Make a game instance, and run the game&#10;ai = AlienInvasion()&#10;ai.run_game()">
            <a:extLst>
              <a:ext uri="{FF2B5EF4-FFF2-40B4-BE49-F238E27FC236}">
                <a16:creationId xmlns:a16="http://schemas.microsoft.com/office/drawing/2014/main" id="{D708A1A3-717D-4747-8F20-5F3626C5FC02}"/>
              </a:ext>
            </a:extLst>
          </p:cNvPr>
          <p:cNvCxnSpPr>
            <a:cxnSpLocks/>
          </p:cNvCxnSpPr>
          <p:nvPr/>
        </p:nvCxnSpPr>
        <p:spPr>
          <a:xfrm flipH="1">
            <a:off x="4035972" y="3838903"/>
            <a:ext cx="2286000" cy="102476"/>
          </a:xfrm>
          <a:prstGeom prst="straightConnector1">
            <a:avLst/>
          </a:prstGeom>
          <a:ln w="76200">
            <a:solidFill>
              <a:srgbClr val="AB052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946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924E7-0E60-4C01-A686-5D41FAFFE9F8}"/>
              </a:ext>
            </a:extLst>
          </p:cNvPr>
          <p:cNvSpPr>
            <a:spLocks noGrp="1"/>
          </p:cNvSpPr>
          <p:nvPr>
            <p:ph type="title"/>
          </p:nvPr>
        </p:nvSpPr>
        <p:spPr/>
        <p:txBody>
          <a:bodyPr/>
          <a:lstStyle/>
          <a:p>
            <a:r>
              <a:rPr lang="en-US" dirty="0"/>
              <a:t>Acceptance Test Process</a:t>
            </a:r>
          </a:p>
        </p:txBody>
      </p:sp>
      <p:pic>
        <p:nvPicPr>
          <p:cNvPr id="4" name="Picture 3" descr="Acceptance Test Process. Design test cases leads to prepare test data which leads to run program with test data which leads to compare rewults to test cases which leads to test reports. Test cases, test data, and test results can occur between each step respectively. Test cases can also lead to compare results to test cases.">
            <a:extLst>
              <a:ext uri="{FF2B5EF4-FFF2-40B4-BE49-F238E27FC236}">
                <a16:creationId xmlns:a16="http://schemas.microsoft.com/office/drawing/2014/main" id="{119F0340-0A82-42CE-B810-E8B78B87C8FA}"/>
              </a:ext>
            </a:extLst>
          </p:cNvPr>
          <p:cNvPicPr>
            <a:picLocks noChangeAspect="1"/>
          </p:cNvPicPr>
          <p:nvPr/>
        </p:nvPicPr>
        <p:blipFill>
          <a:blip r:embed="rId2"/>
          <a:stretch>
            <a:fillRect/>
          </a:stretch>
        </p:blipFill>
        <p:spPr>
          <a:xfrm>
            <a:off x="619982" y="1401134"/>
            <a:ext cx="7175117" cy="2341231"/>
          </a:xfrm>
          <a:prstGeom prst="rect">
            <a:avLst/>
          </a:prstGeom>
        </p:spPr>
      </p:pic>
      <p:sp>
        <p:nvSpPr>
          <p:cNvPr id="6" name="TextBox 5">
            <a:extLst>
              <a:ext uri="{FF2B5EF4-FFF2-40B4-BE49-F238E27FC236}">
                <a16:creationId xmlns:a16="http://schemas.microsoft.com/office/drawing/2014/main" id="{23EAFED9-1E0B-4977-9E80-0F2D3B298302}"/>
              </a:ext>
            </a:extLst>
          </p:cNvPr>
          <p:cNvSpPr txBox="1"/>
          <p:nvPr/>
        </p:nvSpPr>
        <p:spPr>
          <a:xfrm>
            <a:off x="619982" y="3805845"/>
            <a:ext cx="2306912" cy="369332"/>
          </a:xfrm>
          <a:prstGeom prst="rect">
            <a:avLst/>
          </a:prstGeom>
          <a:noFill/>
        </p:spPr>
        <p:txBody>
          <a:bodyPr wrap="square" rtlCol="0">
            <a:spAutoFit/>
          </a:bodyPr>
          <a:lstStyle/>
          <a:p>
            <a:pPr algn="l"/>
            <a:r>
              <a:rPr lang="en-US" sz="900" dirty="0">
                <a:solidFill>
                  <a:srgbClr val="C00000"/>
                </a:solidFill>
              </a:rPr>
              <a:t>As shown in </a:t>
            </a:r>
            <a:r>
              <a:rPr lang="en-US" sz="900" b="1" dirty="0">
                <a:solidFill>
                  <a:srgbClr val="C00000"/>
                </a:solidFill>
              </a:rPr>
              <a:t>Software Engineering </a:t>
            </a:r>
            <a:r>
              <a:rPr lang="en-US" sz="900" dirty="0">
                <a:solidFill>
                  <a:srgbClr val="C00000"/>
                </a:solidFill>
              </a:rPr>
              <a:t>– 10</a:t>
            </a:r>
            <a:r>
              <a:rPr lang="en-US" sz="900" baseline="30000" dirty="0">
                <a:solidFill>
                  <a:srgbClr val="C00000"/>
                </a:solidFill>
              </a:rPr>
              <a:t>th</a:t>
            </a:r>
            <a:r>
              <a:rPr lang="en-US" sz="900" dirty="0">
                <a:solidFill>
                  <a:srgbClr val="C00000"/>
                </a:solidFill>
              </a:rPr>
              <a:t> Edition by Ian Somerville</a:t>
            </a:r>
          </a:p>
        </p:txBody>
      </p:sp>
    </p:spTree>
    <p:extLst>
      <p:ext uri="{BB962C8B-B14F-4D97-AF65-F5344CB8AC3E}">
        <p14:creationId xmlns:p14="http://schemas.microsoft.com/office/powerpoint/2010/main" val="12096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FD67-6F28-47FC-BCE3-F62EF58F15D9}"/>
              </a:ext>
            </a:extLst>
          </p:cNvPr>
          <p:cNvSpPr>
            <a:spLocks noGrp="1"/>
          </p:cNvSpPr>
          <p:nvPr>
            <p:ph type="title"/>
          </p:nvPr>
        </p:nvSpPr>
        <p:spPr/>
        <p:txBody>
          <a:bodyPr/>
          <a:lstStyle/>
          <a:p>
            <a:r>
              <a:rPr lang="en-US" dirty="0"/>
              <a:t>Stages in the Acceptance Test</a:t>
            </a:r>
          </a:p>
        </p:txBody>
      </p:sp>
      <p:graphicFrame>
        <p:nvGraphicFramePr>
          <p:cNvPr id="3" name="Diagram 2" descr="Stages int he acceptance test include (1) define acceptance criteria, (2) plan acceptance test, (3) derive acceptance tests, (4) run acceptance tests, (5) review acceptance test results, (6) negotiate test results if required, and (7) refect/accept system.">
            <a:extLst>
              <a:ext uri="{FF2B5EF4-FFF2-40B4-BE49-F238E27FC236}">
                <a16:creationId xmlns:a16="http://schemas.microsoft.com/office/drawing/2014/main" id="{84E93732-20E4-4C09-936F-BA6C1223240E}"/>
              </a:ext>
            </a:extLst>
          </p:cNvPr>
          <p:cNvGraphicFramePr/>
          <p:nvPr/>
        </p:nvGraphicFramePr>
        <p:xfrm>
          <a:off x="465083" y="1048407"/>
          <a:ext cx="7756634" cy="35551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13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742-3BFF-4285-A900-2778E8722C69}"/>
              </a:ext>
            </a:extLst>
          </p:cNvPr>
          <p:cNvSpPr>
            <a:spLocks noGrp="1"/>
          </p:cNvSpPr>
          <p:nvPr>
            <p:ph type="title"/>
          </p:nvPr>
        </p:nvSpPr>
        <p:spPr/>
        <p:txBody>
          <a:bodyPr/>
          <a:lstStyle/>
          <a:p>
            <a:r>
              <a:rPr lang="en-US" dirty="0"/>
              <a:t>Major Takeaways….</a:t>
            </a:r>
          </a:p>
        </p:txBody>
      </p:sp>
      <p:pic>
        <p:nvPicPr>
          <p:cNvPr id="3" name="Picture 2" descr="Software Testing Best Practices include: (1) Test early, test often, (2) test coverage and code coverage, (3) automate testing, (4) testable requirements, (5) end to end testing, and (6) bug prevention.">
            <a:extLst>
              <a:ext uri="{FF2B5EF4-FFF2-40B4-BE49-F238E27FC236}">
                <a16:creationId xmlns:a16="http://schemas.microsoft.com/office/drawing/2014/main" id="{58E1B780-705B-4F51-B13B-E4DCE729CF0A}"/>
              </a:ext>
            </a:extLst>
          </p:cNvPr>
          <p:cNvPicPr>
            <a:picLocks noChangeAspect="1"/>
          </p:cNvPicPr>
          <p:nvPr/>
        </p:nvPicPr>
        <p:blipFill>
          <a:blip r:embed="rId2"/>
          <a:stretch>
            <a:fillRect/>
          </a:stretch>
        </p:blipFill>
        <p:spPr>
          <a:xfrm>
            <a:off x="1024759" y="896171"/>
            <a:ext cx="6461234" cy="3634444"/>
          </a:xfrm>
          <a:prstGeom prst="rect">
            <a:avLst/>
          </a:prstGeom>
        </p:spPr>
      </p:pic>
    </p:spTree>
    <p:extLst>
      <p:ext uri="{BB962C8B-B14F-4D97-AF65-F5344CB8AC3E}">
        <p14:creationId xmlns:p14="http://schemas.microsoft.com/office/powerpoint/2010/main" val="71636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B3B4-6109-4949-9ED1-293326FE7BCC}"/>
              </a:ext>
            </a:extLst>
          </p:cNvPr>
          <p:cNvSpPr>
            <a:spLocks noGrp="1"/>
          </p:cNvSpPr>
          <p:nvPr>
            <p:ph type="title"/>
          </p:nvPr>
        </p:nvSpPr>
        <p:spPr/>
        <p:txBody>
          <a:bodyPr/>
          <a:lstStyle/>
          <a:p>
            <a:r>
              <a:rPr lang="en-US" dirty="0"/>
              <a:t>Let’s Practice….</a:t>
            </a:r>
          </a:p>
        </p:txBody>
      </p:sp>
    </p:spTree>
    <p:extLst>
      <p:ext uri="{BB962C8B-B14F-4D97-AF65-F5344CB8AC3E}">
        <p14:creationId xmlns:p14="http://schemas.microsoft.com/office/powerpoint/2010/main" val="238539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420F-9319-4EA7-A624-A45BC667901E}"/>
              </a:ext>
            </a:extLst>
          </p:cNvPr>
          <p:cNvSpPr>
            <a:spLocks noGrp="1"/>
          </p:cNvSpPr>
          <p:nvPr>
            <p:ph type="title"/>
          </p:nvPr>
        </p:nvSpPr>
        <p:spPr>
          <a:xfrm>
            <a:off x="267286" y="2671020"/>
            <a:ext cx="8876713" cy="1103313"/>
          </a:xfrm>
        </p:spPr>
        <p:txBody>
          <a:bodyPr/>
          <a:lstStyle/>
          <a:p>
            <a:r>
              <a:rPr lang="en-US" dirty="0"/>
              <a:t>Unit 5 – </a:t>
            </a:r>
            <a:br>
              <a:rPr lang="en-US" dirty="0"/>
            </a:br>
            <a:r>
              <a:rPr lang="en-US" dirty="0"/>
              <a:t>Test-Driven Development</a:t>
            </a:r>
            <a:endParaRPr lang="en-US" i="1" dirty="0"/>
          </a:p>
        </p:txBody>
      </p:sp>
    </p:spTree>
    <p:extLst>
      <p:ext uri="{BB962C8B-B14F-4D97-AF65-F5344CB8AC3E}">
        <p14:creationId xmlns:p14="http://schemas.microsoft.com/office/powerpoint/2010/main" val="2288152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1A9E64-F825-4658-AD87-CE68D61E9662}"/>
              </a:ext>
              <a:ext uri="{C183D7F6-B498-43B3-948B-1728B52AA6E4}">
                <adec:decorative xmlns:adec="http://schemas.microsoft.com/office/drawing/2017/decorative" val="1"/>
              </a:ext>
            </a:extLst>
          </p:cNvPr>
          <p:cNvSpPr>
            <a:spLocks noGrp="1"/>
          </p:cNvSpPr>
          <p:nvPr>
            <p:ph type="body" sz="quarter" idx="14"/>
          </p:nvPr>
        </p:nvSpPr>
        <p:spPr>
          <a:xfrm>
            <a:off x="631825" y="572146"/>
            <a:ext cx="312365" cy="4057004"/>
          </a:xfrm>
        </p:spPr>
        <p:txBody>
          <a:bodyPr/>
          <a:lstStyle/>
          <a:p>
            <a:r>
              <a:rPr lang="en-US" dirty="0"/>
              <a:t>SFWE 101 | Test-driven development</a:t>
            </a:r>
          </a:p>
        </p:txBody>
      </p:sp>
      <p:sp>
        <p:nvSpPr>
          <p:cNvPr id="3" name="Title 2">
            <a:extLst>
              <a:ext uri="{FF2B5EF4-FFF2-40B4-BE49-F238E27FC236}">
                <a16:creationId xmlns:a16="http://schemas.microsoft.com/office/drawing/2014/main" id="{4FC00456-F567-4779-AA41-BDF1B13B3E5F}"/>
              </a:ext>
            </a:extLst>
          </p:cNvPr>
          <p:cNvSpPr>
            <a:spLocks noGrp="1"/>
          </p:cNvSpPr>
          <p:nvPr>
            <p:ph type="title"/>
          </p:nvPr>
        </p:nvSpPr>
        <p:spPr/>
        <p:txBody>
          <a:bodyPr/>
          <a:lstStyle/>
          <a:p>
            <a:r>
              <a:rPr lang="en-US" dirty="0"/>
              <a:t>What is Test–driven Development (TDD)?</a:t>
            </a:r>
          </a:p>
        </p:txBody>
      </p:sp>
      <p:sp>
        <p:nvSpPr>
          <p:cNvPr id="4" name="Text Placeholder 3">
            <a:extLst>
              <a:ext uri="{FF2B5EF4-FFF2-40B4-BE49-F238E27FC236}">
                <a16:creationId xmlns:a16="http://schemas.microsoft.com/office/drawing/2014/main" id="{48A91C2B-6147-4979-B4D9-BBCAF9B12DC0}"/>
              </a:ext>
            </a:extLst>
          </p:cNvPr>
          <p:cNvSpPr>
            <a:spLocks noGrp="1"/>
          </p:cNvSpPr>
          <p:nvPr>
            <p:ph type="body" sz="quarter" idx="12"/>
          </p:nvPr>
        </p:nvSpPr>
        <p:spPr>
          <a:xfrm>
            <a:off x="1223327" y="665901"/>
            <a:ext cx="7627620" cy="385415"/>
          </a:xfrm>
        </p:spPr>
        <p:txBody>
          <a:bodyPr/>
          <a:lstStyle/>
          <a:p>
            <a:r>
              <a:rPr lang="en-US" i="1" dirty="0">
                <a:solidFill>
                  <a:srgbClr val="C00000"/>
                </a:solidFill>
              </a:rPr>
              <a:t>An approach where you interleave testing and code development</a:t>
            </a:r>
          </a:p>
        </p:txBody>
      </p:sp>
      <p:sp>
        <p:nvSpPr>
          <p:cNvPr id="5" name="Text Placeholder 4">
            <a:extLst>
              <a:ext uri="{FF2B5EF4-FFF2-40B4-BE49-F238E27FC236}">
                <a16:creationId xmlns:a16="http://schemas.microsoft.com/office/drawing/2014/main" id="{BCC13D6C-4E76-491B-A2A2-D012E3A21974}"/>
              </a:ext>
            </a:extLst>
          </p:cNvPr>
          <p:cNvSpPr>
            <a:spLocks noGrp="1"/>
          </p:cNvSpPr>
          <p:nvPr>
            <p:ph type="body" sz="quarter" idx="13"/>
          </p:nvPr>
        </p:nvSpPr>
        <p:spPr>
          <a:xfrm>
            <a:off x="1223327" y="1145071"/>
            <a:ext cx="6950075" cy="3528217"/>
          </a:xfrm>
        </p:spPr>
        <p:txBody>
          <a:bodyPr/>
          <a:lstStyle/>
          <a:p>
            <a:r>
              <a:rPr lang="en-US" dirty="0"/>
              <a:t>Tests are written before code and “passing’ the test(s) is the critical driver of development</a:t>
            </a:r>
          </a:p>
          <a:p>
            <a:r>
              <a:rPr lang="en-US" dirty="0"/>
              <a:t>Develop the code incrementally</a:t>
            </a:r>
          </a:p>
          <a:p>
            <a:pPr lvl="1"/>
            <a:r>
              <a:rPr lang="en-US" dirty="0"/>
              <a:t>Develop the test for that code at the same time </a:t>
            </a:r>
          </a:p>
          <a:p>
            <a:pPr lvl="1"/>
            <a:r>
              <a:rPr lang="en-US" dirty="0"/>
              <a:t>Don’t move on to the next increment until the code that you have developed passes the test</a:t>
            </a:r>
          </a:p>
          <a:p>
            <a:pPr lvl="1"/>
            <a:r>
              <a:rPr lang="en-US" dirty="0"/>
              <a:t>TDD first introduced as part of Agile methods</a:t>
            </a:r>
          </a:p>
          <a:p>
            <a:pPr lvl="1"/>
            <a:r>
              <a:rPr lang="en-US" dirty="0"/>
              <a:t>Can also be used in “plan-drive” development (more traditional waterfall or V method of development)</a:t>
            </a:r>
          </a:p>
          <a:p>
            <a:pPr lvl="1"/>
            <a:r>
              <a:rPr lang="en-US" dirty="0"/>
              <a:t>Sometimes also referred to as “</a:t>
            </a:r>
            <a:r>
              <a:rPr lang="en-US" b="1" i="1" dirty="0">
                <a:solidFill>
                  <a:srgbClr val="C00000"/>
                </a:solidFill>
              </a:rPr>
              <a:t>red</a:t>
            </a:r>
            <a:r>
              <a:rPr lang="en-US" b="1" i="1" dirty="0"/>
              <a:t>-</a:t>
            </a:r>
            <a:r>
              <a:rPr lang="en-US" b="1" i="1" dirty="0">
                <a:solidFill>
                  <a:srgbClr val="00B050"/>
                </a:solidFill>
              </a:rPr>
              <a:t>green</a:t>
            </a:r>
            <a:r>
              <a:rPr lang="en-US" b="1" i="1" dirty="0"/>
              <a:t>-</a:t>
            </a:r>
            <a:r>
              <a:rPr lang="en-US" b="1" i="1" dirty="0">
                <a:solidFill>
                  <a:schemeClr val="bg2">
                    <a:lumMod val="50000"/>
                  </a:schemeClr>
                </a:solidFill>
              </a:rPr>
              <a:t>refactor</a:t>
            </a:r>
            <a:r>
              <a:rPr lang="en-US" b="1" i="1" dirty="0"/>
              <a:t>”</a:t>
            </a:r>
          </a:p>
        </p:txBody>
      </p:sp>
      <p:pic>
        <p:nvPicPr>
          <p:cNvPr id="6" name="Picture 5">
            <a:extLst>
              <a:ext uri="{FF2B5EF4-FFF2-40B4-BE49-F238E27FC236}">
                <a16:creationId xmlns:a16="http://schemas.microsoft.com/office/drawing/2014/main" id="{1E577D82-C707-4C55-8B17-32BF9C4D3FB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606259" y="3523593"/>
            <a:ext cx="1638087" cy="1395407"/>
          </a:xfrm>
          <a:prstGeom prst="rect">
            <a:avLst/>
          </a:prstGeom>
        </p:spPr>
      </p:pic>
    </p:spTree>
    <p:extLst>
      <p:ext uri="{BB962C8B-B14F-4D97-AF65-F5344CB8AC3E}">
        <p14:creationId xmlns:p14="http://schemas.microsoft.com/office/powerpoint/2010/main" val="28645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Arizona Professional">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id="{00029ADC-C40C-E840-8C76-A830D4725332}" vid="{14B34F41-2AD1-0A45-8635-3C8C8776F7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ODL_BrandingTemp_VIDEO_PP_16x9 (1)</Template>
  <TotalTime>5848</TotalTime>
  <Pages>0</Pages>
  <Words>1149</Words>
  <Characters>0</Characters>
  <Application>Microsoft Office PowerPoint</Application>
  <PresentationFormat>On-screen Show (16:9)</PresentationFormat>
  <Lines>0</Lines>
  <Paragraphs>116</Paragraphs>
  <Slides>33</Slides>
  <Notes>2</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Gill Sans</vt:lpstr>
      <vt:lpstr>Arial</vt:lpstr>
      <vt:lpstr>Calibri</vt:lpstr>
      <vt:lpstr>Symbol</vt:lpstr>
      <vt:lpstr>Verdana</vt:lpstr>
      <vt:lpstr>Wingdings</vt:lpstr>
      <vt:lpstr>UArizona Professional</vt:lpstr>
      <vt:lpstr>Unit 4 –  User Testing (including Acceptance Testing)</vt:lpstr>
      <vt:lpstr>User Testing</vt:lpstr>
      <vt:lpstr>Three Types of User Testing</vt:lpstr>
      <vt:lpstr>Acceptance Test Process</vt:lpstr>
      <vt:lpstr>Stages in the Acceptance Test</vt:lpstr>
      <vt:lpstr>Major Takeaways….</vt:lpstr>
      <vt:lpstr>Let’s Practice….</vt:lpstr>
      <vt:lpstr>Unit 5 –  Test-Driven Development</vt:lpstr>
      <vt:lpstr>What is Test–driven Development (TDD)?</vt:lpstr>
      <vt:lpstr>Test-driven Development Workflow</vt:lpstr>
      <vt:lpstr>TDD Process Activities</vt:lpstr>
      <vt:lpstr>Benefits of TDD</vt:lpstr>
      <vt:lpstr>If you want to learn more about test-driven development with a Python example ….</vt:lpstr>
      <vt:lpstr>Let’s Practice….</vt:lpstr>
      <vt:lpstr>Unit 6 –  Setting Up a Python Development Environment</vt:lpstr>
      <vt:lpstr>Let’s Set Up an External Python Integrated Development Environment (IDE)</vt:lpstr>
      <vt:lpstr>Start at the tutorial for installing Visual Studio Code and the Python Extension</vt:lpstr>
      <vt:lpstr>Follow the directions for installing a Python interpreter for the OS you are working with</vt:lpstr>
      <vt:lpstr>First, be sure that you have Python 3.9 installed on your Windows computer….</vt:lpstr>
      <vt:lpstr>If you have a mac computer…you will have to use a different Python interpreter – the instructions suggest Homebrew</vt:lpstr>
      <vt:lpstr>Your Mac may already have the Python interpreter installed … but make sure you upgrade to Python 3</vt:lpstr>
      <vt:lpstr>There are some great tutorials on the Python in Visual Studio Code website</vt:lpstr>
      <vt:lpstr>Github Copilot</vt:lpstr>
      <vt:lpstr>Github Copilot</vt:lpstr>
      <vt:lpstr>Github Copilot</vt:lpstr>
      <vt:lpstr>IDE for Data analysis/science</vt:lpstr>
      <vt:lpstr>In this class, we are not going to learn about setting up virtual environments, so you do not have to do that part of the instructions located in the instructions </vt:lpstr>
      <vt:lpstr>Unit 7 –  Introducing the Alien Invasion Game  Source Code</vt:lpstr>
      <vt:lpstr>Now That You Have Visual Studio Code Set Up</vt:lpstr>
      <vt:lpstr>Pygame User’s Manual</vt:lpstr>
      <vt:lpstr>I found this YouTube video very helpful in installing Pygame on my computer</vt:lpstr>
      <vt:lpstr>Once you have successfully installed Pygame, let’s start writing Alien Invasion in  Visual Studio Code….</vt:lpstr>
      <vt:lpstr>Let’s create a class called AlienInvasion and add a few things to the code to give it a better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Lutman, Lindsay - (lindsaylutman)</dc:creator>
  <cp:lastModifiedBy>He, Sen - (senhe)</cp:lastModifiedBy>
  <cp:revision>47</cp:revision>
  <cp:lastPrinted>2014-05-13T16:42:03Z</cp:lastPrinted>
  <dcterms:created xsi:type="dcterms:W3CDTF">2021-07-23T17:53:40Z</dcterms:created>
  <dcterms:modified xsi:type="dcterms:W3CDTF">2023-11-17T16:26:27Z</dcterms:modified>
</cp:coreProperties>
</file>