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7"/>
  </p:notesMasterIdLst>
  <p:sldIdLst>
    <p:sldId id="265" r:id="rId2"/>
    <p:sldId id="508" r:id="rId3"/>
    <p:sldId id="532" r:id="rId4"/>
    <p:sldId id="540" r:id="rId5"/>
    <p:sldId id="533" r:id="rId6"/>
    <p:sldId id="541" r:id="rId7"/>
    <p:sldId id="542" r:id="rId8"/>
    <p:sldId id="534" r:id="rId9"/>
    <p:sldId id="543" r:id="rId10"/>
    <p:sldId id="544" r:id="rId11"/>
    <p:sldId id="535" r:id="rId12"/>
    <p:sldId id="537" r:id="rId13"/>
    <p:sldId id="538" r:id="rId14"/>
    <p:sldId id="545" r:id="rId15"/>
    <p:sldId id="539" r:id="rId1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DFEBF9"/>
    <a:srgbClr val="000000"/>
    <a:srgbClr val="000099"/>
    <a:srgbClr val="0C234B"/>
    <a:srgbClr val="81D3EB"/>
    <a:srgbClr val="333333"/>
    <a:srgbClr val="C8D9D8"/>
    <a:srgbClr val="6F868D"/>
    <a:srgbClr val="83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9A0D3-4C60-4048-BC71-5CEF6D7ABC9A}" v="48" dt="2022-10-31T16:36:5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925" autoAdjust="0"/>
  </p:normalViewPr>
  <p:slideViewPr>
    <p:cSldViewPr snapToGrid="0">
      <p:cViewPr varScale="1">
        <p:scale>
          <a:sx n="120" d="100"/>
          <a:sy n="120" d="100"/>
        </p:scale>
        <p:origin x="96" y="483"/>
      </p:cViewPr>
      <p:guideLst/>
    </p:cSldViewPr>
  </p:slideViewPr>
  <p:outlineViewPr>
    <p:cViewPr>
      <p:scale>
        <a:sx n="33" d="100"/>
        <a:sy n="33" d="100"/>
      </p:scale>
      <p:origin x="0" y="-447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ONeal" userId="00fd13140c01cef7" providerId="LiveId" clId="{A293B90E-94CD-42F5-82F4-D2B317F7116F}"/>
    <pc:docChg chg="undo custSel addSld delSld modSld sldOrd">
      <pc:chgData name="Sharon ONeal" userId="00fd13140c01cef7" providerId="LiveId" clId="{A293B90E-94CD-42F5-82F4-D2B317F7116F}" dt="2022-04-08T13:23:41.517" v="11194"/>
      <pc:docMkLst>
        <pc:docMk/>
      </pc:docMkLst>
      <pc:sldChg chg="modSp mod modAnim">
        <pc:chgData name="Sharon ONeal" userId="00fd13140c01cef7" providerId="LiveId" clId="{A293B90E-94CD-42F5-82F4-D2B317F7116F}" dt="2022-03-27T22:33:20.247" v="1127" actId="20577"/>
        <pc:sldMkLst>
          <pc:docMk/>
          <pc:sldMk cId="1195079651" sldId="521"/>
        </pc:sldMkLst>
        <pc:spChg chg="mod">
          <ac:chgData name="Sharon ONeal" userId="00fd13140c01cef7" providerId="LiveId" clId="{A293B90E-94CD-42F5-82F4-D2B317F7116F}" dt="2022-03-27T21:56:59.136" v="39" actId="20577"/>
          <ac:spMkLst>
            <pc:docMk/>
            <pc:sldMk cId="1195079651" sldId="521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27T22:33:20.247" v="1127" actId="20577"/>
          <ac:spMkLst>
            <pc:docMk/>
            <pc:sldMk cId="1195079651" sldId="521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22:37.743" v="638" actId="20577"/>
          <ac:spMkLst>
            <pc:docMk/>
            <pc:sldMk cId="1195079651" sldId="521"/>
            <ac:spMk id="5" creationId="{DC3342B3-8E72-4418-BC34-B38B91D54CF3}"/>
          </ac:spMkLst>
        </pc:spChg>
      </pc:sldChg>
      <pc:sldChg chg="modSp add modAnim">
        <pc:chgData name="Sharon ONeal" userId="00fd13140c01cef7" providerId="LiveId" clId="{A293B90E-94CD-42F5-82F4-D2B317F7116F}" dt="2022-03-27T22:33:25.501" v="1131" actId="20577"/>
        <pc:sldMkLst>
          <pc:docMk/>
          <pc:sldMk cId="3461958168" sldId="522"/>
        </pc:sldMkLst>
        <pc:spChg chg="mod">
          <ac:chgData name="Sharon ONeal" userId="00fd13140c01cef7" providerId="LiveId" clId="{A293B90E-94CD-42F5-82F4-D2B317F7116F}" dt="2022-03-27T22:33:25.501" v="1131" actId="20577"/>
          <ac:spMkLst>
            <pc:docMk/>
            <pc:sldMk cId="3461958168" sldId="522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30:29.679" v="1122" actId="20577"/>
          <ac:spMkLst>
            <pc:docMk/>
            <pc:sldMk cId="3461958168" sldId="522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3-27T22:49:02.262" v="2439"/>
        <pc:sldMkLst>
          <pc:docMk/>
          <pc:sldMk cId="3503530422" sldId="523"/>
        </pc:sldMkLst>
        <pc:spChg chg="mod">
          <ac:chgData name="Sharon ONeal" userId="00fd13140c01cef7" providerId="LiveId" clId="{A293B90E-94CD-42F5-82F4-D2B317F7116F}" dt="2022-03-27T22:33:40.845" v="1173" actId="20577"/>
          <ac:spMkLst>
            <pc:docMk/>
            <pc:sldMk cId="3503530422" sldId="523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44:40.768" v="2067" actId="20577"/>
          <ac:spMkLst>
            <pc:docMk/>
            <pc:sldMk cId="3503530422" sldId="523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3-27T22:48:17.103" v="2435" actId="20577"/>
        <pc:sldMkLst>
          <pc:docMk/>
          <pc:sldMk cId="2401354755" sldId="524"/>
        </pc:sldMkLst>
        <pc:spChg chg="mod">
          <ac:chgData name="Sharon ONeal" userId="00fd13140c01cef7" providerId="LiveId" clId="{A293B90E-94CD-42F5-82F4-D2B317F7116F}" dt="2022-03-27T22:45:20.535" v="2100" actId="20577"/>
          <ac:spMkLst>
            <pc:docMk/>
            <pc:sldMk cId="2401354755" sldId="524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27T22:48:17.103" v="2435" actId="20577"/>
          <ac:spMkLst>
            <pc:docMk/>
            <pc:sldMk cId="2401354755" sldId="524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3-30T01:25:10.934" v="3118" actId="114"/>
        <pc:sldMkLst>
          <pc:docMk/>
          <pc:sldMk cId="2504987816" sldId="525"/>
        </pc:sldMkLst>
        <pc:spChg chg="mod">
          <ac:chgData name="Sharon ONeal" userId="00fd13140c01cef7" providerId="LiveId" clId="{A293B90E-94CD-42F5-82F4-D2B317F7116F}" dt="2022-03-30T01:18:19.548" v="2838" actId="1076"/>
          <ac:spMkLst>
            <pc:docMk/>
            <pc:sldMk cId="2504987816" sldId="525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1:18:22.258" v="2839" actId="1076"/>
          <ac:spMkLst>
            <pc:docMk/>
            <pc:sldMk cId="2504987816" sldId="525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01:25:10.934" v="3118" actId="114"/>
          <ac:spMkLst>
            <pc:docMk/>
            <pc:sldMk cId="2504987816" sldId="525"/>
            <ac:spMk id="5" creationId="{DC3342B3-8E72-4418-BC34-B38B91D54CF3}"/>
          </ac:spMkLst>
        </pc:spChg>
      </pc:sldChg>
      <pc:sldChg chg="modSp add del mod">
        <pc:chgData name="Sharon ONeal" userId="00fd13140c01cef7" providerId="LiveId" clId="{A293B90E-94CD-42F5-82F4-D2B317F7116F}" dt="2022-03-30T01:25:21.985" v="3119" actId="47"/>
        <pc:sldMkLst>
          <pc:docMk/>
          <pc:sldMk cId="991967050" sldId="526"/>
        </pc:sldMkLst>
        <pc:spChg chg="mod">
          <ac:chgData name="Sharon ONeal" userId="00fd13140c01cef7" providerId="LiveId" clId="{A293B90E-94CD-42F5-82F4-D2B317F7116F}" dt="2022-03-30T01:07:23.581" v="2492" actId="20577"/>
          <ac:spMkLst>
            <pc:docMk/>
            <pc:sldMk cId="991967050" sldId="526"/>
            <ac:spMk id="4" creationId="{ABC73D42-1355-4ED1-807C-40A41251452C}"/>
          </ac:spMkLst>
        </pc:spChg>
      </pc:sldChg>
      <pc:sldChg chg="addSp modSp add mod modAnim">
        <pc:chgData name="Sharon ONeal" userId="00fd13140c01cef7" providerId="LiveId" clId="{A293B90E-94CD-42F5-82F4-D2B317F7116F}" dt="2022-03-30T18:14:01.671" v="4663" actId="14100"/>
        <pc:sldMkLst>
          <pc:docMk/>
          <pc:sldMk cId="2789125188" sldId="527"/>
        </pc:sldMkLst>
        <pc:spChg chg="mod">
          <ac:chgData name="Sharon ONeal" userId="00fd13140c01cef7" providerId="LiveId" clId="{A293B90E-94CD-42F5-82F4-D2B317F7116F}" dt="2022-03-30T01:38:37.054" v="3187" actId="1076"/>
          <ac:spMkLst>
            <pc:docMk/>
            <pc:sldMk cId="2789125188" sldId="527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1:38:40.140" v="3188" actId="1076"/>
          <ac:spMkLst>
            <pc:docMk/>
            <pc:sldMk cId="2789125188" sldId="527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18:14:01.671" v="4663" actId="14100"/>
          <ac:spMkLst>
            <pc:docMk/>
            <pc:sldMk cId="2789125188" sldId="527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3-30T18:13:58.222" v="4662" actId="1076"/>
          <ac:picMkLst>
            <pc:docMk/>
            <pc:sldMk cId="2789125188" sldId="527"/>
            <ac:picMk id="7" creationId="{75F23601-93C0-4BCA-A25E-57F8FE99EA7B}"/>
          </ac:picMkLst>
        </pc:picChg>
      </pc:sldChg>
      <pc:sldChg chg="modSp add del mod">
        <pc:chgData name="Sharon ONeal" userId="00fd13140c01cef7" providerId="LiveId" clId="{A293B90E-94CD-42F5-82F4-D2B317F7116F}" dt="2022-03-30T01:50:40.320" v="3483" actId="47"/>
        <pc:sldMkLst>
          <pc:docMk/>
          <pc:sldMk cId="3833458566" sldId="528"/>
        </pc:sldMkLst>
        <pc:spChg chg="mod">
          <ac:chgData name="Sharon ONeal" userId="00fd13140c01cef7" providerId="LiveId" clId="{A293B90E-94CD-42F5-82F4-D2B317F7116F}" dt="2022-03-30T01:49:53.675" v="3438" actId="20577"/>
          <ac:spMkLst>
            <pc:docMk/>
            <pc:sldMk cId="3833458566" sldId="528"/>
            <ac:spMk id="4" creationId="{ABC73D42-1355-4ED1-807C-40A41251452C}"/>
          </ac:spMkLst>
        </pc:spChg>
      </pc:sldChg>
      <pc:sldChg chg="modSp add mod modAnim">
        <pc:chgData name="Sharon ONeal" userId="00fd13140c01cef7" providerId="LiveId" clId="{A293B90E-94CD-42F5-82F4-D2B317F7116F}" dt="2022-03-30T18:15:31.282" v="4774" actId="114"/>
        <pc:sldMkLst>
          <pc:docMk/>
          <pc:sldMk cId="3408551883" sldId="529"/>
        </pc:sldMkLst>
        <pc:spChg chg="mod">
          <ac:chgData name="Sharon ONeal" userId="00fd13140c01cef7" providerId="LiveId" clId="{A293B90E-94CD-42F5-82F4-D2B317F7116F}" dt="2022-03-30T01:50:22.479" v="3480" actId="1076"/>
          <ac:spMkLst>
            <pc:docMk/>
            <pc:sldMk cId="3408551883" sldId="529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2:01:43.369" v="3966" actId="313"/>
          <ac:spMkLst>
            <pc:docMk/>
            <pc:sldMk cId="3408551883" sldId="529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18:15:31.282" v="4774" actId="114"/>
          <ac:spMkLst>
            <pc:docMk/>
            <pc:sldMk cId="3408551883" sldId="529"/>
            <ac:spMk id="5" creationId="{DC3342B3-8E72-4418-BC34-B38B91D54CF3}"/>
          </ac:spMkLst>
        </pc:spChg>
      </pc:sldChg>
      <pc:sldChg chg="modSp add del mod">
        <pc:chgData name="Sharon ONeal" userId="00fd13140c01cef7" providerId="LiveId" clId="{A293B90E-94CD-42F5-82F4-D2B317F7116F}" dt="2022-03-30T01:50:45.491" v="3484" actId="47"/>
        <pc:sldMkLst>
          <pc:docMk/>
          <pc:sldMk cId="3726193754" sldId="530"/>
        </pc:sldMkLst>
        <pc:spChg chg="mod">
          <ac:chgData name="Sharon ONeal" userId="00fd13140c01cef7" providerId="LiveId" clId="{A293B90E-94CD-42F5-82F4-D2B317F7116F}" dt="2022-03-30T01:08:44.891" v="2643" actId="20577"/>
          <ac:spMkLst>
            <pc:docMk/>
            <pc:sldMk cId="3726193754" sldId="530"/>
            <ac:spMk id="4" creationId="{ABC73D42-1355-4ED1-807C-40A41251452C}"/>
          </ac:spMkLst>
        </pc:spChg>
      </pc:sldChg>
      <pc:sldChg chg="modSp add mod modAnim">
        <pc:chgData name="Sharon ONeal" userId="00fd13140c01cef7" providerId="LiveId" clId="{A293B90E-94CD-42F5-82F4-D2B317F7116F}" dt="2022-03-30T18:15:42.898" v="4775" actId="33524"/>
        <pc:sldMkLst>
          <pc:docMk/>
          <pc:sldMk cId="3521455217" sldId="531"/>
        </pc:sldMkLst>
        <pc:spChg chg="mod">
          <ac:chgData name="Sharon ONeal" userId="00fd13140c01cef7" providerId="LiveId" clId="{A293B90E-94CD-42F5-82F4-D2B317F7116F}" dt="2022-03-30T01:51:05.434" v="3506" actId="1076"/>
          <ac:spMkLst>
            <pc:docMk/>
            <pc:sldMk cId="3521455217" sldId="531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0T01:51:07.451" v="3507" actId="1076"/>
          <ac:spMkLst>
            <pc:docMk/>
            <pc:sldMk cId="3521455217" sldId="531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0T18:15:42.898" v="4775" actId="33524"/>
          <ac:spMkLst>
            <pc:docMk/>
            <pc:sldMk cId="3521455217" sldId="531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3-31T21:43:15.237" v="5005" actId="20577"/>
        <pc:sldMkLst>
          <pc:docMk/>
          <pc:sldMk cId="3266481119" sldId="532"/>
        </pc:sldMkLst>
        <pc:spChg chg="mod">
          <ac:chgData name="Sharon ONeal" userId="00fd13140c01cef7" providerId="LiveId" clId="{A293B90E-94CD-42F5-82F4-D2B317F7116F}" dt="2022-03-31T21:43:15.237" v="5005" actId="20577"/>
          <ac:spMkLst>
            <pc:docMk/>
            <pc:sldMk cId="3266481119" sldId="532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3-31T21:32:09.031" v="4778" actId="20577"/>
          <ac:spMkLst>
            <pc:docMk/>
            <pc:sldMk cId="3266481119" sldId="532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3-31T21:41:31.547" v="4950" actId="20577"/>
          <ac:spMkLst>
            <pc:docMk/>
            <pc:sldMk cId="3266481119" sldId="532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1T21:42:57.167" v="4996" actId="114"/>
          <ac:spMkLst>
            <pc:docMk/>
            <pc:sldMk cId="3266481119" sldId="532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3-31T21:43:06.677" v="4998" actId="1076"/>
          <ac:picMkLst>
            <pc:docMk/>
            <pc:sldMk cId="3266481119" sldId="532"/>
            <ac:picMk id="7" creationId="{F7062B77-8BC4-4103-AAC7-3655BEEDA4BF}"/>
          </ac:picMkLst>
        </pc:picChg>
      </pc:sldChg>
      <pc:sldChg chg="delSp modSp add mod delAnim modAnim">
        <pc:chgData name="Sharon ONeal" userId="00fd13140c01cef7" providerId="LiveId" clId="{A293B90E-94CD-42F5-82F4-D2B317F7116F}" dt="2022-03-31T21:53:10.562" v="5740" actId="5793"/>
        <pc:sldMkLst>
          <pc:docMk/>
          <pc:sldMk cId="3973646702" sldId="533"/>
        </pc:sldMkLst>
        <pc:spChg chg="mod">
          <ac:chgData name="Sharon ONeal" userId="00fd13140c01cef7" providerId="LiveId" clId="{A293B90E-94CD-42F5-82F4-D2B317F7116F}" dt="2022-03-31T21:52:49.076" v="5739" actId="1076"/>
          <ac:spMkLst>
            <pc:docMk/>
            <pc:sldMk cId="3973646702" sldId="533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3-31T21:53:10.562" v="5740" actId="5793"/>
          <ac:spMkLst>
            <pc:docMk/>
            <pc:sldMk cId="3973646702" sldId="533"/>
            <ac:spMk id="5" creationId="{DC3342B3-8E72-4418-BC34-B38B91D54CF3}"/>
          </ac:spMkLst>
        </pc:spChg>
        <pc:picChg chg="del">
          <ac:chgData name="Sharon ONeal" userId="00fd13140c01cef7" providerId="LiveId" clId="{A293B90E-94CD-42F5-82F4-D2B317F7116F}" dt="2022-03-31T21:44:46.506" v="5074" actId="478"/>
          <ac:picMkLst>
            <pc:docMk/>
            <pc:sldMk cId="3973646702" sldId="533"/>
            <ac:picMk id="7" creationId="{F7062B77-8BC4-4103-AAC7-3655BEEDA4BF}"/>
          </ac:picMkLst>
        </pc:picChg>
      </pc:sldChg>
      <pc:sldChg chg="modSp add mod modAnim">
        <pc:chgData name="Sharon ONeal" userId="00fd13140c01cef7" providerId="LiveId" clId="{A293B90E-94CD-42F5-82F4-D2B317F7116F}" dt="2022-04-01T01:00:34.586" v="6240" actId="20577"/>
        <pc:sldMkLst>
          <pc:docMk/>
          <pc:sldMk cId="764804422" sldId="534"/>
        </pc:sldMkLst>
        <pc:spChg chg="mod">
          <ac:chgData name="Sharon ONeal" userId="00fd13140c01cef7" providerId="LiveId" clId="{A293B90E-94CD-42F5-82F4-D2B317F7116F}" dt="2022-03-31T21:53:44.233" v="5799" actId="20577"/>
          <ac:spMkLst>
            <pc:docMk/>
            <pc:sldMk cId="764804422" sldId="534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1T01:00:34.586" v="6240" actId="20577"/>
          <ac:spMkLst>
            <pc:docMk/>
            <pc:sldMk cId="764804422" sldId="534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4-01T01:11:23.251" v="6428" actId="5793"/>
        <pc:sldMkLst>
          <pc:docMk/>
          <pc:sldMk cId="1327628185" sldId="535"/>
        </pc:sldMkLst>
        <pc:spChg chg="mod">
          <ac:chgData name="Sharon ONeal" userId="00fd13140c01cef7" providerId="LiveId" clId="{A293B90E-94CD-42F5-82F4-D2B317F7116F}" dt="2022-03-31T22:52:28.176" v="6223" actId="20577"/>
          <ac:spMkLst>
            <pc:docMk/>
            <pc:sldMk cId="1327628185" sldId="535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1T01:11:23.251" v="6428" actId="5793"/>
          <ac:spMkLst>
            <pc:docMk/>
            <pc:sldMk cId="1327628185" sldId="535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1T01:11:20.416" v="6427" actId="14100"/>
          <ac:picMkLst>
            <pc:docMk/>
            <pc:sldMk cId="1327628185" sldId="535"/>
            <ac:picMk id="7" creationId="{B14D8171-2EC7-4AC8-8DA9-63B2B31C79F7}"/>
          </ac:picMkLst>
        </pc:picChg>
      </pc:sldChg>
      <pc:sldChg chg="delSp modSp add mod delAnim modAnim">
        <pc:chgData name="Sharon ONeal" userId="00fd13140c01cef7" providerId="LiveId" clId="{A293B90E-94CD-42F5-82F4-D2B317F7116F}" dt="2022-04-01T04:29:18.936" v="6535" actId="1076"/>
        <pc:sldMkLst>
          <pc:docMk/>
          <pc:sldMk cId="1298933512" sldId="536"/>
        </pc:sldMkLst>
        <pc:spChg chg="mod">
          <ac:chgData name="Sharon ONeal" userId="00fd13140c01cef7" providerId="LiveId" clId="{A293B90E-94CD-42F5-82F4-D2B317F7116F}" dt="2022-04-01T01:11:55.964" v="6480" actId="20577"/>
          <ac:spMkLst>
            <pc:docMk/>
            <pc:sldMk cId="1298933512" sldId="536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1T04:29:18.936" v="6535" actId="1076"/>
          <ac:spMkLst>
            <pc:docMk/>
            <pc:sldMk cId="1298933512" sldId="536"/>
            <ac:spMk id="5" creationId="{DC3342B3-8E72-4418-BC34-B38B91D54CF3}"/>
          </ac:spMkLst>
        </pc:spChg>
        <pc:picChg chg="del">
          <ac:chgData name="Sharon ONeal" userId="00fd13140c01cef7" providerId="LiveId" clId="{A293B90E-94CD-42F5-82F4-D2B317F7116F}" dt="2022-04-01T01:11:57.668" v="6481" actId="478"/>
          <ac:picMkLst>
            <pc:docMk/>
            <pc:sldMk cId="1298933512" sldId="536"/>
            <ac:picMk id="7" creationId="{B14D8171-2EC7-4AC8-8DA9-63B2B31C79F7}"/>
          </ac:picMkLst>
        </pc:picChg>
      </pc:sldChg>
      <pc:sldChg chg="modSp add mod ord modAnim">
        <pc:chgData name="Sharon ONeal" userId="00fd13140c01cef7" providerId="LiveId" clId="{A293B90E-94CD-42F5-82F4-D2B317F7116F}" dt="2022-04-05T16:34:46.982" v="7005" actId="20577"/>
        <pc:sldMkLst>
          <pc:docMk/>
          <pc:sldMk cId="2064629440" sldId="537"/>
        </pc:sldMkLst>
        <pc:spChg chg="mod">
          <ac:chgData name="Sharon ONeal" userId="00fd13140c01cef7" providerId="LiveId" clId="{A293B90E-94CD-42F5-82F4-D2B317F7116F}" dt="2022-04-05T16:24:45.359" v="6576" actId="20577"/>
          <ac:spMkLst>
            <pc:docMk/>
            <pc:sldMk cId="2064629440" sldId="537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5T16:34:46.982" v="7005" actId="20577"/>
          <ac:spMkLst>
            <pc:docMk/>
            <pc:sldMk cId="2064629440" sldId="537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4-05T16:54:54.702" v="7714" actId="20577"/>
        <pc:sldMkLst>
          <pc:docMk/>
          <pc:sldMk cId="4222540857" sldId="538"/>
        </pc:sldMkLst>
        <pc:spChg chg="mod">
          <ac:chgData name="Sharon ONeal" userId="00fd13140c01cef7" providerId="LiveId" clId="{A293B90E-94CD-42F5-82F4-D2B317F7116F}" dt="2022-04-05T16:43:57.379" v="7524" actId="20577"/>
          <ac:spMkLst>
            <pc:docMk/>
            <pc:sldMk cId="4222540857" sldId="538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5T16:54:54.702" v="7714" actId="20577"/>
          <ac:spMkLst>
            <pc:docMk/>
            <pc:sldMk cId="4222540857" sldId="538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4-06T01:13:10.717" v="7990"/>
        <pc:sldMkLst>
          <pc:docMk/>
          <pc:sldMk cId="3118714763" sldId="539"/>
        </pc:sldMkLst>
        <pc:spChg chg="mod">
          <ac:chgData name="Sharon ONeal" userId="00fd13140c01cef7" providerId="LiveId" clId="{A293B90E-94CD-42F5-82F4-D2B317F7116F}" dt="2022-04-06T01:10:07.253" v="7731" actId="20577"/>
          <ac:spMkLst>
            <pc:docMk/>
            <pc:sldMk cId="3118714763" sldId="539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6T01:12:16.741" v="7986" actId="20577"/>
          <ac:spMkLst>
            <pc:docMk/>
            <pc:sldMk cId="3118714763" sldId="539"/>
            <ac:spMk id="5" creationId="{DC3342B3-8E72-4418-BC34-B38B91D54CF3}"/>
          </ac:spMkLst>
        </pc:spChg>
      </pc:sldChg>
      <pc:sldChg chg="modSp add mod modAnim">
        <pc:chgData name="Sharon ONeal" userId="00fd13140c01cef7" providerId="LiveId" clId="{A293B90E-94CD-42F5-82F4-D2B317F7116F}" dt="2022-04-08T00:48:12.947" v="8763" actId="20577"/>
        <pc:sldMkLst>
          <pc:docMk/>
          <pc:sldMk cId="2637802006" sldId="540"/>
        </pc:sldMkLst>
        <pc:spChg chg="mod">
          <ac:chgData name="Sharon ONeal" userId="00fd13140c01cef7" providerId="LiveId" clId="{A293B90E-94CD-42F5-82F4-D2B317F7116F}" dt="2022-04-08T00:48:12.947" v="8763" actId="20577"/>
          <ac:spMkLst>
            <pc:docMk/>
            <pc:sldMk cId="2637802006" sldId="540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38:24.434" v="8021" actId="20577"/>
          <ac:spMkLst>
            <pc:docMk/>
            <pc:sldMk cId="2637802006" sldId="540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00:43:29.397" v="8497" actId="313"/>
          <ac:spMkLst>
            <pc:docMk/>
            <pc:sldMk cId="2637802006" sldId="540"/>
            <ac:spMk id="5" creationId="{DC3342B3-8E72-4418-BC34-B38B91D54CF3}"/>
          </ac:spMkLst>
        </pc:spChg>
      </pc:sldChg>
      <pc:sldChg chg="modSp add del mod modAnim">
        <pc:chgData name="Sharon ONeal" userId="00fd13140c01cef7" providerId="LiveId" clId="{A293B90E-94CD-42F5-82F4-D2B317F7116F}" dt="2022-04-08T12:53:50.811" v="9702" actId="47"/>
        <pc:sldMkLst>
          <pc:docMk/>
          <pc:sldMk cId="3955285847" sldId="541"/>
        </pc:sldMkLst>
        <pc:spChg chg="mod">
          <ac:chgData name="Sharon ONeal" userId="00fd13140c01cef7" providerId="LiveId" clId="{A293B90E-94CD-42F5-82F4-D2B317F7116F}" dt="2022-04-08T00:50:56.468" v="9013" actId="20577"/>
          <ac:spMkLst>
            <pc:docMk/>
            <pc:sldMk cId="3955285847" sldId="541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16.387" v="8765" actId="20577"/>
          <ac:spMkLst>
            <pc:docMk/>
            <pc:sldMk cId="3955285847" sldId="541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4:29.492" v="8575" actId="20577"/>
          <ac:spMkLst>
            <pc:docMk/>
            <pc:sldMk cId="3955285847" sldId="541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4-08T12:53:27.300" v="9698" actId="20577"/>
        <pc:sldMkLst>
          <pc:docMk/>
          <pc:sldMk cId="2930633485" sldId="542"/>
        </pc:sldMkLst>
        <pc:spChg chg="mod">
          <ac:chgData name="Sharon ONeal" userId="00fd13140c01cef7" providerId="LiveId" clId="{A293B90E-94CD-42F5-82F4-D2B317F7116F}" dt="2022-04-08T00:51:02.191" v="9020" actId="20577"/>
          <ac:spMkLst>
            <pc:docMk/>
            <pc:sldMk cId="2930633485" sldId="542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19.858" v="8767" actId="20577"/>
          <ac:spMkLst>
            <pc:docMk/>
            <pc:sldMk cId="2930633485" sldId="542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12:53:27.300" v="9698" actId="20577"/>
          <ac:spMkLst>
            <pc:docMk/>
            <pc:sldMk cId="2930633485" sldId="542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2:52:18.031" v="9665" actId="114"/>
          <ac:spMkLst>
            <pc:docMk/>
            <pc:sldMk cId="2930633485" sldId="542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8T12:49:06.358" v="9271" actId="1076"/>
          <ac:picMkLst>
            <pc:docMk/>
            <pc:sldMk cId="2930633485" sldId="542"/>
            <ac:picMk id="7" creationId="{408C7935-2C00-443A-A8BC-4B0887F771DA}"/>
          </ac:picMkLst>
        </pc:picChg>
      </pc:sldChg>
      <pc:sldChg chg="addSp delSp modSp add mod modAnim">
        <pc:chgData name="Sharon ONeal" userId="00fd13140c01cef7" providerId="LiveId" clId="{A293B90E-94CD-42F5-82F4-D2B317F7116F}" dt="2022-04-08T13:12:00.020" v="10555" actId="20577"/>
        <pc:sldMkLst>
          <pc:docMk/>
          <pc:sldMk cId="3984430983" sldId="543"/>
        </pc:sldMkLst>
        <pc:spChg chg="mod">
          <ac:chgData name="Sharon ONeal" userId="00fd13140c01cef7" providerId="LiveId" clId="{A293B90E-94CD-42F5-82F4-D2B317F7116F}" dt="2022-04-08T00:51:08.441" v="9027" actId="20577"/>
          <ac:spMkLst>
            <pc:docMk/>
            <pc:sldMk cId="3984430983" sldId="543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23.504" v="8769" actId="20577"/>
          <ac:spMkLst>
            <pc:docMk/>
            <pc:sldMk cId="3984430983" sldId="543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6:35.802" v="8691" actId="20577"/>
          <ac:spMkLst>
            <pc:docMk/>
            <pc:sldMk cId="3984430983" sldId="543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12:00.020" v="10555" actId="20577"/>
          <ac:spMkLst>
            <pc:docMk/>
            <pc:sldMk cId="3984430983" sldId="543"/>
            <ac:spMk id="5" creationId="{DC3342B3-8E72-4418-BC34-B38B91D54CF3}"/>
          </ac:spMkLst>
        </pc:spChg>
        <pc:spChg chg="add del mod">
          <ac:chgData name="Sharon ONeal" userId="00fd13140c01cef7" providerId="LiveId" clId="{A293B90E-94CD-42F5-82F4-D2B317F7116F}" dt="2022-04-08T13:11:23.090" v="10548" actId="478"/>
          <ac:spMkLst>
            <pc:docMk/>
            <pc:sldMk cId="3984430983" sldId="543"/>
            <ac:spMk id="8" creationId="{4D629D2E-7383-4B22-8212-01A82A0B5310}"/>
          </ac:spMkLst>
        </pc:spChg>
        <pc:spChg chg="add del mod">
          <ac:chgData name="Sharon ONeal" userId="00fd13140c01cef7" providerId="LiveId" clId="{A293B90E-94CD-42F5-82F4-D2B317F7116F}" dt="2022-04-08T13:09:51.485" v="10507"/>
          <ac:spMkLst>
            <pc:docMk/>
            <pc:sldMk cId="3984430983" sldId="543"/>
            <ac:spMk id="9" creationId="{E101C33D-AB2C-4752-B74B-62EE4C7FB5AA}"/>
          </ac:spMkLst>
        </pc:spChg>
        <pc:spChg chg="add del mod">
          <ac:chgData name="Sharon ONeal" userId="00fd13140c01cef7" providerId="LiveId" clId="{A293B90E-94CD-42F5-82F4-D2B317F7116F}" dt="2022-04-08T13:11:18.317" v="10547" actId="478"/>
          <ac:spMkLst>
            <pc:docMk/>
            <pc:sldMk cId="3984430983" sldId="543"/>
            <ac:spMk id="10" creationId="{E729924F-D3AD-4DA8-8021-A33F453C95C0}"/>
          </ac:spMkLst>
        </pc:spChg>
        <pc:picChg chg="add mod">
          <ac:chgData name="Sharon ONeal" userId="00fd13140c01cef7" providerId="LiveId" clId="{A293B90E-94CD-42F5-82F4-D2B317F7116F}" dt="2022-04-08T13:11:01.722" v="10543" actId="1076"/>
          <ac:picMkLst>
            <pc:docMk/>
            <pc:sldMk cId="3984430983" sldId="543"/>
            <ac:picMk id="7" creationId="{8726C04C-3369-4AD2-AF7B-CD4F068F7260}"/>
          </ac:picMkLst>
        </pc:picChg>
      </pc:sldChg>
      <pc:sldChg chg="modSp add mod modAnim">
        <pc:chgData name="Sharon ONeal" userId="00fd13140c01cef7" providerId="LiveId" clId="{A293B90E-94CD-42F5-82F4-D2B317F7116F}" dt="2022-04-08T13:19:15.994" v="11096" actId="20577"/>
        <pc:sldMkLst>
          <pc:docMk/>
          <pc:sldMk cId="398629962" sldId="544"/>
        </pc:sldMkLst>
        <pc:spChg chg="mod">
          <ac:chgData name="Sharon ONeal" userId="00fd13140c01cef7" providerId="LiveId" clId="{A293B90E-94CD-42F5-82F4-D2B317F7116F}" dt="2022-04-08T00:51:16.417" v="9048" actId="20577"/>
          <ac:spMkLst>
            <pc:docMk/>
            <pc:sldMk cId="398629962" sldId="544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26.979" v="8771" actId="20577"/>
          <ac:spMkLst>
            <pc:docMk/>
            <pc:sldMk cId="398629962" sldId="544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7:40.545" v="8739" actId="20577"/>
          <ac:spMkLst>
            <pc:docMk/>
            <pc:sldMk cId="398629962" sldId="544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19:15.994" v="11096" actId="20577"/>
          <ac:spMkLst>
            <pc:docMk/>
            <pc:sldMk cId="398629962" sldId="544"/>
            <ac:spMk id="5" creationId="{DC3342B3-8E72-4418-BC34-B38B91D54CF3}"/>
          </ac:spMkLst>
        </pc:spChg>
      </pc:sldChg>
      <pc:sldChg chg="addSp modSp add mod modAnim">
        <pc:chgData name="Sharon ONeal" userId="00fd13140c01cef7" providerId="LiveId" clId="{A293B90E-94CD-42F5-82F4-D2B317F7116F}" dt="2022-04-08T13:23:41.517" v="11194"/>
        <pc:sldMkLst>
          <pc:docMk/>
          <pc:sldMk cId="4168496177" sldId="545"/>
        </pc:sldMkLst>
        <pc:spChg chg="mod">
          <ac:chgData name="Sharon ONeal" userId="00fd13140c01cef7" providerId="LiveId" clId="{A293B90E-94CD-42F5-82F4-D2B317F7116F}" dt="2022-04-08T00:51:24.032" v="9055" actId="20577"/>
          <ac:spMkLst>
            <pc:docMk/>
            <pc:sldMk cId="4168496177" sldId="545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31.059" v="8773" actId="20577"/>
          <ac:spMkLst>
            <pc:docMk/>
            <pc:sldMk cId="4168496177" sldId="545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8:03.874" v="8761" actId="20577"/>
          <ac:spMkLst>
            <pc:docMk/>
            <pc:sldMk cId="4168496177" sldId="545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20:17.183" v="11144" actId="20577"/>
          <ac:spMkLst>
            <pc:docMk/>
            <pc:sldMk cId="4168496177" sldId="545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8T13:20:42.169" v="11147" actId="1076"/>
          <ac:picMkLst>
            <pc:docMk/>
            <pc:sldMk cId="4168496177" sldId="545"/>
            <ac:picMk id="7" creationId="{FF972D0A-8360-49DD-85B0-D243F0989498}"/>
          </ac:picMkLst>
        </pc:picChg>
      </pc:sldChg>
      <pc:sldChg chg="addSp modSp add mod modAnim">
        <pc:chgData name="Sharon ONeal" userId="00fd13140c01cef7" providerId="LiveId" clId="{A293B90E-94CD-42F5-82F4-D2B317F7116F}" dt="2022-04-08T13:22:33.736" v="11193"/>
        <pc:sldMkLst>
          <pc:docMk/>
          <pc:sldMk cId="3290951897" sldId="546"/>
        </pc:sldMkLst>
        <pc:spChg chg="mod">
          <ac:chgData name="Sharon ONeal" userId="00fd13140c01cef7" providerId="LiveId" clId="{A293B90E-94CD-42F5-82F4-D2B317F7116F}" dt="2022-04-08T00:51:29.840" v="9062" actId="20577"/>
          <ac:spMkLst>
            <pc:docMk/>
            <pc:sldMk cId="3290951897" sldId="546"/>
            <ac:spMk id="2" creationId="{6854BA37-745A-40DE-983F-5BCFC01BBFC3}"/>
          </ac:spMkLst>
        </pc:spChg>
        <pc:spChg chg="mod">
          <ac:chgData name="Sharon ONeal" userId="00fd13140c01cef7" providerId="LiveId" clId="{A293B90E-94CD-42F5-82F4-D2B317F7116F}" dt="2022-04-08T00:48:45.568" v="8806" actId="20577"/>
          <ac:spMkLst>
            <pc:docMk/>
            <pc:sldMk cId="3290951897" sldId="546"/>
            <ac:spMk id="3" creationId="{B9B73FF4-EE52-447D-95D9-6DAE66807E55}"/>
          </ac:spMkLst>
        </pc:spChg>
        <pc:spChg chg="mod">
          <ac:chgData name="Sharon ONeal" userId="00fd13140c01cef7" providerId="LiveId" clId="{A293B90E-94CD-42F5-82F4-D2B317F7116F}" dt="2022-04-08T00:49:02.561" v="8868" actId="20577"/>
          <ac:spMkLst>
            <pc:docMk/>
            <pc:sldMk cId="3290951897" sldId="546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3:21:36.473" v="11181" actId="20577"/>
          <ac:spMkLst>
            <pc:docMk/>
            <pc:sldMk cId="3290951897" sldId="546"/>
            <ac:spMk id="5" creationId="{DC3342B3-8E72-4418-BC34-B38B91D54CF3}"/>
          </ac:spMkLst>
        </pc:spChg>
        <pc:picChg chg="add mod">
          <ac:chgData name="Sharon ONeal" userId="00fd13140c01cef7" providerId="LiveId" clId="{A293B90E-94CD-42F5-82F4-D2B317F7116F}" dt="2022-04-08T13:21:42.268" v="11183" actId="1076"/>
          <ac:picMkLst>
            <pc:docMk/>
            <pc:sldMk cId="3290951897" sldId="546"/>
            <ac:picMk id="7" creationId="{EEB89DA3-891B-45CC-AE2F-942A06F1F0FA}"/>
          </ac:picMkLst>
        </pc:picChg>
        <pc:picChg chg="add mod">
          <ac:chgData name="Sharon ONeal" userId="00fd13140c01cef7" providerId="LiveId" clId="{A293B90E-94CD-42F5-82F4-D2B317F7116F}" dt="2022-04-08T13:22:24.661" v="11191" actId="1076"/>
          <ac:picMkLst>
            <pc:docMk/>
            <pc:sldMk cId="3290951897" sldId="546"/>
            <ac:picMk id="9" creationId="{AD3C1944-6C2B-44E1-BFDB-55824B6C9481}"/>
          </ac:picMkLst>
        </pc:picChg>
      </pc:sldChg>
      <pc:sldChg chg="delSp modSp add mod ord delAnim modAnim">
        <pc:chgData name="Sharon ONeal" userId="00fd13140c01cef7" providerId="LiveId" clId="{A293B90E-94CD-42F5-82F4-D2B317F7116F}" dt="2022-04-08T13:00:32.036" v="10238"/>
        <pc:sldMkLst>
          <pc:docMk/>
          <pc:sldMk cId="3429627503" sldId="547"/>
        </pc:sldMkLst>
        <pc:spChg chg="mod">
          <ac:chgData name="Sharon ONeal" userId="00fd13140c01cef7" providerId="LiveId" clId="{A293B90E-94CD-42F5-82F4-D2B317F7116F}" dt="2022-04-08T12:53:37.270" v="9701" actId="20577"/>
          <ac:spMkLst>
            <pc:docMk/>
            <pc:sldMk cId="3429627503" sldId="547"/>
            <ac:spMk id="4" creationId="{ABC73D42-1355-4ED1-807C-40A41251452C}"/>
          </ac:spMkLst>
        </pc:spChg>
        <pc:spChg chg="mod">
          <ac:chgData name="Sharon ONeal" userId="00fd13140c01cef7" providerId="LiveId" clId="{A293B90E-94CD-42F5-82F4-D2B317F7116F}" dt="2022-04-08T12:59:45.517" v="10236" actId="20577"/>
          <ac:spMkLst>
            <pc:docMk/>
            <pc:sldMk cId="3429627503" sldId="547"/>
            <ac:spMk id="5" creationId="{DC3342B3-8E72-4418-BC34-B38B91D54CF3}"/>
          </ac:spMkLst>
        </pc:spChg>
        <pc:picChg chg="del">
          <ac:chgData name="Sharon ONeal" userId="00fd13140c01cef7" providerId="LiveId" clId="{A293B90E-94CD-42F5-82F4-D2B317F7116F}" dt="2022-04-08T12:54:04.047" v="9703" actId="478"/>
          <ac:picMkLst>
            <pc:docMk/>
            <pc:sldMk cId="3429627503" sldId="547"/>
            <ac:picMk id="7" creationId="{408C7935-2C00-443A-A8BC-4B0887F771DA}"/>
          </ac:picMkLst>
        </pc:picChg>
      </pc:sldChg>
    </pc:docChg>
  </pc:docChgLst>
  <pc:docChgLst>
    <pc:chgData name="Sharon ONeal" userId="00fd13140c01cef7" providerId="LiveId" clId="{07E9A0D3-4C60-4048-BC71-5CEF6D7ABC9A}"/>
    <pc:docChg chg="modSld">
      <pc:chgData name="Sharon ONeal" userId="00fd13140c01cef7" providerId="LiveId" clId="{07E9A0D3-4C60-4048-BC71-5CEF6D7ABC9A}" dt="2022-10-31T16:36:51.243" v="135" actId="20577"/>
      <pc:docMkLst>
        <pc:docMk/>
      </pc:docMkLst>
      <pc:sldChg chg="modSp mod modAnim">
        <pc:chgData name="Sharon ONeal" userId="00fd13140c01cef7" providerId="LiveId" clId="{07E9A0D3-4C60-4048-BC71-5CEF6D7ABC9A}" dt="2022-10-31T16:36:51.243" v="135" actId="20577"/>
        <pc:sldMkLst>
          <pc:docMk/>
          <pc:sldMk cId="1327628185" sldId="535"/>
        </pc:sldMkLst>
        <pc:spChg chg="mod">
          <ac:chgData name="Sharon ONeal" userId="00fd13140c01cef7" providerId="LiveId" clId="{07E9A0D3-4C60-4048-BC71-5CEF6D7ABC9A}" dt="2022-10-31T16:36:51.243" v="135" actId="20577"/>
          <ac:spMkLst>
            <pc:docMk/>
            <pc:sldMk cId="1327628185" sldId="535"/>
            <ac:spMk id="5" creationId="{DC3342B3-8E72-4418-BC34-B38B91D54CF3}"/>
          </ac:spMkLst>
        </pc:spChg>
        <pc:picChg chg="mod">
          <ac:chgData name="Sharon ONeal" userId="00fd13140c01cef7" providerId="LiveId" clId="{07E9A0D3-4C60-4048-BC71-5CEF6D7ABC9A}" dt="2022-10-31T16:36:14.504" v="131" actId="14100"/>
          <ac:picMkLst>
            <pc:docMk/>
            <pc:sldMk cId="1327628185" sldId="535"/>
            <ac:picMk id="7" creationId="{B14D8171-2EC7-4AC8-8DA9-63B2B31C79F7}"/>
          </ac:picMkLst>
        </pc:picChg>
      </pc:sldChg>
      <pc:sldChg chg="modSp mod">
        <pc:chgData name="Sharon ONeal" userId="00fd13140c01cef7" providerId="LiveId" clId="{07E9A0D3-4C60-4048-BC71-5CEF6D7ABC9A}" dt="2022-10-31T02:31:40.388" v="85" actId="20577"/>
        <pc:sldMkLst>
          <pc:docMk/>
          <pc:sldMk cId="1298933512" sldId="536"/>
        </pc:sldMkLst>
        <pc:spChg chg="mod">
          <ac:chgData name="Sharon ONeal" userId="00fd13140c01cef7" providerId="LiveId" clId="{07E9A0D3-4C60-4048-BC71-5CEF6D7ABC9A}" dt="2022-10-31T02:31:23.124" v="35" actId="20577"/>
          <ac:spMkLst>
            <pc:docMk/>
            <pc:sldMk cId="1298933512" sldId="536"/>
            <ac:spMk id="4" creationId="{ABC73D42-1355-4ED1-807C-40A41251452C}"/>
          </ac:spMkLst>
        </pc:spChg>
        <pc:spChg chg="mod">
          <ac:chgData name="Sharon ONeal" userId="00fd13140c01cef7" providerId="LiveId" clId="{07E9A0D3-4C60-4048-BC71-5CEF6D7ABC9A}" dt="2022-10-31T02:31:40.388" v="85" actId="20577"/>
          <ac:spMkLst>
            <pc:docMk/>
            <pc:sldMk cId="1298933512" sldId="536"/>
            <ac:spMk id="5" creationId="{DC3342B3-8E72-4418-BC34-B38B91D54CF3}"/>
          </ac:spMkLst>
        </pc:spChg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2064629440" sldId="537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4222540857" sldId="538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118714763" sldId="539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2637802006" sldId="540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2930633485" sldId="542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984430983" sldId="543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98629962" sldId="544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4168496177" sldId="545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290951897" sldId="546"/>
        </pc:sldMkLst>
      </pc:sldChg>
      <pc:sldChg chg="mod modShow">
        <pc:chgData name="Sharon ONeal" userId="00fd13140c01cef7" providerId="LiveId" clId="{07E9A0D3-4C60-4048-BC71-5CEF6D7ABC9A}" dt="2022-10-31T02:32:08.321" v="86" actId="729"/>
        <pc:sldMkLst>
          <pc:docMk/>
          <pc:sldMk cId="3429627503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684C-F081-544B-8C90-A5795DCABDF2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DD33-2A06-9443-920E-9A8794B8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6E2D8-B0F2-4654-9865-CC7CB181A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769" y="1126856"/>
            <a:ext cx="7456251" cy="551722"/>
          </a:xfrm>
        </p:spPr>
        <p:txBody>
          <a:bodyPr/>
          <a:lstStyle>
            <a:lvl1pPr algn="ctr">
              <a:defRPr sz="2800" b="1" i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9A66B2-3159-4DA3-87AF-49F48742A7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53116" y="3307603"/>
            <a:ext cx="4941381" cy="430009"/>
          </a:xfrm>
        </p:spPr>
        <p:txBody>
          <a:bodyPr/>
          <a:lstStyle>
            <a:lvl1pPr marL="0" indent="0" algn="ctr">
              <a:buFontTx/>
              <a:buNone/>
              <a:defRPr cap="all" baseline="0">
                <a:solidFill>
                  <a:srgbClr val="0C234B"/>
                </a:solidFill>
              </a:defRPr>
            </a:lvl1pPr>
            <a:lvl2pPr>
              <a:defRPr>
                <a:solidFill>
                  <a:srgbClr val="0C234B"/>
                </a:solidFill>
              </a:defRPr>
            </a:lvl2pPr>
            <a:lvl3pPr>
              <a:defRPr>
                <a:solidFill>
                  <a:srgbClr val="0C234B"/>
                </a:solidFill>
              </a:defRPr>
            </a:lvl3pPr>
            <a:lvl4pPr>
              <a:defRPr>
                <a:solidFill>
                  <a:srgbClr val="0C234B"/>
                </a:solidFill>
              </a:defRPr>
            </a:lvl4pPr>
            <a:lvl5pPr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INSTRUCTOR NAME</a:t>
            </a:r>
          </a:p>
        </p:txBody>
      </p:sp>
      <p:pic>
        <p:nvPicPr>
          <p:cNvPr id="20" name="Picture 19" descr="Software Engineering at UA College of Engineering">
            <a:extLst>
              <a:ext uri="{FF2B5EF4-FFF2-40B4-BE49-F238E27FC236}">
                <a16:creationId xmlns:a16="http://schemas.microsoft.com/office/drawing/2014/main" id="{3D9A07D2-D5F9-43E5-80AE-CB0D627EFF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9345" y="84119"/>
            <a:ext cx="3345309" cy="917974"/>
          </a:xfrm>
          <a:prstGeom prst="rect">
            <a:avLst/>
          </a:prstGeom>
        </p:spPr>
      </p:pic>
      <p:pic>
        <p:nvPicPr>
          <p:cNvPr id="21" name="Picture 20" descr="The University of Arizona">
            <a:extLst>
              <a:ext uri="{FF2B5EF4-FFF2-40B4-BE49-F238E27FC236}">
                <a16:creationId xmlns:a16="http://schemas.microsoft.com/office/drawing/2014/main" id="{07FF5982-BE0A-4A61-819E-3CE5DA5254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264" y="4039984"/>
            <a:ext cx="718393" cy="673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034A-4D1D-4596-986F-30BAC69E7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4DFAA4-C6ED-4EA7-BAE0-FF091FDD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D47C1-8BC7-4B83-9853-7819B4AC3427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87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9DADA874-09C4-40DA-921E-911AD02E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AB0520"/>
            </a:solidFill>
          </a:ln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38B92-4D2A-4D8D-8117-7E0626A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951A1-6C41-4E6A-886D-1CC98BB84AA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81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14529-B7A5-4199-894F-E232595AC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3B0AE-8459-448A-BA1A-E0034A834D9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5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308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14973-BDC0-4CB9-BB0C-2E61745AD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D8BF6-356C-4B03-89B8-AE16157C112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98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7E98F78-1EE8-9C46-B346-E33EA2A7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ECD14E-A5AB-49DD-9065-1CBBD51F21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946E3-4CC6-4B76-A658-02E32156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63CB-DBB0-4230-A508-083F34E6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99654" y="4279392"/>
            <a:ext cx="917089" cy="704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28805B-E224-4B42-8631-AD7BE5E6D30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3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8C39FCF-BDF0-40FD-9D89-15E74753F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22581-D4BA-462D-B7A6-566E26CF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38A1E-6CF6-4886-A9E5-4C444A88CE1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08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2B0326-EFC3-4F10-B836-18ED819D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A4E7CA-BA68-4FCC-9665-69F551E8C55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7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87F3C-1845-4294-85C8-02F3C0D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277C25-3B7D-40FE-AE71-C22CA10385F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053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6C86A-7EF8-4995-B791-F52BAC49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94E458-004D-40AB-9FEC-0F877818B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8742" y="233723"/>
            <a:ext cx="1816765" cy="4858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124E1-CD9A-4193-90CB-84D887DD908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6CA161-D352-4F0F-911E-1773C6600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2064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C6AE3-FB74-487A-A448-DF9FBEF8E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169CB-6D49-4D00-A9BC-847C02F5D56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68C18-4F5D-4F75-BCB0-00D0E9C15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2455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6699A7-AC28-44ED-8966-4E525EA306F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352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age7.png" descr="triangle_page#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67" y="4964919"/>
            <a:ext cx="435864" cy="180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3" name="Group 483"/>
          <p:cNvGrpSpPr/>
          <p:nvPr/>
        </p:nvGrpSpPr>
        <p:grpSpPr>
          <a:xfrm>
            <a:off x="-1" y="-1"/>
            <a:ext cx="9144001" cy="480062"/>
            <a:chOff x="0" y="0"/>
            <a:chExt cx="9144000" cy="640080"/>
          </a:xfrm>
        </p:grpSpPr>
        <p:grpSp>
          <p:nvGrpSpPr>
            <p:cNvPr id="479" name="Group 479"/>
            <p:cNvGrpSpPr/>
            <p:nvPr/>
          </p:nvGrpSpPr>
          <p:grpSpPr>
            <a:xfrm>
              <a:off x="-1" y="9862"/>
              <a:ext cx="9144001" cy="630000"/>
              <a:chOff x="0" y="0"/>
              <a:chExt cx="9144000" cy="629998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0" y="0"/>
                <a:ext cx="9144000" cy="629999"/>
              </a:xfrm>
              <a:prstGeom prst="rect">
                <a:avLst/>
              </a:prstGeom>
              <a:solidFill>
                <a:srgbClr val="0C2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78" name="image8.tif"/>
              <p:cNvPicPr>
                <a:picLocks noChangeAspect="1"/>
              </p:cNvPicPr>
              <p:nvPr/>
            </p:nvPicPr>
            <p:blipFill>
              <a:blip r:embed="rId3"/>
              <a:srcRect l="92" t="20960" r="3103" b="54851"/>
              <a:stretch>
                <a:fillRect/>
              </a:stretch>
            </p:blipFill>
            <p:spPr>
              <a:xfrm>
                <a:off x="-1" y="0"/>
                <a:ext cx="9144001" cy="629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82" name="Group 482"/>
            <p:cNvGrpSpPr/>
            <p:nvPr/>
          </p:nvGrpSpPr>
          <p:grpSpPr>
            <a:xfrm>
              <a:off x="0" y="-1"/>
              <a:ext cx="9144000" cy="640082"/>
              <a:chOff x="0" y="0"/>
              <a:chExt cx="9144000" cy="64008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0" y="-1"/>
                <a:ext cx="9144000" cy="640082"/>
              </a:xfrm>
              <a:prstGeom prst="rect">
                <a:avLst/>
              </a:prstGeom>
              <a:solidFill>
                <a:srgbClr val="0C234B">
                  <a:alpha val="89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81" name="image9.png" descr="unireldata:Shared:_UR_CLIENTS:OUR:2014:OUR140527_DE_BrandArchitecture:MASTER LOGOS:CENG_140611_DE_BrandArchitecture_Folder:UA_CENG_logo lock up:DIGITAL:PNG:Reverse:UA_CENG_RGB_Primary_rever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497" y="142323"/>
                <a:ext cx="2359182" cy="3768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685292" y="594705"/>
            <a:ext cx="7772401" cy="513803"/>
          </a:xfrm>
          <a:prstGeom prst="rect">
            <a:avLst/>
          </a:prstGeom>
        </p:spPr>
        <p:txBody>
          <a:bodyPr/>
          <a:lstStyle>
            <a:lvl1pPr defTabSz="342900">
              <a:defRPr sz="1500" b="1">
                <a:solidFill>
                  <a:srgbClr val="0C234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xfrm>
            <a:off x="765444" y="1680601"/>
            <a:ext cx="3599265" cy="2228799"/>
          </a:xfrm>
          <a:prstGeom prst="rect">
            <a:avLst/>
          </a:prstGeom>
        </p:spPr>
        <p:txBody>
          <a:bodyPr/>
          <a:lstStyle>
            <a:lvl1pPr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10790" indent="-26789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715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144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6573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Shape 486"/>
          <p:cNvSpPr>
            <a:spLocks noGrp="1"/>
          </p:cNvSpPr>
          <p:nvPr>
            <p:ph type="sldNum" sz="quarter" idx="2"/>
          </p:nvPr>
        </p:nvSpPr>
        <p:spPr>
          <a:xfrm>
            <a:off x="4423179" y="4964042"/>
            <a:ext cx="279883" cy="2077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45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Playposit</a:t>
            </a:r>
            <a:r>
              <a:rPr lang="en-US" dirty="0"/>
              <a:t> Activity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0E3274-1EB4-4DBA-9820-2543C88FFD7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9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36E0BD-C618-4D1E-886C-690E39965B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65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CA895-5AE4-4D33-8731-0CB5D058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395" y="522287"/>
            <a:ext cx="3794124" cy="829858"/>
          </a:xfrm>
        </p:spPr>
        <p:txBody>
          <a:bodyPr anchor="t"/>
          <a:lstStyle>
            <a:lvl1pPr>
              <a:defRPr sz="28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2E07CD-3A0F-47B6-B3BA-BED1849560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522957"/>
            <a:ext cx="3167063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35C3-9E02-4613-8964-3594E02902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994169"/>
            <a:ext cx="3794125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B3429-5621-42F0-A54E-92DC91C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78D12-5189-48D0-B0F7-9900978FDE6B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4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Wor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109AE1-DEE4-4F71-A176-55926F2E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7"/>
            <a:ext cx="8228637" cy="52758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619112F-CC78-4232-9480-59F8B474A0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026343"/>
            <a:ext cx="6870167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B3B5C8-CE18-4FC9-B66D-41B89240C8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6870167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D9490-6F3C-4FBB-AEC2-56A723A9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9FF9A-23B2-4090-8098-39CAD531F5B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0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16380" y="1103690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969" y="82610"/>
            <a:ext cx="6949440" cy="489536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6380" y="630572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100" y="1246256"/>
            <a:ext cx="6950075" cy="352821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CC523A-8E3A-4B45-8365-3C6E63291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3C095-EB38-45A8-A786-8ABB3F3E7F0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66D3257B-54AE-4248-A73A-FF80A2DA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76393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2502" y="1198637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 marL="0" indent="0">
              <a:buFontTx/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2820" y="106747"/>
            <a:ext cx="6949440" cy="585584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2502" y="729783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571282"/>
            <a:ext cx="6950075" cy="305786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15E7B7-4A81-49A1-8FAB-1DF1A979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AAF45-4D0D-410D-AA7B-5B65C1CB5C3E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9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39359C6-1A1D-274B-82CF-24CE4CE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106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C0D586C-0FAA-C74C-ADB8-2C3BC7D4D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555464" y="-3577998"/>
            <a:ext cx="22860" cy="91440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E19A-4A65-41A6-90DF-E7CE861BF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5106" y="203701"/>
            <a:ext cx="8678654" cy="63785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2388F2-D27A-41FD-95A6-C88C6B2E2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404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7115-AB6E-49A0-9E31-5EA7A6CB7E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405" y="1729319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05C9A0-641B-426E-B572-7D20001AC7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5169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32F0C6D-D6A6-4866-862C-368FCB92F7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5169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2C9451F-9032-491D-A264-875C59528D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0934" y="120906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BC23852-CCB4-46DB-A824-B0C3261F75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0933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176BB3-A57E-4520-A8A7-9A472F2E4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B544D4-580A-4835-A060-2438D01B9C6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8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586ED654-700A-2147-9380-60A6E2C7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561" y="836991"/>
            <a:ext cx="8115300" cy="14288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03C86-4CAF-4311-AF7A-80DCC7A11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7854274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3ADF3B-044B-4728-B963-5628C0B9E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029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CCE73D5-46A1-4FE5-ACF9-9B15AA1EA7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030" y="1707147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87DC020-4F04-4724-8073-56F2B4D0A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1794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456ABA5-AF29-4D78-9665-C12327402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31794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4F62D-188D-42C7-BD6B-7739C9677D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7559" y="1186890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7FB9CB-CF24-4805-B583-FD3C841B54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7558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E1063-31BD-4FCF-A344-C2BB77332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D3F8E-DAD9-4205-A7CD-4489B5D8DD4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1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0CF74D-551E-4A96-87EA-276ED968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07" y="1129936"/>
            <a:ext cx="8112036" cy="36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644D52-D6E4-46C9-BE76-FA0F0A700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3507" y="115649"/>
            <a:ext cx="8562703" cy="6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83FF-9D84-4F16-BE6E-5244E4CB8A5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262947" y="150744"/>
            <a:ext cx="1815739" cy="49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76E6-81F0-456E-87C4-C93C729A00E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287916" y="4411407"/>
            <a:ext cx="719390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D0B28-1C71-4881-AD4F-9EA0EE5A6C08}"/>
              </a:ext>
            </a:extLst>
          </p:cNvPr>
          <p:cNvSpPr txBox="1"/>
          <p:nvPr userDrawn="1"/>
        </p:nvSpPr>
        <p:spPr>
          <a:xfrm>
            <a:off x="4396874" y="4800933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latin typeface="+mn-lt"/>
              </a:rPr>
              <a:t>‹#›</a:t>
            </a:fld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2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0" r:id="rId2"/>
    <p:sldLayoutId id="2147483735" r:id="rId3"/>
    <p:sldLayoutId id="2147483711" r:id="rId4"/>
    <p:sldLayoutId id="2147483734" r:id="rId5"/>
    <p:sldLayoutId id="2147483727" r:id="rId6"/>
    <p:sldLayoutId id="2147483733" r:id="rId7"/>
    <p:sldLayoutId id="2147483718" r:id="rId8"/>
    <p:sldLayoutId id="2147483712" r:id="rId9"/>
    <p:sldLayoutId id="2147483713" r:id="rId10"/>
    <p:sldLayoutId id="2147483732" r:id="rId11"/>
    <p:sldLayoutId id="2147483714" r:id="rId12"/>
    <p:sldLayoutId id="2147483731" r:id="rId13"/>
    <p:sldLayoutId id="2147483715" r:id="rId14"/>
    <p:sldLayoutId id="2147483730" r:id="rId15"/>
    <p:sldLayoutId id="2147483716" r:id="rId16"/>
    <p:sldLayoutId id="2147483729" r:id="rId17"/>
    <p:sldLayoutId id="2147483728" r:id="rId18"/>
    <p:sldLayoutId id="2147483717" r:id="rId19"/>
    <p:sldLayoutId id="2147483736" r:id="rId20"/>
  </p:sldLayoutIdLst>
  <p:hf hdr="0" ftr="0" dt="0"/>
  <p:txStyles>
    <p:titleStyle>
      <a:lvl1pPr eaLnBrk="1" hangingPunct="1">
        <a:defRPr sz="2800" b="1">
          <a:solidFill>
            <a:srgbClr val="0C234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57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1pPr>
      <a:lvl2pPr marL="5143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2pPr>
      <a:lvl3pPr marL="7429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3pPr>
      <a:lvl4pPr marL="9715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4pPr>
      <a:lvl5pPr marL="12001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28600" eaLnBrk="1" hangingPunct="1">
        <a:defRPr>
          <a:latin typeface="+mn-lt"/>
          <a:ea typeface="+mn-ea"/>
          <a:cs typeface="+mn-cs"/>
        </a:defRPr>
      </a:lvl2pPr>
      <a:lvl3pPr marL="457200" eaLnBrk="1" hangingPunct="1">
        <a:defRPr>
          <a:latin typeface="+mn-lt"/>
          <a:ea typeface="+mn-ea"/>
          <a:cs typeface="+mn-cs"/>
        </a:defRPr>
      </a:lvl3pPr>
      <a:lvl4pPr marL="685800" eaLnBrk="1" hangingPunct="1">
        <a:defRPr>
          <a:latin typeface="+mn-lt"/>
          <a:ea typeface="+mn-ea"/>
          <a:cs typeface="+mn-cs"/>
        </a:defRPr>
      </a:lvl4pPr>
      <a:lvl5pPr marL="914400" eaLnBrk="1" hangingPunct="1">
        <a:defRPr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1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880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3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rononeal@email.arizon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likeyoumeanit.com/Module4_OOP/Special_Method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47B5A-F7B2-4EC5-9F1E-8AD265C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73" y="1856999"/>
            <a:ext cx="7456251" cy="551722"/>
          </a:xfrm>
        </p:spPr>
        <p:txBody>
          <a:bodyPr/>
          <a:lstStyle/>
          <a:p>
            <a:r>
              <a:rPr lang="en-US" sz="2800" i="1" dirty="0">
                <a:cs typeface="Arial" panose="020B0604020202020204" pitchFamily="34" charset="0"/>
              </a:rPr>
              <a:t>Module </a:t>
            </a:r>
            <a:r>
              <a:rPr lang="en-US" dirty="0"/>
              <a:t>6</a:t>
            </a:r>
            <a:r>
              <a:rPr lang="en-US" sz="2800" i="1" dirty="0">
                <a:cs typeface="Arial" panose="020B0604020202020204" pitchFamily="34" charset="0"/>
              </a:rPr>
              <a:t> – </a:t>
            </a:r>
            <a:br>
              <a:rPr lang="en-US" sz="2800" i="1" dirty="0">
                <a:cs typeface="Arial" panose="020B0604020202020204" pitchFamily="34" charset="0"/>
              </a:rPr>
            </a:br>
            <a:r>
              <a:rPr lang="en-US" sz="2800" i="1" dirty="0">
                <a:cs typeface="Arial" panose="020B0604020202020204" pitchFamily="34" charset="0"/>
              </a:rPr>
              <a:t>Python Classes, Functions and Modules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E4F52-7A30-4193-8BA9-00B17A5C12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04809" y="3286501"/>
            <a:ext cx="4941381" cy="729825"/>
          </a:xfrm>
        </p:spPr>
        <p:txBody>
          <a:bodyPr/>
          <a:lstStyle/>
          <a:p>
            <a:r>
              <a:rPr lang="en-US" dirty="0"/>
              <a:t>Sharon ONeal</a:t>
            </a:r>
          </a:p>
          <a:p>
            <a:r>
              <a:rPr lang="en-US" cap="none" dirty="0">
                <a:hlinkClick r:id="rId2"/>
              </a:rPr>
              <a:t>sharononeal@email.arizona.edu</a:t>
            </a:r>
            <a:endParaRPr lang="en-US" cap="none" dirty="0"/>
          </a:p>
          <a:p>
            <a:r>
              <a:rPr lang="en-US" cap="none" dirty="0"/>
              <a:t>520-822-4040</a:t>
            </a:r>
          </a:p>
        </p:txBody>
      </p:sp>
    </p:spTree>
    <p:extLst>
      <p:ext uri="{BB962C8B-B14F-4D97-AF65-F5344CB8AC3E}">
        <p14:creationId xmlns:p14="http://schemas.microsoft.com/office/powerpoint/2010/main" val="351515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9.4  Class and instance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b="1" i="1" dirty="0"/>
              <a:t>class object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program with user-defined classes contains two additional types of objects: class objects and instance objects.</a:t>
            </a:r>
          </a:p>
          <a:p>
            <a:pPr lvl="1"/>
            <a:r>
              <a:rPr lang="en-US" dirty="0"/>
              <a:t>A class object acts as a </a:t>
            </a:r>
            <a:r>
              <a:rPr lang="en-US" b="1" i="1" dirty="0"/>
              <a:t>blueprint</a:t>
            </a:r>
            <a:r>
              <a:rPr lang="en-US" dirty="0"/>
              <a:t> that creates instance objects. </a:t>
            </a:r>
          </a:p>
          <a:p>
            <a:r>
              <a:rPr lang="en-US" dirty="0"/>
              <a:t>What is the scope of a </a:t>
            </a:r>
            <a:r>
              <a:rPr lang="en-US" b="1" i="1" dirty="0"/>
              <a:t>class attribute</a:t>
            </a:r>
            <a:r>
              <a:rPr lang="en-US" dirty="0"/>
              <a:t>?  Who is it shared with?</a:t>
            </a:r>
          </a:p>
          <a:p>
            <a:pPr lvl="1"/>
            <a:r>
              <a:rPr lang="en-US" dirty="0"/>
              <a:t>A class attribute is shared among all instances of that class. Class attributes are defined within the scope of a class.</a:t>
            </a:r>
          </a:p>
          <a:p>
            <a:pPr lvl="1"/>
            <a:r>
              <a:rPr lang="en-US" dirty="0"/>
              <a:t>Any method or function in the class can access the class attribute.</a:t>
            </a:r>
          </a:p>
          <a:p>
            <a:r>
              <a:rPr lang="en-US" dirty="0"/>
              <a:t>What is the scope of an </a:t>
            </a:r>
            <a:r>
              <a:rPr lang="en-US" b="1" i="1" dirty="0"/>
              <a:t>instance attribute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 instance attribute can be unique to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 Activity 8.4.1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9.4  Class and instance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D8171-2EC7-4AC8-8DA9-63B2B31C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14" y="1282188"/>
            <a:ext cx="5565917" cy="34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9.6 Class 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094921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</a:t>
            </a:r>
            <a:r>
              <a:rPr lang="en-US" b="1" i="1" dirty="0"/>
              <a:t>class constructor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class constructor in Python is a special method that is called when an object of that class is created. It is used to initialize the object's 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 you create a </a:t>
            </a:r>
            <a:r>
              <a:rPr lang="en-US" b="1" i="1" dirty="0"/>
              <a:t>class constructor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  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#def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start_time</a:t>
            </a:r>
            <a:r>
              <a:rPr lang="en-US" dirty="0"/>
              <a:t>, </a:t>
            </a:r>
            <a:r>
              <a:rPr lang="en-US" dirty="0" err="1"/>
              <a:t>end_time</a:t>
            </a:r>
            <a:r>
              <a:rPr lang="en-US" dirty="0"/>
              <a:t>, distance):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# do something with </a:t>
            </a:r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self is a reference to the newly created object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is a tuple of positional arguments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is a dictionary of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20646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9.7 Class interfaces</a:t>
            </a:r>
          </a:p>
          <a:p>
            <a:r>
              <a:rPr lang="en-US" dirty="0"/>
              <a:t>9.8  Class Customization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</a:t>
            </a:r>
            <a:r>
              <a:rPr lang="en-US" b="1" i="1" dirty="0"/>
              <a:t>class interface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class interface consists of the methods that a programmer calls to interact (create, modify, or access) with a class instance.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class interface in Python is a set of methods that a class must implement.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Good practice is to prepend an underscore to methods only used internally by a class.  _diff = begin – end   (It’s just a convention)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</a:t>
            </a:r>
            <a:r>
              <a:rPr lang="en-US" b="1" i="1" dirty="0"/>
              <a:t>class customization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customization is the process of modifying the behavior of a class. This can be done by adding new methods, overriding existing methods, or changing the behavior of existing methods.</a:t>
            </a:r>
          </a:p>
        </p:txBody>
      </p:sp>
    </p:spTree>
    <p:extLst>
      <p:ext uri="{BB962C8B-B14F-4D97-AF65-F5344CB8AC3E}">
        <p14:creationId xmlns:p14="http://schemas.microsoft.com/office/powerpoint/2010/main" val="42225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9.7 Class interfaces</a:t>
            </a:r>
          </a:p>
          <a:p>
            <a:r>
              <a:rPr lang="en-US" dirty="0"/>
              <a:t>9.8  Class Customization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</a:t>
            </a:r>
            <a:r>
              <a:rPr lang="en-US" b="1" i="1" dirty="0"/>
              <a:t>operator overloading</a:t>
            </a:r>
            <a:r>
              <a:rPr lang="en-US" dirty="0"/>
              <a:t>?  When might we want to do this?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customization can redefine the functionality of built-in operators like &lt;, &gt;=, +, -, and * when used with class instances, a technique known as operator overloading.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dirty="0"/>
              <a:t>Term rich comparison 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__</a:t>
            </a:r>
            <a:r>
              <a:rPr lang="en-US" sz="1400" dirty="0" err="1"/>
              <a:t>lt</a:t>
            </a:r>
            <a:r>
              <a:rPr lang="en-US" sz="1400" dirty="0"/>
              <a:t>__(self, other)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__le__(self, other)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__</a:t>
            </a:r>
            <a:r>
              <a:rPr lang="en-US" sz="1400" dirty="0" err="1"/>
              <a:t>gt</a:t>
            </a:r>
            <a:r>
              <a:rPr lang="en-US" sz="1400" dirty="0"/>
              <a:t>__(self, other)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__</a:t>
            </a:r>
            <a:r>
              <a:rPr lang="en-US" sz="1400" dirty="0" err="1"/>
              <a:t>ge</a:t>
            </a:r>
            <a:r>
              <a:rPr lang="en-US" sz="1400" dirty="0"/>
              <a:t>__(self, other)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__eq__(self, other)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__ne__(self, other)</a:t>
            </a:r>
          </a:p>
        </p:txBody>
      </p:sp>
    </p:spTree>
    <p:extLst>
      <p:ext uri="{BB962C8B-B14F-4D97-AF65-F5344CB8AC3E}">
        <p14:creationId xmlns:p14="http://schemas.microsoft.com/office/powerpoint/2010/main" val="14758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Time to code!!!!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your table groups, work on the following LABS: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9.10 LAB:  Artwork label (classes/constructors)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9.11 LAB:  Winning teams (classes)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9.12 LAB:  Nutritional information (classes / constructor)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Who will share their solution with the class?????</a:t>
            </a:r>
          </a:p>
        </p:txBody>
      </p:sp>
    </p:spTree>
    <p:extLst>
      <p:ext uri="{BB962C8B-B14F-4D97-AF65-F5344CB8AC3E}">
        <p14:creationId xmlns:p14="http://schemas.microsoft.com/office/powerpoint/2010/main" val="31187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D8DC-2A4D-4F00-A1B4-F22DA3BE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387764"/>
            <a:ext cx="3146898" cy="847068"/>
          </a:xfrm>
        </p:spPr>
        <p:txBody>
          <a:bodyPr/>
          <a:lstStyle/>
          <a:p>
            <a:r>
              <a:rPr lang="en-US" dirty="0"/>
              <a:t>Python Classes</a:t>
            </a:r>
            <a:endParaRPr lang="en-US" i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BC6E3C-A147-477F-8742-C88250DA7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1021" y="796892"/>
            <a:ext cx="4175410" cy="346386"/>
          </a:xfrm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you declare a Python Class?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E14F88-1EF8-45CE-AB8E-E82DC89EB2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1574" y="1451286"/>
            <a:ext cx="3714303" cy="2989188"/>
          </a:xfrm>
        </p:spPr>
        <p:txBody>
          <a:bodyPr/>
          <a:lstStyle/>
          <a:p>
            <a:r>
              <a:rPr lang="en-US" dirty="0"/>
              <a:t>Python classes are a way to group related items into “objects”</a:t>
            </a:r>
          </a:p>
          <a:p>
            <a:r>
              <a:rPr lang="en-US" dirty="0"/>
              <a:t>Consist of attributes (variables) and methods (functions)</a:t>
            </a:r>
          </a:p>
          <a:p>
            <a:r>
              <a:rPr lang="en-US" dirty="0"/>
              <a:t>Classes allow the programmer to abstract (or hide) information from the user and calling functions / modules</a:t>
            </a:r>
          </a:p>
          <a:p>
            <a:r>
              <a:rPr lang="en-US" dirty="0"/>
              <a:t>Python has built in objects that can be used by the programmer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2389B4-3643-4208-AEEB-D7237B63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5" y="1451286"/>
            <a:ext cx="3548476" cy="1848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C23831-242C-49F8-B47A-36B2F9E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8" y="3563815"/>
            <a:ext cx="3752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482480"/>
            <a:ext cx="6949440" cy="385415"/>
          </a:xfrm>
        </p:spPr>
        <p:txBody>
          <a:bodyPr/>
          <a:lstStyle/>
          <a:p>
            <a:r>
              <a:rPr lang="en-US" dirty="0"/>
              <a:t>9.1 Classes:  Introduction</a:t>
            </a:r>
          </a:p>
          <a:p>
            <a:r>
              <a:rPr lang="en-US" dirty="0"/>
              <a:t>9.2  Classes:  Grouping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programming, an </a:t>
            </a:r>
            <a:r>
              <a:rPr lang="en-US" b="1" i="1" dirty="0"/>
              <a:t>object</a:t>
            </a:r>
            <a:r>
              <a:rPr lang="en-US" dirty="0"/>
              <a:t> is a grouping of data (variables) and operations that can be performed on that data (functions or methods).</a:t>
            </a:r>
          </a:p>
          <a:p>
            <a:r>
              <a:rPr lang="en-US" dirty="0"/>
              <a:t>What is </a:t>
            </a:r>
            <a:r>
              <a:rPr lang="en-US" b="1" i="1" dirty="0"/>
              <a:t>abstraction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Abstraction is a concept that allows us to hide the complexity of a system from the user. In Python, we can use abstraction to hide the complexity of a class from the user. </a:t>
            </a:r>
          </a:p>
          <a:p>
            <a:r>
              <a:rPr lang="en-US" dirty="0"/>
              <a:t>What is </a:t>
            </a:r>
            <a:r>
              <a:rPr lang="en-US" b="1" i="1" dirty="0"/>
              <a:t>information hiding </a:t>
            </a:r>
            <a:r>
              <a:rPr lang="en-US" dirty="0"/>
              <a:t>or </a:t>
            </a:r>
            <a:r>
              <a:rPr lang="en-US" b="1" i="1" dirty="0"/>
              <a:t>encapsulation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When a user interacts with an object at a high level, allowing lower-level internal details to remain hidden.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482480"/>
            <a:ext cx="6949440" cy="385415"/>
          </a:xfrm>
        </p:spPr>
        <p:txBody>
          <a:bodyPr/>
          <a:lstStyle/>
          <a:p>
            <a:r>
              <a:rPr lang="en-US" dirty="0"/>
              <a:t>9.1 Classes:  Introduction</a:t>
            </a:r>
          </a:p>
          <a:p>
            <a:r>
              <a:rPr lang="en-US" dirty="0"/>
              <a:t>9.2  Classes:  Grouping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Define an </a:t>
            </a:r>
            <a:r>
              <a:rPr lang="en-US" b="1" i="1" dirty="0"/>
              <a:t>abstract data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abstract data type (ADT) is a mathematical model for data structures. It is a way of specifying the behavior of a data structure without specifying its implementation. This allows you to focus on the design of the data structure without worrying about how it is implemented.</a:t>
            </a:r>
          </a:p>
          <a:p>
            <a:pPr lvl="1"/>
            <a:r>
              <a:rPr lang="en-US" dirty="0"/>
              <a:t>In short, The abstract data type is special kind of data type, whose behavior is defined by a set of values and set of operations (class: a blueprint for creating objects. ). </a:t>
            </a:r>
          </a:p>
          <a:p>
            <a:r>
              <a:rPr lang="en-US" dirty="0"/>
              <a:t>Defining a </a:t>
            </a:r>
            <a:r>
              <a:rPr lang="en-US" b="1" i="1" dirty="0"/>
              <a:t>class </a:t>
            </a:r>
            <a:r>
              <a:rPr lang="en-US" dirty="0"/>
              <a:t>in Python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62B77-8BC4-4103-AAC7-3655BEED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62" y="3533988"/>
            <a:ext cx="3244436" cy="16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9.2  Classes:  Grouping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9985" y="1059834"/>
            <a:ext cx="7495931" cy="3826242"/>
          </a:xfrm>
        </p:spPr>
        <p:txBody>
          <a:bodyPr/>
          <a:lstStyle/>
          <a:p>
            <a:r>
              <a:rPr lang="en-US" dirty="0"/>
              <a:t>Classes contain </a:t>
            </a:r>
            <a:r>
              <a:rPr lang="en-US" b="1" i="1" dirty="0"/>
              <a:t>attributes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is an attribute?</a:t>
            </a:r>
          </a:p>
          <a:p>
            <a:pPr lvl="1"/>
            <a:r>
              <a:rPr lang="en-US" dirty="0"/>
              <a:t>A class defines a new type that can group data and functions to form an object. The object maintains a set of attributes that determines the data and behavior of the class. </a:t>
            </a:r>
          </a:p>
          <a:p>
            <a:pPr lvl="1"/>
            <a:r>
              <a:rPr lang="en-US" dirty="0"/>
              <a:t>In Python, attributes are variables that are associated with an object. They can be accessed using the dot notation. But Why?</a:t>
            </a:r>
          </a:p>
          <a:p>
            <a:pPr lvl="1"/>
            <a:r>
              <a:rPr lang="en-US" dirty="0"/>
              <a:t>To give a default value</a:t>
            </a:r>
          </a:p>
          <a:p>
            <a:r>
              <a:rPr lang="en-US" dirty="0"/>
              <a:t>What does it mean to </a:t>
            </a:r>
            <a:r>
              <a:rPr lang="en-US" b="1" i="1" dirty="0"/>
              <a:t>instantiate</a:t>
            </a:r>
            <a:r>
              <a:rPr lang="en-US" dirty="0"/>
              <a:t> a class?</a:t>
            </a:r>
          </a:p>
          <a:p>
            <a:pPr lvl="1"/>
            <a:r>
              <a:rPr lang="en-US" dirty="0"/>
              <a:t>An instantiation operation is performed by "calling" the class, more specifically, it uses the blueprint(class) to create an object(</a:t>
            </a:r>
            <a:r>
              <a:rPr lang="en-US" b="1" i="1" dirty="0"/>
              <a:t>instance</a:t>
            </a:r>
            <a:r>
              <a:rPr lang="en-US" dirty="0"/>
              <a:t>).</a:t>
            </a:r>
          </a:p>
          <a:p>
            <a:r>
              <a:rPr lang="en-US" dirty="0"/>
              <a:t>How do you instantiate a class?</a:t>
            </a:r>
          </a:p>
          <a:p>
            <a:pPr lvl="1"/>
            <a:r>
              <a:rPr lang="en-US" sz="1600" dirty="0"/>
              <a:t>class Car:</a:t>
            </a:r>
          </a:p>
          <a:p>
            <a:pPr lvl="1"/>
            <a:r>
              <a:rPr lang="en-US" sz="1600" dirty="0"/>
              <a:t>    pass</a:t>
            </a:r>
          </a:p>
          <a:p>
            <a:pPr lvl="1"/>
            <a:r>
              <a:rPr lang="en-US" sz="1600" dirty="0" err="1"/>
              <a:t>my_car</a:t>
            </a:r>
            <a:r>
              <a:rPr lang="en-US" sz="1600" dirty="0"/>
              <a:t> = Car()           #my_car is the name of the object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9.2  Classes:  Grouping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b="1" i="1" dirty="0"/>
              <a:t>method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function defined within a class.</a:t>
            </a:r>
          </a:p>
          <a:p>
            <a:r>
              <a:rPr lang="en-US" dirty="0"/>
              <a:t>What is a </a:t>
            </a:r>
            <a:r>
              <a:rPr lang="en-US" b="1" i="1" dirty="0"/>
              <a:t>constructor</a:t>
            </a:r>
            <a:r>
              <a:rPr lang="en-US" dirty="0"/>
              <a:t>?  What does it do?</a:t>
            </a:r>
          </a:p>
          <a:p>
            <a:pPr lvl="1"/>
            <a:r>
              <a:rPr lang="en-US" dirty="0"/>
              <a:t>A constructor in Python is a special method that is called when an object is created. It is used to initialize the object's state. </a:t>
            </a:r>
          </a:p>
          <a:p>
            <a:pPr lvl="1"/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65BCC-B990-4941-FB9F-8579E1E6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49" y="2571750"/>
            <a:ext cx="3727043" cy="22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9.2  Classes:  Grouping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b="1" i="1" dirty="0"/>
              <a:t>attribute reference operator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Attributes can be accessed using the attribute reference operator "."</a:t>
            </a:r>
          </a:p>
          <a:p>
            <a:pPr lvl="1"/>
            <a:r>
              <a:rPr lang="en-US" dirty="0"/>
              <a:t>What is another term for a reference operator?</a:t>
            </a:r>
          </a:p>
          <a:p>
            <a:pPr lvl="1"/>
            <a:r>
              <a:rPr lang="en-US" dirty="0"/>
              <a:t>member operator or dot notation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Talk thru Figure 9.2.3</a:t>
            </a:r>
          </a:p>
          <a:p>
            <a:r>
              <a:rPr lang="en-US" dirty="0"/>
              <a:t>Complete Challenge Activity 9.2.2 (solve at your desk and 1 person share)</a:t>
            </a:r>
          </a:p>
          <a:p>
            <a:r>
              <a:rPr lang="en-US" dirty="0"/>
              <a:t>Complete Challenge Activity 9.2.3 (solve at your desk and 1 person share)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9.3 Instance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b="1" i="1" dirty="0"/>
              <a:t>instance method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function defined within a class is known as an instance method. </a:t>
            </a:r>
          </a:p>
          <a:p>
            <a:r>
              <a:rPr lang="en-US" dirty="0"/>
              <a:t>How is an </a:t>
            </a:r>
            <a:r>
              <a:rPr lang="en-US" b="1" i="1" dirty="0"/>
              <a:t>instance method </a:t>
            </a:r>
            <a:r>
              <a:rPr lang="en-US" dirty="0"/>
              <a:t>invoked or called?</a:t>
            </a:r>
          </a:p>
          <a:p>
            <a:pPr lvl="1"/>
            <a:r>
              <a:rPr lang="en-US" dirty="0"/>
              <a:t>An instance method is invoked or called in Python by using the dot notation. </a:t>
            </a:r>
          </a:p>
          <a:p>
            <a:pPr lvl="1"/>
            <a:r>
              <a:rPr lang="en-US" dirty="0" err="1"/>
              <a:t>instance.method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What is a </a:t>
            </a:r>
            <a:r>
              <a:rPr lang="en-US" b="1" i="1" dirty="0"/>
              <a:t>special method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special method is a method that is prefixed with a double underscore (__), Special methods are used by the Python interpreter to perform special operations, such as calling the constructor or destructor of an object.</a:t>
            </a:r>
          </a:p>
          <a:p>
            <a:pPr lvl="1"/>
            <a:r>
              <a:rPr lang="en-US" dirty="0"/>
              <a:t>E.g.,  __</a:t>
            </a:r>
            <a:r>
              <a:rPr lang="en-US" dirty="0" err="1"/>
              <a:t>init</a:t>
            </a:r>
            <a:r>
              <a:rPr lang="en-US" dirty="0"/>
              <a:t>__ is also a method of the Time class; however, __</a:t>
            </a:r>
            <a:r>
              <a:rPr lang="en-US" dirty="0" err="1"/>
              <a:t>init</a:t>
            </a:r>
            <a:r>
              <a:rPr lang="en-US" dirty="0"/>
              <a:t>__ is a special method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4BA37-745A-40DE-983F-5BCFC01BBF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SFWE 101 |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73FF4-EE52-447D-95D9-6DAE668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5" y="0"/>
            <a:ext cx="6949440" cy="489536"/>
          </a:xfrm>
        </p:spPr>
        <p:txBody>
          <a:bodyPr/>
          <a:lstStyle/>
          <a:p>
            <a:r>
              <a:rPr lang="en-US" dirty="0"/>
              <a:t>Chapter 9 – In Class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D42-1355-4ED1-807C-40A4125145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6716" y="558712"/>
            <a:ext cx="6949440" cy="385415"/>
          </a:xfrm>
        </p:spPr>
        <p:txBody>
          <a:bodyPr/>
          <a:lstStyle/>
          <a:p>
            <a:r>
              <a:rPr lang="en-US" dirty="0"/>
              <a:t>9.3 Instance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42B3-8E72-4418-BC34-B38B91D54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1669" y="1171153"/>
            <a:ext cx="7495931" cy="3489867"/>
          </a:xfrm>
        </p:spPr>
        <p:txBody>
          <a:bodyPr/>
          <a:lstStyle/>
          <a:p>
            <a:r>
              <a:rPr lang="en-US" dirty="0"/>
              <a:t>What does this method do?   Does it have to be referred to this way?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Are there other special methods?</a:t>
            </a:r>
          </a:p>
          <a:p>
            <a:pPr lvl="2"/>
            <a:r>
              <a:rPr lang="en-US" dirty="0"/>
              <a:t>__str__ : This method is called when an object is converted to a string.</a:t>
            </a:r>
          </a:p>
          <a:p>
            <a:pPr lvl="2"/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__: This method is called when the length of an object is needed.</a:t>
            </a:r>
          </a:p>
          <a:p>
            <a:pPr lvl="2"/>
            <a:r>
              <a:rPr lang="en-US" dirty="0"/>
              <a:t>__eq__: This method is called when defining if two objects are equal. </a:t>
            </a:r>
          </a:p>
          <a:p>
            <a:pPr lvl="2"/>
            <a:r>
              <a:rPr lang="en-US" dirty="0"/>
              <a:t>You can find other “special methods” at the following site:  </a:t>
            </a:r>
            <a:r>
              <a:rPr lang="en-US" dirty="0">
                <a:hlinkClick r:id="rId2"/>
              </a:rPr>
              <a:t>Special Methods — Python Like You Mean It</a:t>
            </a:r>
            <a:endParaRPr lang="en-US" dirty="0"/>
          </a:p>
          <a:p>
            <a:r>
              <a:rPr lang="en-US" dirty="0"/>
              <a:t>Challenge activity 9.3.2</a:t>
            </a:r>
          </a:p>
        </p:txBody>
      </p:sp>
    </p:spTree>
    <p:extLst>
      <p:ext uri="{BB962C8B-B14F-4D97-AF65-F5344CB8AC3E}">
        <p14:creationId xmlns:p14="http://schemas.microsoft.com/office/powerpoint/2010/main" val="39807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Arizona Profession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rizona Professional" id="{00029ADC-C40C-E840-8C76-A830D4725332}" vid="{14B34F41-2AD1-0A45-8635-3C8C8776F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ODL_BrandingTemp_VIDEO_PP_16x9 (1)</Template>
  <TotalTime>7045</TotalTime>
  <Pages>0</Pages>
  <Words>1416</Words>
  <Characters>0</Characters>
  <Application>Microsoft Office PowerPoint</Application>
  <PresentationFormat>On-screen Show (16:9)</PresentationFormat>
  <Lines>0</Lines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Gill Sans</vt:lpstr>
      <vt:lpstr>Arial</vt:lpstr>
      <vt:lpstr>Calibri</vt:lpstr>
      <vt:lpstr>Verdana</vt:lpstr>
      <vt:lpstr>Wingdings</vt:lpstr>
      <vt:lpstr>UArizona Professional</vt:lpstr>
      <vt:lpstr>Module 6 –  Python Classes, Functions and Modules</vt:lpstr>
      <vt:lpstr>Python Classes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  <vt:lpstr>Chapter 9 – In Class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Lutman, Lindsay - (lindsaylutman)</dc:creator>
  <cp:lastModifiedBy>He, Sen - (senhe)</cp:lastModifiedBy>
  <cp:revision>54</cp:revision>
  <cp:lastPrinted>2014-05-13T16:42:03Z</cp:lastPrinted>
  <dcterms:created xsi:type="dcterms:W3CDTF">2021-07-23T17:53:40Z</dcterms:created>
  <dcterms:modified xsi:type="dcterms:W3CDTF">2023-10-30T17:27:58Z</dcterms:modified>
</cp:coreProperties>
</file>