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9" r:id="rId3"/>
    <p:sldId id="320" r:id="rId4"/>
    <p:sldId id="437" r:id="rId5"/>
    <p:sldId id="441" r:id="rId6"/>
    <p:sldId id="440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3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don, Steven" initials="WS" lastIdx="1" clrIdx="0">
    <p:extLst>
      <p:ext uri="{19B8F6BF-5375-455C-9EA6-DF929625EA0E}">
        <p15:presenceInfo xmlns:p15="http://schemas.microsoft.com/office/powerpoint/2012/main" userId="S-1-5-21-26053870-378490464-1358123277-1157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AF7AB0-9713-4F5B-9649-89D9A166137C}" v="32" dt="2019-05-25T22:55:04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Weldon" userId="e79442592b9c5388" providerId="LiveId" clId="{0CB5E5A7-E842-4666-9A00-3398FB2F5353}"/>
    <pc:docChg chg="undo custSel addSld delSld modSld sldOrd">
      <pc:chgData name="Steven Weldon" userId="e79442592b9c5388" providerId="LiveId" clId="{0CB5E5A7-E842-4666-9A00-3398FB2F5353}" dt="2019-05-25T23:08:43.361" v="9842" actId="113"/>
      <pc:docMkLst>
        <pc:docMk/>
      </pc:docMkLst>
      <pc:sldChg chg="modSp">
        <pc:chgData name="Steven Weldon" userId="e79442592b9c5388" providerId="LiveId" clId="{0CB5E5A7-E842-4666-9A00-3398FB2F5353}" dt="2019-05-25T18:59:56.122" v="43" actId="20577"/>
        <pc:sldMkLst>
          <pc:docMk/>
          <pc:sldMk cId="1188460448" sldId="256"/>
        </pc:sldMkLst>
        <pc:spChg chg="mod">
          <ac:chgData name="Steven Weldon" userId="e79442592b9c5388" providerId="LiveId" clId="{0CB5E5A7-E842-4666-9A00-3398FB2F5353}" dt="2019-05-25T18:59:56.122" v="43" actId="20577"/>
          <ac:spMkLst>
            <pc:docMk/>
            <pc:sldMk cId="1188460448" sldId="256"/>
            <ac:spMk id="3" creationId="{00000000-0000-0000-0000-000000000000}"/>
          </ac:spMkLst>
        </pc:spChg>
      </pc:sldChg>
      <pc:sldChg chg="modSp">
        <pc:chgData name="Steven Weldon" userId="e79442592b9c5388" providerId="LiveId" clId="{0CB5E5A7-E842-4666-9A00-3398FB2F5353}" dt="2019-05-25T19:01:11.511" v="207" actId="20577"/>
        <pc:sldMkLst>
          <pc:docMk/>
          <pc:sldMk cId="1217136258" sldId="319"/>
        </pc:sldMkLst>
        <pc:spChg chg="mod">
          <ac:chgData name="Steven Weldon" userId="e79442592b9c5388" providerId="LiveId" clId="{0CB5E5A7-E842-4666-9A00-3398FB2F5353}" dt="2019-05-25T19:00:00.329" v="45" actId="20577"/>
          <ac:spMkLst>
            <pc:docMk/>
            <pc:sldMk cId="1217136258" sldId="319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19:01:11.511" v="207" actId="20577"/>
          <ac:spMkLst>
            <pc:docMk/>
            <pc:sldMk cId="1217136258" sldId="319"/>
            <ac:spMk id="3" creationId="{00000000-0000-0000-0000-000000000000}"/>
          </ac:spMkLst>
        </pc:spChg>
      </pc:sldChg>
      <pc:sldChg chg="addSp modSp">
        <pc:chgData name="Steven Weldon" userId="e79442592b9c5388" providerId="LiveId" clId="{0CB5E5A7-E842-4666-9A00-3398FB2F5353}" dt="2019-05-25T19:41:08.925" v="1478" actId="6549"/>
        <pc:sldMkLst>
          <pc:docMk/>
          <pc:sldMk cId="2579037894" sldId="320"/>
        </pc:sldMkLst>
        <pc:spChg chg="mod">
          <ac:chgData name="Steven Weldon" userId="e79442592b9c5388" providerId="LiveId" clId="{0CB5E5A7-E842-4666-9A00-3398FB2F5353}" dt="2019-05-25T19:01:47.431" v="221" actId="6549"/>
          <ac:spMkLst>
            <pc:docMk/>
            <pc:sldMk cId="2579037894" sldId="320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19:41:08.925" v="1478" actId="6549"/>
          <ac:spMkLst>
            <pc:docMk/>
            <pc:sldMk cId="2579037894" sldId="320"/>
            <ac:spMk id="3" creationId="{00000000-0000-0000-0000-000000000000}"/>
          </ac:spMkLst>
        </pc:spChg>
        <pc:spChg chg="add mod">
          <ac:chgData name="Steven Weldon" userId="e79442592b9c5388" providerId="LiveId" clId="{0CB5E5A7-E842-4666-9A00-3398FB2F5353}" dt="2019-05-25T19:06:44.113" v="979" actId="14100"/>
          <ac:spMkLst>
            <pc:docMk/>
            <pc:sldMk cId="2579037894" sldId="320"/>
            <ac:spMk id="5" creationId="{E4C6D22A-BD61-47AB-9548-45B913A23CE2}"/>
          </ac:spMkLst>
        </pc:spChg>
        <pc:spChg chg="mod">
          <ac:chgData name="Steven Weldon" userId="e79442592b9c5388" providerId="LiveId" clId="{0CB5E5A7-E842-4666-9A00-3398FB2F5353}" dt="2019-05-25T19:06:37.127" v="977" actId="14100"/>
          <ac:spMkLst>
            <pc:docMk/>
            <pc:sldMk cId="2579037894" sldId="320"/>
            <ac:spMk id="10" creationId="{00000000-0000-0000-0000-000000000000}"/>
          </ac:spMkLst>
        </pc:spChg>
        <pc:picChg chg="add mod">
          <ac:chgData name="Steven Weldon" userId="e79442592b9c5388" providerId="LiveId" clId="{0CB5E5A7-E842-4666-9A00-3398FB2F5353}" dt="2019-05-25T19:37:05.662" v="1120" actId="1076"/>
          <ac:picMkLst>
            <pc:docMk/>
            <pc:sldMk cId="2579037894" sldId="320"/>
            <ac:picMk id="6" creationId="{A8AB639E-C618-4424-BC2A-4E19D49202AE}"/>
          </ac:picMkLst>
        </pc:picChg>
      </pc:sldChg>
      <pc:sldChg chg="modSp">
        <pc:chgData name="Steven Weldon" userId="e79442592b9c5388" providerId="LiveId" clId="{0CB5E5A7-E842-4666-9A00-3398FB2F5353}" dt="2019-05-25T23:03:00.386" v="9828" actId="113"/>
        <pc:sldMkLst>
          <pc:docMk/>
          <pc:sldMk cId="3448926625" sldId="378"/>
        </pc:sldMkLst>
        <pc:spChg chg="mod">
          <ac:chgData name="Steven Weldon" userId="e79442592b9c5388" providerId="LiveId" clId="{0CB5E5A7-E842-4666-9A00-3398FB2F5353}" dt="2019-05-25T22:58:50.861" v="9149" actId="20577"/>
          <ac:spMkLst>
            <pc:docMk/>
            <pc:sldMk cId="3448926625" sldId="378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3:03:00.386" v="9828" actId="113"/>
          <ac:spMkLst>
            <pc:docMk/>
            <pc:sldMk cId="3448926625" sldId="378"/>
            <ac:spMk id="3" creationId="{00000000-0000-0000-0000-000000000000}"/>
          </ac:spMkLst>
        </pc:spChg>
      </pc:sldChg>
      <pc:sldChg chg="modSp">
        <pc:chgData name="Steven Weldon" userId="e79442592b9c5388" providerId="LiveId" clId="{0CB5E5A7-E842-4666-9A00-3398FB2F5353}" dt="2019-05-25T19:00:19.156" v="91" actId="20577"/>
        <pc:sldMkLst>
          <pc:docMk/>
          <pc:sldMk cId="3813982882" sldId="380"/>
        </pc:sldMkLst>
        <pc:spChg chg="mod">
          <ac:chgData name="Steven Weldon" userId="e79442592b9c5388" providerId="LiveId" clId="{0CB5E5A7-E842-4666-9A00-3398FB2F5353}" dt="2019-05-25T19:00:19.156" v="91" actId="20577"/>
          <ac:spMkLst>
            <pc:docMk/>
            <pc:sldMk cId="3813982882" sldId="380"/>
            <ac:spMk id="3" creationId="{00000000-0000-0000-0000-000000000000}"/>
          </ac:spMkLst>
        </pc:spChg>
      </pc:sldChg>
      <pc:sldChg chg="del">
        <pc:chgData name="Steven Weldon" userId="e79442592b9c5388" providerId="LiveId" clId="{0CB5E5A7-E842-4666-9A00-3398FB2F5353}" dt="2019-05-25T22:58:11.908" v="9115" actId="2696"/>
        <pc:sldMkLst>
          <pc:docMk/>
          <pc:sldMk cId="1120055921" sldId="403"/>
        </pc:sldMkLst>
      </pc:sldChg>
      <pc:sldChg chg="del">
        <pc:chgData name="Steven Weldon" userId="e79442592b9c5388" providerId="LiveId" clId="{0CB5E5A7-E842-4666-9A00-3398FB2F5353}" dt="2019-05-25T22:58:12.579" v="9116" actId="2696"/>
        <pc:sldMkLst>
          <pc:docMk/>
          <pc:sldMk cId="1493215065" sldId="405"/>
        </pc:sldMkLst>
      </pc:sldChg>
      <pc:sldChg chg="del">
        <pc:chgData name="Steven Weldon" userId="e79442592b9c5388" providerId="LiveId" clId="{0CB5E5A7-E842-4666-9A00-3398FB2F5353}" dt="2019-05-25T22:58:13.531" v="9117" actId="2696"/>
        <pc:sldMkLst>
          <pc:docMk/>
          <pc:sldMk cId="1290022112" sldId="406"/>
        </pc:sldMkLst>
      </pc:sldChg>
      <pc:sldChg chg="del">
        <pc:chgData name="Steven Weldon" userId="e79442592b9c5388" providerId="LiveId" clId="{0CB5E5A7-E842-4666-9A00-3398FB2F5353}" dt="2019-05-25T22:58:14.286" v="9118" actId="2696"/>
        <pc:sldMkLst>
          <pc:docMk/>
          <pc:sldMk cId="3669806535" sldId="407"/>
        </pc:sldMkLst>
      </pc:sldChg>
      <pc:sldChg chg="del">
        <pc:chgData name="Steven Weldon" userId="e79442592b9c5388" providerId="LiveId" clId="{0CB5E5A7-E842-4666-9A00-3398FB2F5353}" dt="2019-05-25T22:58:14.780" v="9119" actId="2696"/>
        <pc:sldMkLst>
          <pc:docMk/>
          <pc:sldMk cId="2038048274" sldId="408"/>
        </pc:sldMkLst>
      </pc:sldChg>
      <pc:sldChg chg="del">
        <pc:chgData name="Steven Weldon" userId="e79442592b9c5388" providerId="LiveId" clId="{0CB5E5A7-E842-4666-9A00-3398FB2F5353}" dt="2019-05-25T22:58:15.333" v="9120" actId="2696"/>
        <pc:sldMkLst>
          <pc:docMk/>
          <pc:sldMk cId="1681494776" sldId="409"/>
        </pc:sldMkLst>
      </pc:sldChg>
      <pc:sldChg chg="del">
        <pc:chgData name="Steven Weldon" userId="e79442592b9c5388" providerId="LiveId" clId="{0CB5E5A7-E842-4666-9A00-3398FB2F5353}" dt="2019-05-25T22:58:15.916" v="9121" actId="2696"/>
        <pc:sldMkLst>
          <pc:docMk/>
          <pc:sldMk cId="806060746" sldId="410"/>
        </pc:sldMkLst>
      </pc:sldChg>
      <pc:sldChg chg="del">
        <pc:chgData name="Steven Weldon" userId="e79442592b9c5388" providerId="LiveId" clId="{0CB5E5A7-E842-4666-9A00-3398FB2F5353}" dt="2019-05-25T22:58:19.039" v="9126" actId="2696"/>
        <pc:sldMkLst>
          <pc:docMk/>
          <pc:sldMk cId="3584156620" sldId="411"/>
        </pc:sldMkLst>
      </pc:sldChg>
      <pc:sldChg chg="del">
        <pc:chgData name="Steven Weldon" userId="e79442592b9c5388" providerId="LiveId" clId="{0CB5E5A7-E842-4666-9A00-3398FB2F5353}" dt="2019-05-25T22:58:19.718" v="9127" actId="2696"/>
        <pc:sldMkLst>
          <pc:docMk/>
          <pc:sldMk cId="947548941" sldId="412"/>
        </pc:sldMkLst>
      </pc:sldChg>
      <pc:sldChg chg="del">
        <pc:chgData name="Steven Weldon" userId="e79442592b9c5388" providerId="LiveId" clId="{0CB5E5A7-E842-4666-9A00-3398FB2F5353}" dt="2019-05-25T22:58:20.394" v="9128" actId="2696"/>
        <pc:sldMkLst>
          <pc:docMk/>
          <pc:sldMk cId="1648380100" sldId="413"/>
        </pc:sldMkLst>
      </pc:sldChg>
      <pc:sldChg chg="del">
        <pc:chgData name="Steven Weldon" userId="e79442592b9c5388" providerId="LiveId" clId="{0CB5E5A7-E842-4666-9A00-3398FB2F5353}" dt="2019-05-25T22:58:21.015" v="9129" actId="2696"/>
        <pc:sldMkLst>
          <pc:docMk/>
          <pc:sldMk cId="1602739548" sldId="414"/>
        </pc:sldMkLst>
      </pc:sldChg>
      <pc:sldChg chg="del">
        <pc:chgData name="Steven Weldon" userId="e79442592b9c5388" providerId="LiveId" clId="{0CB5E5A7-E842-4666-9A00-3398FB2F5353}" dt="2019-05-25T22:58:21.674" v="9130" actId="2696"/>
        <pc:sldMkLst>
          <pc:docMk/>
          <pc:sldMk cId="3901204466" sldId="415"/>
        </pc:sldMkLst>
      </pc:sldChg>
      <pc:sldChg chg="del">
        <pc:chgData name="Steven Weldon" userId="e79442592b9c5388" providerId="LiveId" clId="{0CB5E5A7-E842-4666-9A00-3398FB2F5353}" dt="2019-05-25T22:58:22.183" v="9131" actId="2696"/>
        <pc:sldMkLst>
          <pc:docMk/>
          <pc:sldMk cId="3846643384" sldId="416"/>
        </pc:sldMkLst>
      </pc:sldChg>
      <pc:sldChg chg="del">
        <pc:chgData name="Steven Weldon" userId="e79442592b9c5388" providerId="LiveId" clId="{0CB5E5A7-E842-4666-9A00-3398FB2F5353}" dt="2019-05-25T22:58:22.728" v="9132" actId="2696"/>
        <pc:sldMkLst>
          <pc:docMk/>
          <pc:sldMk cId="149827072" sldId="417"/>
        </pc:sldMkLst>
      </pc:sldChg>
      <pc:sldChg chg="del">
        <pc:chgData name="Steven Weldon" userId="e79442592b9c5388" providerId="LiveId" clId="{0CB5E5A7-E842-4666-9A00-3398FB2F5353}" dt="2019-05-25T22:58:24.165" v="9134" actId="2696"/>
        <pc:sldMkLst>
          <pc:docMk/>
          <pc:sldMk cId="2865814565" sldId="418"/>
        </pc:sldMkLst>
      </pc:sldChg>
      <pc:sldChg chg="del">
        <pc:chgData name="Steven Weldon" userId="e79442592b9c5388" providerId="LiveId" clId="{0CB5E5A7-E842-4666-9A00-3398FB2F5353}" dt="2019-05-25T22:58:23.393" v="9133" actId="2696"/>
        <pc:sldMkLst>
          <pc:docMk/>
          <pc:sldMk cId="3528994493" sldId="419"/>
        </pc:sldMkLst>
      </pc:sldChg>
      <pc:sldChg chg="del">
        <pc:chgData name="Steven Weldon" userId="e79442592b9c5388" providerId="LiveId" clId="{0CB5E5A7-E842-4666-9A00-3398FB2F5353}" dt="2019-05-25T22:58:25.040" v="9135" actId="2696"/>
        <pc:sldMkLst>
          <pc:docMk/>
          <pc:sldMk cId="258738429" sldId="420"/>
        </pc:sldMkLst>
      </pc:sldChg>
      <pc:sldChg chg="del">
        <pc:chgData name="Steven Weldon" userId="e79442592b9c5388" providerId="LiveId" clId="{0CB5E5A7-E842-4666-9A00-3398FB2F5353}" dt="2019-05-25T22:58:25.609" v="9136" actId="2696"/>
        <pc:sldMkLst>
          <pc:docMk/>
          <pc:sldMk cId="962605095" sldId="421"/>
        </pc:sldMkLst>
      </pc:sldChg>
      <pc:sldChg chg="del">
        <pc:chgData name="Steven Weldon" userId="e79442592b9c5388" providerId="LiveId" clId="{0CB5E5A7-E842-4666-9A00-3398FB2F5353}" dt="2019-05-25T22:58:26.398" v="9137" actId="2696"/>
        <pc:sldMkLst>
          <pc:docMk/>
          <pc:sldMk cId="738107901" sldId="422"/>
        </pc:sldMkLst>
      </pc:sldChg>
      <pc:sldChg chg="del">
        <pc:chgData name="Steven Weldon" userId="e79442592b9c5388" providerId="LiveId" clId="{0CB5E5A7-E842-4666-9A00-3398FB2F5353}" dt="2019-05-25T22:58:27.937" v="9138" actId="2696"/>
        <pc:sldMkLst>
          <pc:docMk/>
          <pc:sldMk cId="2816194756" sldId="423"/>
        </pc:sldMkLst>
      </pc:sldChg>
      <pc:sldChg chg="del">
        <pc:chgData name="Steven Weldon" userId="e79442592b9c5388" providerId="LiveId" clId="{0CB5E5A7-E842-4666-9A00-3398FB2F5353}" dt="2019-05-25T22:58:28.942" v="9139" actId="2696"/>
        <pc:sldMkLst>
          <pc:docMk/>
          <pc:sldMk cId="1203612065" sldId="424"/>
        </pc:sldMkLst>
      </pc:sldChg>
      <pc:sldChg chg="del">
        <pc:chgData name="Steven Weldon" userId="e79442592b9c5388" providerId="LiveId" clId="{0CB5E5A7-E842-4666-9A00-3398FB2F5353}" dt="2019-05-25T22:58:30.094" v="9140" actId="2696"/>
        <pc:sldMkLst>
          <pc:docMk/>
          <pc:sldMk cId="807087885" sldId="425"/>
        </pc:sldMkLst>
      </pc:sldChg>
      <pc:sldChg chg="del">
        <pc:chgData name="Steven Weldon" userId="e79442592b9c5388" providerId="LiveId" clId="{0CB5E5A7-E842-4666-9A00-3398FB2F5353}" dt="2019-05-25T22:58:31.094" v="9141" actId="2696"/>
        <pc:sldMkLst>
          <pc:docMk/>
          <pc:sldMk cId="3499069603" sldId="426"/>
        </pc:sldMkLst>
      </pc:sldChg>
      <pc:sldChg chg="del">
        <pc:chgData name="Steven Weldon" userId="e79442592b9c5388" providerId="LiveId" clId="{0CB5E5A7-E842-4666-9A00-3398FB2F5353}" dt="2019-05-25T22:58:31.933" v="9142" actId="2696"/>
        <pc:sldMkLst>
          <pc:docMk/>
          <pc:sldMk cId="3044779656" sldId="427"/>
        </pc:sldMkLst>
      </pc:sldChg>
      <pc:sldChg chg="del">
        <pc:chgData name="Steven Weldon" userId="e79442592b9c5388" providerId="LiveId" clId="{0CB5E5A7-E842-4666-9A00-3398FB2F5353}" dt="2019-05-25T22:58:33.416" v="9143" actId="2696"/>
        <pc:sldMkLst>
          <pc:docMk/>
          <pc:sldMk cId="3608060315" sldId="428"/>
        </pc:sldMkLst>
      </pc:sldChg>
      <pc:sldChg chg="del">
        <pc:chgData name="Steven Weldon" userId="e79442592b9c5388" providerId="LiveId" clId="{0CB5E5A7-E842-4666-9A00-3398FB2F5353}" dt="2019-05-25T22:58:34.793" v="9144" actId="2696"/>
        <pc:sldMkLst>
          <pc:docMk/>
          <pc:sldMk cId="1684457334" sldId="429"/>
        </pc:sldMkLst>
      </pc:sldChg>
      <pc:sldChg chg="del">
        <pc:chgData name="Steven Weldon" userId="e79442592b9c5388" providerId="LiveId" clId="{0CB5E5A7-E842-4666-9A00-3398FB2F5353}" dt="2019-05-25T22:58:36.080" v="9145" actId="2696"/>
        <pc:sldMkLst>
          <pc:docMk/>
          <pc:sldMk cId="1774708766" sldId="430"/>
        </pc:sldMkLst>
      </pc:sldChg>
      <pc:sldChg chg="del">
        <pc:chgData name="Steven Weldon" userId="e79442592b9c5388" providerId="LiveId" clId="{0CB5E5A7-E842-4666-9A00-3398FB2F5353}" dt="2019-05-25T22:58:37.395" v="9146" actId="2696"/>
        <pc:sldMkLst>
          <pc:docMk/>
          <pc:sldMk cId="2715817225" sldId="431"/>
        </pc:sldMkLst>
      </pc:sldChg>
      <pc:sldChg chg="del">
        <pc:chgData name="Steven Weldon" userId="e79442592b9c5388" providerId="LiveId" clId="{0CB5E5A7-E842-4666-9A00-3398FB2F5353}" dt="2019-05-25T22:58:16.463" v="9122" actId="2696"/>
        <pc:sldMkLst>
          <pc:docMk/>
          <pc:sldMk cId="2885935825" sldId="432"/>
        </pc:sldMkLst>
      </pc:sldChg>
      <pc:sldChg chg="del">
        <pc:chgData name="Steven Weldon" userId="e79442592b9c5388" providerId="LiveId" clId="{0CB5E5A7-E842-4666-9A00-3398FB2F5353}" dt="2019-05-25T22:58:17.099" v="9123" actId="2696"/>
        <pc:sldMkLst>
          <pc:docMk/>
          <pc:sldMk cId="2519070299" sldId="433"/>
        </pc:sldMkLst>
      </pc:sldChg>
      <pc:sldChg chg="del">
        <pc:chgData name="Steven Weldon" userId="e79442592b9c5388" providerId="LiveId" clId="{0CB5E5A7-E842-4666-9A00-3398FB2F5353}" dt="2019-05-25T22:58:17.750" v="9124" actId="2696"/>
        <pc:sldMkLst>
          <pc:docMk/>
          <pc:sldMk cId="219016286" sldId="435"/>
        </pc:sldMkLst>
      </pc:sldChg>
      <pc:sldChg chg="del">
        <pc:chgData name="Steven Weldon" userId="e79442592b9c5388" providerId="LiveId" clId="{0CB5E5A7-E842-4666-9A00-3398FB2F5353}" dt="2019-05-25T22:58:18.462" v="9125" actId="2696"/>
        <pc:sldMkLst>
          <pc:docMk/>
          <pc:sldMk cId="2615091648" sldId="436"/>
        </pc:sldMkLst>
      </pc:sldChg>
      <pc:sldChg chg="delSp modSp">
        <pc:chgData name="Steven Weldon" userId="e79442592b9c5388" providerId="LiveId" clId="{0CB5E5A7-E842-4666-9A00-3398FB2F5353}" dt="2019-05-25T19:46:23.570" v="1721" actId="6549"/>
        <pc:sldMkLst>
          <pc:docMk/>
          <pc:sldMk cId="1299075859" sldId="437"/>
        </pc:sldMkLst>
        <pc:spChg chg="mod">
          <ac:chgData name="Steven Weldon" userId="e79442592b9c5388" providerId="LiveId" clId="{0CB5E5A7-E842-4666-9A00-3398FB2F5353}" dt="2019-05-25T19:38:33.426" v="1144" actId="6549"/>
          <ac:spMkLst>
            <pc:docMk/>
            <pc:sldMk cId="1299075859" sldId="437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19:44:37.475" v="1644" actId="20577"/>
          <ac:spMkLst>
            <pc:docMk/>
            <pc:sldMk cId="1299075859" sldId="437"/>
            <ac:spMk id="3" creationId="{00000000-0000-0000-0000-000000000000}"/>
          </ac:spMkLst>
        </pc:spChg>
        <pc:spChg chg="del">
          <ac:chgData name="Steven Weldon" userId="e79442592b9c5388" providerId="LiveId" clId="{0CB5E5A7-E842-4666-9A00-3398FB2F5353}" dt="2019-05-25T19:46:04.785" v="1645" actId="478"/>
          <ac:spMkLst>
            <pc:docMk/>
            <pc:sldMk cId="1299075859" sldId="437"/>
            <ac:spMk id="5" creationId="{E4C6D22A-BD61-47AB-9548-45B913A23CE2}"/>
          </ac:spMkLst>
        </pc:spChg>
        <pc:spChg chg="mod">
          <ac:chgData name="Steven Weldon" userId="e79442592b9c5388" providerId="LiveId" clId="{0CB5E5A7-E842-4666-9A00-3398FB2F5353}" dt="2019-05-25T19:46:23.570" v="1721" actId="6549"/>
          <ac:spMkLst>
            <pc:docMk/>
            <pc:sldMk cId="1299075859" sldId="437"/>
            <ac:spMk id="10" creationId="{00000000-0000-0000-0000-000000000000}"/>
          </ac:spMkLst>
        </pc:spChg>
      </pc:sldChg>
      <pc:sldChg chg="add del">
        <pc:chgData name="Steven Weldon" userId="e79442592b9c5388" providerId="LiveId" clId="{0CB5E5A7-E842-4666-9A00-3398FB2F5353}" dt="2019-05-25T22:58:46.135" v="9147" actId="2696"/>
        <pc:sldMkLst>
          <pc:docMk/>
          <pc:sldMk cId="2240990438" sldId="438"/>
        </pc:sldMkLst>
      </pc:sldChg>
      <pc:sldChg chg="add del">
        <pc:chgData name="Steven Weldon" userId="e79442592b9c5388" providerId="LiveId" clId="{0CB5E5A7-E842-4666-9A00-3398FB2F5353}" dt="2019-05-25T22:58:10.341" v="9114" actId="2696"/>
        <pc:sldMkLst>
          <pc:docMk/>
          <pc:sldMk cId="722560449" sldId="439"/>
        </pc:sldMkLst>
      </pc:sldChg>
      <pc:sldChg chg="addSp delSp modSp ord">
        <pc:chgData name="Steven Weldon" userId="e79442592b9c5388" providerId="LiveId" clId="{0CB5E5A7-E842-4666-9A00-3398FB2F5353}" dt="2019-05-25T19:54:27.915" v="2799" actId="20577"/>
        <pc:sldMkLst>
          <pc:docMk/>
          <pc:sldMk cId="2983496117" sldId="440"/>
        </pc:sldMkLst>
        <pc:spChg chg="mod">
          <ac:chgData name="Steven Weldon" userId="e79442592b9c5388" providerId="LiveId" clId="{0CB5E5A7-E842-4666-9A00-3398FB2F5353}" dt="2019-05-25T19:46:58.860" v="1746" actId="20577"/>
          <ac:spMkLst>
            <pc:docMk/>
            <pc:sldMk cId="2983496117" sldId="440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19:54:27.915" v="2799" actId="20577"/>
          <ac:spMkLst>
            <pc:docMk/>
            <pc:sldMk cId="2983496117" sldId="440"/>
            <ac:spMk id="3" creationId="{00000000-0000-0000-0000-000000000000}"/>
          </ac:spMkLst>
        </pc:spChg>
        <pc:spChg chg="add mod">
          <ac:chgData name="Steven Weldon" userId="e79442592b9c5388" providerId="LiveId" clId="{0CB5E5A7-E842-4666-9A00-3398FB2F5353}" dt="2019-05-25T19:54:06.196" v="2791" actId="6549"/>
          <ac:spMkLst>
            <pc:docMk/>
            <pc:sldMk cId="2983496117" sldId="440"/>
            <ac:spMk id="7" creationId="{F4EB2FC4-9096-4D41-905A-D0AA875F3928}"/>
          </ac:spMkLst>
        </pc:spChg>
        <pc:spChg chg="mod">
          <ac:chgData name="Steven Weldon" userId="e79442592b9c5388" providerId="LiveId" clId="{0CB5E5A7-E842-4666-9A00-3398FB2F5353}" dt="2019-05-25T19:53:38.363" v="2765" actId="5793"/>
          <ac:spMkLst>
            <pc:docMk/>
            <pc:sldMk cId="2983496117" sldId="440"/>
            <ac:spMk id="10" creationId="{00000000-0000-0000-0000-000000000000}"/>
          </ac:spMkLst>
        </pc:spChg>
        <pc:picChg chg="del">
          <ac:chgData name="Steven Weldon" userId="e79442592b9c5388" providerId="LiveId" clId="{0CB5E5A7-E842-4666-9A00-3398FB2F5353}" dt="2019-05-25T19:47:02.361" v="1747" actId="478"/>
          <ac:picMkLst>
            <pc:docMk/>
            <pc:sldMk cId="2983496117" sldId="440"/>
            <ac:picMk id="6" creationId="{A8AB639E-C618-4424-BC2A-4E19D49202AE}"/>
          </ac:picMkLst>
        </pc:picChg>
      </pc:sldChg>
      <pc:sldChg chg="delSp modSp">
        <pc:chgData name="Steven Weldon" userId="e79442592b9c5388" providerId="LiveId" clId="{0CB5E5A7-E842-4666-9A00-3398FB2F5353}" dt="2019-05-25T23:04:15.863" v="9831" actId="20577"/>
        <pc:sldMkLst>
          <pc:docMk/>
          <pc:sldMk cId="3673860687" sldId="441"/>
        </pc:sldMkLst>
        <pc:spChg chg="mod">
          <ac:chgData name="Steven Weldon" userId="e79442592b9c5388" providerId="LiveId" clId="{0CB5E5A7-E842-4666-9A00-3398FB2F5353}" dt="2019-05-25T23:04:15.863" v="9831" actId="20577"/>
          <ac:spMkLst>
            <pc:docMk/>
            <pc:sldMk cId="3673860687" sldId="441"/>
            <ac:spMk id="3" creationId="{00000000-0000-0000-0000-000000000000}"/>
          </ac:spMkLst>
        </pc:spChg>
        <pc:spChg chg="del">
          <ac:chgData name="Steven Weldon" userId="e79442592b9c5388" providerId="LiveId" clId="{0CB5E5A7-E842-4666-9A00-3398FB2F5353}" dt="2019-05-25T19:49:40.075" v="2303" actId="478"/>
          <ac:spMkLst>
            <pc:docMk/>
            <pc:sldMk cId="3673860687" sldId="441"/>
            <ac:spMk id="10" creationId="{00000000-0000-0000-0000-000000000000}"/>
          </ac:spMkLst>
        </pc:spChg>
      </pc:sldChg>
      <pc:sldChg chg="delSp modSp">
        <pc:chgData name="Steven Weldon" userId="e79442592b9c5388" providerId="LiveId" clId="{0CB5E5A7-E842-4666-9A00-3398FB2F5353}" dt="2019-05-25T20:22:43.703" v="3279" actId="5793"/>
        <pc:sldMkLst>
          <pc:docMk/>
          <pc:sldMk cId="1878274743" sldId="442"/>
        </pc:sldMkLst>
        <pc:spChg chg="mod">
          <ac:chgData name="Steven Weldon" userId="e79442592b9c5388" providerId="LiveId" clId="{0CB5E5A7-E842-4666-9A00-3398FB2F5353}" dt="2019-05-25T20:20:19.943" v="2859" actId="6549"/>
          <ac:spMkLst>
            <pc:docMk/>
            <pc:sldMk cId="1878274743" sldId="442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0:22:43.703" v="3279" actId="5793"/>
          <ac:spMkLst>
            <pc:docMk/>
            <pc:sldMk cId="1878274743" sldId="442"/>
            <ac:spMk id="3" creationId="{00000000-0000-0000-0000-000000000000}"/>
          </ac:spMkLst>
        </pc:spChg>
        <pc:spChg chg="del">
          <ac:chgData name="Steven Weldon" userId="e79442592b9c5388" providerId="LiveId" clId="{0CB5E5A7-E842-4666-9A00-3398FB2F5353}" dt="2019-05-25T20:22:11.386" v="3253" actId="478"/>
          <ac:spMkLst>
            <pc:docMk/>
            <pc:sldMk cId="1878274743" sldId="442"/>
            <ac:spMk id="7" creationId="{F4EB2FC4-9096-4D41-905A-D0AA875F3928}"/>
          </ac:spMkLst>
        </pc:spChg>
        <pc:spChg chg="del mod">
          <ac:chgData name="Steven Weldon" userId="e79442592b9c5388" providerId="LiveId" clId="{0CB5E5A7-E842-4666-9A00-3398FB2F5353}" dt="2019-05-25T20:22:08.316" v="3252" actId="478"/>
          <ac:spMkLst>
            <pc:docMk/>
            <pc:sldMk cId="1878274743" sldId="442"/>
            <ac:spMk id="10" creationId="{00000000-0000-0000-0000-000000000000}"/>
          </ac:spMkLst>
        </pc:spChg>
      </pc:sldChg>
      <pc:sldChg chg="addSp modSp">
        <pc:chgData name="Steven Weldon" userId="e79442592b9c5388" providerId="LiveId" clId="{0CB5E5A7-E842-4666-9A00-3398FB2F5353}" dt="2019-05-25T20:47:34.915" v="4290" actId="20577"/>
        <pc:sldMkLst>
          <pc:docMk/>
          <pc:sldMk cId="884202303" sldId="443"/>
        </pc:sldMkLst>
        <pc:spChg chg="mod">
          <ac:chgData name="Steven Weldon" userId="e79442592b9c5388" providerId="LiveId" clId="{0CB5E5A7-E842-4666-9A00-3398FB2F5353}" dt="2019-05-25T20:38:26.554" v="3921" actId="113"/>
          <ac:spMkLst>
            <pc:docMk/>
            <pc:sldMk cId="884202303" sldId="443"/>
            <ac:spMk id="3" creationId="{00000000-0000-0000-0000-000000000000}"/>
          </ac:spMkLst>
        </pc:spChg>
        <pc:spChg chg="add mod">
          <ac:chgData name="Steven Weldon" userId="e79442592b9c5388" providerId="LiveId" clId="{0CB5E5A7-E842-4666-9A00-3398FB2F5353}" dt="2019-05-25T20:47:34.915" v="4290" actId="20577"/>
          <ac:spMkLst>
            <pc:docMk/>
            <pc:sldMk cId="884202303" sldId="443"/>
            <ac:spMk id="4" creationId="{C2263D1F-81BE-4755-ABAB-8641A0FBB8C7}"/>
          </ac:spMkLst>
        </pc:spChg>
      </pc:sldChg>
      <pc:sldChg chg="modSp">
        <pc:chgData name="Steven Weldon" userId="e79442592b9c5388" providerId="LiveId" clId="{0CB5E5A7-E842-4666-9A00-3398FB2F5353}" dt="2019-05-25T23:05:10.788" v="9839" actId="20577"/>
        <pc:sldMkLst>
          <pc:docMk/>
          <pc:sldMk cId="3600106151" sldId="444"/>
        </pc:sldMkLst>
        <pc:spChg chg="mod">
          <ac:chgData name="Steven Weldon" userId="e79442592b9c5388" providerId="LiveId" clId="{0CB5E5A7-E842-4666-9A00-3398FB2F5353}" dt="2019-05-25T23:05:10.788" v="9839" actId="20577"/>
          <ac:spMkLst>
            <pc:docMk/>
            <pc:sldMk cId="3600106151" sldId="444"/>
            <ac:spMk id="3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0:47:46.674" v="4332" actId="6549"/>
          <ac:spMkLst>
            <pc:docMk/>
            <pc:sldMk cId="3600106151" sldId="444"/>
            <ac:spMk id="4" creationId="{C2263D1F-81BE-4755-ABAB-8641A0FBB8C7}"/>
          </ac:spMkLst>
        </pc:spChg>
      </pc:sldChg>
      <pc:sldChg chg="addSp modSp">
        <pc:chgData name="Steven Weldon" userId="e79442592b9c5388" providerId="LiveId" clId="{0CB5E5A7-E842-4666-9A00-3398FB2F5353}" dt="2019-05-25T23:05:37.072" v="9840" actId="115"/>
        <pc:sldMkLst>
          <pc:docMk/>
          <pc:sldMk cId="1227141525" sldId="445"/>
        </pc:sldMkLst>
        <pc:spChg chg="mod">
          <ac:chgData name="Steven Weldon" userId="e79442592b9c5388" providerId="LiveId" clId="{0CB5E5A7-E842-4666-9A00-3398FB2F5353}" dt="2019-05-25T23:05:37.072" v="9840" actId="115"/>
          <ac:spMkLst>
            <pc:docMk/>
            <pc:sldMk cId="1227141525" sldId="445"/>
            <ac:spMk id="3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0:47:06.934" v="4271" actId="14100"/>
          <ac:spMkLst>
            <pc:docMk/>
            <pc:sldMk cId="1227141525" sldId="445"/>
            <ac:spMk id="4" creationId="{C2263D1F-81BE-4755-ABAB-8641A0FBB8C7}"/>
          </ac:spMkLst>
        </pc:spChg>
        <pc:spChg chg="add mod">
          <ac:chgData name="Steven Weldon" userId="e79442592b9c5388" providerId="LiveId" clId="{0CB5E5A7-E842-4666-9A00-3398FB2F5353}" dt="2019-05-25T20:48:54.604" v="4377" actId="14100"/>
          <ac:spMkLst>
            <pc:docMk/>
            <pc:sldMk cId="1227141525" sldId="445"/>
            <ac:spMk id="5" creationId="{FBC97209-4AE8-4962-91B0-0B8844C02350}"/>
          </ac:spMkLst>
        </pc:spChg>
      </pc:sldChg>
      <pc:sldChg chg="delSp modSp">
        <pc:chgData name="Steven Weldon" userId="e79442592b9c5388" providerId="LiveId" clId="{0CB5E5A7-E842-4666-9A00-3398FB2F5353}" dt="2019-05-25T21:27:13.281" v="5098" actId="404"/>
        <pc:sldMkLst>
          <pc:docMk/>
          <pc:sldMk cId="835478921" sldId="446"/>
        </pc:sldMkLst>
        <pc:spChg chg="mod">
          <ac:chgData name="Steven Weldon" userId="e79442592b9c5388" providerId="LiveId" clId="{0CB5E5A7-E842-4666-9A00-3398FB2F5353}" dt="2019-05-25T21:21:27.515" v="4416" actId="113"/>
          <ac:spMkLst>
            <pc:docMk/>
            <pc:sldMk cId="835478921" sldId="446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1:27:13.281" v="5098" actId="404"/>
          <ac:spMkLst>
            <pc:docMk/>
            <pc:sldMk cId="835478921" sldId="446"/>
            <ac:spMk id="3" creationId="{00000000-0000-0000-0000-000000000000}"/>
          </ac:spMkLst>
        </pc:spChg>
        <pc:spChg chg="del">
          <ac:chgData name="Steven Weldon" userId="e79442592b9c5388" providerId="LiveId" clId="{0CB5E5A7-E842-4666-9A00-3398FB2F5353}" dt="2019-05-25T21:26:06.814" v="5004" actId="478"/>
          <ac:spMkLst>
            <pc:docMk/>
            <pc:sldMk cId="835478921" sldId="446"/>
            <ac:spMk id="4" creationId="{C2263D1F-81BE-4755-ABAB-8641A0FBB8C7}"/>
          </ac:spMkLst>
        </pc:spChg>
        <pc:spChg chg="del">
          <ac:chgData name="Steven Weldon" userId="e79442592b9c5388" providerId="LiveId" clId="{0CB5E5A7-E842-4666-9A00-3398FB2F5353}" dt="2019-05-25T21:26:03.373" v="5003" actId="478"/>
          <ac:spMkLst>
            <pc:docMk/>
            <pc:sldMk cId="835478921" sldId="446"/>
            <ac:spMk id="5" creationId="{FBC97209-4AE8-4962-91B0-0B8844C02350}"/>
          </ac:spMkLst>
        </pc:spChg>
      </pc:sldChg>
      <pc:sldChg chg="modSp">
        <pc:chgData name="Steven Weldon" userId="e79442592b9c5388" providerId="LiveId" clId="{0CB5E5A7-E842-4666-9A00-3398FB2F5353}" dt="2019-05-25T23:08:43.361" v="9842" actId="113"/>
        <pc:sldMkLst>
          <pc:docMk/>
          <pc:sldMk cId="749799247" sldId="447"/>
        </pc:sldMkLst>
        <pc:spChg chg="mod">
          <ac:chgData name="Steven Weldon" userId="e79442592b9c5388" providerId="LiveId" clId="{0CB5E5A7-E842-4666-9A00-3398FB2F5353}" dt="2019-05-25T21:28:34.046" v="5135" actId="20577"/>
          <ac:spMkLst>
            <pc:docMk/>
            <pc:sldMk cId="749799247" sldId="447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3:08:43.361" v="9842" actId="113"/>
          <ac:spMkLst>
            <pc:docMk/>
            <pc:sldMk cId="749799247" sldId="447"/>
            <ac:spMk id="3" creationId="{00000000-0000-0000-0000-000000000000}"/>
          </ac:spMkLst>
        </pc:spChg>
      </pc:sldChg>
      <pc:sldChg chg="addSp modSp">
        <pc:chgData name="Steven Weldon" userId="e79442592b9c5388" providerId="LiveId" clId="{0CB5E5A7-E842-4666-9A00-3398FB2F5353}" dt="2019-05-25T22:40:56.825" v="8241" actId="20577"/>
        <pc:sldMkLst>
          <pc:docMk/>
          <pc:sldMk cId="1099946783" sldId="448"/>
        </pc:sldMkLst>
        <pc:spChg chg="mod">
          <ac:chgData name="Steven Weldon" userId="e79442592b9c5388" providerId="LiveId" clId="{0CB5E5A7-E842-4666-9A00-3398FB2F5353}" dt="2019-05-25T21:46:11.922" v="5938" actId="20577"/>
          <ac:spMkLst>
            <pc:docMk/>
            <pc:sldMk cId="1099946783" sldId="448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2:40:56.825" v="8241" actId="20577"/>
          <ac:spMkLst>
            <pc:docMk/>
            <pc:sldMk cId="1099946783" sldId="448"/>
            <ac:spMk id="3" creationId="{00000000-0000-0000-0000-000000000000}"/>
          </ac:spMkLst>
        </pc:spChg>
        <pc:spChg chg="add mod">
          <ac:chgData name="Steven Weldon" userId="e79442592b9c5388" providerId="LiveId" clId="{0CB5E5A7-E842-4666-9A00-3398FB2F5353}" dt="2019-05-25T22:25:51.402" v="6724" actId="20577"/>
          <ac:spMkLst>
            <pc:docMk/>
            <pc:sldMk cId="1099946783" sldId="448"/>
            <ac:spMk id="4" creationId="{839BD3FB-7EFC-4CF2-8A96-23AFBDC01610}"/>
          </ac:spMkLst>
        </pc:spChg>
      </pc:sldChg>
      <pc:sldChg chg="addSp modSp">
        <pc:chgData name="Steven Weldon" userId="e79442592b9c5388" providerId="LiveId" clId="{0CB5E5A7-E842-4666-9A00-3398FB2F5353}" dt="2019-05-25T22:38:09.129" v="7845" actId="113"/>
        <pc:sldMkLst>
          <pc:docMk/>
          <pc:sldMk cId="177330838" sldId="449"/>
        </pc:sldMkLst>
        <pc:spChg chg="mod">
          <ac:chgData name="Steven Weldon" userId="e79442592b9c5388" providerId="LiveId" clId="{0CB5E5A7-E842-4666-9A00-3398FB2F5353}" dt="2019-05-25T22:26:20.457" v="6759" actId="113"/>
          <ac:spMkLst>
            <pc:docMk/>
            <pc:sldMk cId="177330838" sldId="449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2:38:09.129" v="7845" actId="113"/>
          <ac:spMkLst>
            <pc:docMk/>
            <pc:sldMk cId="177330838" sldId="449"/>
            <ac:spMk id="3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2:30:57.236" v="7063" actId="6549"/>
          <ac:spMkLst>
            <pc:docMk/>
            <pc:sldMk cId="177330838" sldId="449"/>
            <ac:spMk id="4" creationId="{839BD3FB-7EFC-4CF2-8A96-23AFBDC01610}"/>
          </ac:spMkLst>
        </pc:spChg>
        <pc:spChg chg="add mod">
          <ac:chgData name="Steven Weldon" userId="e79442592b9c5388" providerId="LiveId" clId="{0CB5E5A7-E842-4666-9A00-3398FB2F5353}" dt="2019-05-25T22:32:13.452" v="7150" actId="6549"/>
          <ac:spMkLst>
            <pc:docMk/>
            <pc:sldMk cId="177330838" sldId="449"/>
            <ac:spMk id="5" creationId="{EB2BDFF3-6184-4AD9-89CC-B39D0053AFDE}"/>
          </ac:spMkLst>
        </pc:spChg>
      </pc:sldChg>
      <pc:sldChg chg="delSp modSp">
        <pc:chgData name="Steven Weldon" userId="e79442592b9c5388" providerId="LiveId" clId="{0CB5E5A7-E842-4666-9A00-3398FB2F5353}" dt="2019-05-25T22:46:32.751" v="8266" actId="20577"/>
        <pc:sldMkLst>
          <pc:docMk/>
          <pc:sldMk cId="2289195935" sldId="450"/>
        </pc:sldMkLst>
        <pc:spChg chg="mod">
          <ac:chgData name="Steven Weldon" userId="e79442592b9c5388" providerId="LiveId" clId="{0CB5E5A7-E842-4666-9A00-3398FB2F5353}" dt="2019-05-25T22:46:32.751" v="8266" actId="20577"/>
          <ac:spMkLst>
            <pc:docMk/>
            <pc:sldMk cId="2289195935" sldId="450"/>
            <ac:spMk id="3" creationId="{00000000-0000-0000-0000-000000000000}"/>
          </ac:spMkLst>
        </pc:spChg>
        <pc:spChg chg="del">
          <ac:chgData name="Steven Weldon" userId="e79442592b9c5388" providerId="LiveId" clId="{0CB5E5A7-E842-4666-9A00-3398FB2F5353}" dt="2019-05-25T22:34:07.752" v="7390" actId="478"/>
          <ac:spMkLst>
            <pc:docMk/>
            <pc:sldMk cId="2289195935" sldId="450"/>
            <ac:spMk id="4" creationId="{839BD3FB-7EFC-4CF2-8A96-23AFBDC01610}"/>
          </ac:spMkLst>
        </pc:spChg>
        <pc:spChg chg="del mod">
          <ac:chgData name="Steven Weldon" userId="e79442592b9c5388" providerId="LiveId" clId="{0CB5E5A7-E842-4666-9A00-3398FB2F5353}" dt="2019-05-25T22:38:52.760" v="8080" actId="478"/>
          <ac:spMkLst>
            <pc:docMk/>
            <pc:sldMk cId="2289195935" sldId="450"/>
            <ac:spMk id="5" creationId="{EB2BDFF3-6184-4AD9-89CC-B39D0053AFDE}"/>
          </ac:spMkLst>
        </pc:spChg>
      </pc:sldChg>
      <pc:sldChg chg="modSp">
        <pc:chgData name="Steven Weldon" userId="e79442592b9c5388" providerId="LiveId" clId="{0CB5E5A7-E842-4666-9A00-3398FB2F5353}" dt="2019-05-25T22:48:56.274" v="8389" actId="20577"/>
        <pc:sldMkLst>
          <pc:docMk/>
          <pc:sldMk cId="2406106690" sldId="451"/>
        </pc:sldMkLst>
        <pc:spChg chg="mod">
          <ac:chgData name="Steven Weldon" userId="e79442592b9c5388" providerId="LiveId" clId="{0CB5E5A7-E842-4666-9A00-3398FB2F5353}" dt="2019-05-25T22:48:56.274" v="8389" actId="20577"/>
          <ac:spMkLst>
            <pc:docMk/>
            <pc:sldMk cId="2406106690" sldId="451"/>
            <ac:spMk id="3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2:40:08.777" v="8231" actId="404"/>
          <ac:spMkLst>
            <pc:docMk/>
            <pc:sldMk cId="2406106690" sldId="451"/>
            <ac:spMk id="5" creationId="{EB2BDFF3-6184-4AD9-89CC-B39D0053AFDE}"/>
          </ac:spMkLst>
        </pc:spChg>
      </pc:sldChg>
      <pc:sldChg chg="add del">
        <pc:chgData name="Steven Weldon" userId="e79442592b9c5388" providerId="LiveId" clId="{0CB5E5A7-E842-4666-9A00-3398FB2F5353}" dt="2019-05-25T22:41:38.761" v="8245" actId="2696"/>
        <pc:sldMkLst>
          <pc:docMk/>
          <pc:sldMk cId="1761800973" sldId="452"/>
        </pc:sldMkLst>
      </pc:sldChg>
      <pc:sldChg chg="delSp modSp">
        <pc:chgData name="Steven Weldon" userId="e79442592b9c5388" providerId="LiveId" clId="{0CB5E5A7-E842-4666-9A00-3398FB2F5353}" dt="2019-05-25T22:58:01.363" v="9113" actId="20577"/>
        <pc:sldMkLst>
          <pc:docMk/>
          <pc:sldMk cId="2106313488" sldId="452"/>
        </pc:sldMkLst>
        <pc:spChg chg="mod">
          <ac:chgData name="Steven Weldon" userId="e79442592b9c5388" providerId="LiveId" clId="{0CB5E5A7-E842-4666-9A00-3398FB2F5353}" dt="2019-05-25T22:55:22.439" v="8441" actId="6549"/>
          <ac:spMkLst>
            <pc:docMk/>
            <pc:sldMk cId="2106313488" sldId="452"/>
            <ac:spMk id="2" creationId="{00000000-0000-0000-0000-000000000000}"/>
          </ac:spMkLst>
        </pc:spChg>
        <pc:spChg chg="mod">
          <ac:chgData name="Steven Weldon" userId="e79442592b9c5388" providerId="LiveId" clId="{0CB5E5A7-E842-4666-9A00-3398FB2F5353}" dt="2019-05-25T22:58:01.363" v="9113" actId="20577"/>
          <ac:spMkLst>
            <pc:docMk/>
            <pc:sldMk cId="2106313488" sldId="452"/>
            <ac:spMk id="3" creationId="{00000000-0000-0000-0000-000000000000}"/>
          </ac:spMkLst>
        </pc:spChg>
        <pc:spChg chg="del">
          <ac:chgData name="Steven Weldon" userId="e79442592b9c5388" providerId="LiveId" clId="{0CB5E5A7-E842-4666-9A00-3398FB2F5353}" dt="2019-05-25T22:57:43.808" v="9064" actId="478"/>
          <ac:spMkLst>
            <pc:docMk/>
            <pc:sldMk cId="2106313488" sldId="452"/>
            <ac:spMk id="5" creationId="{EB2BDFF3-6184-4AD9-89CC-B39D0053AFD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332E-DAC8-4A48-871C-0625C01F3ABB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5188A-97D6-4BF9-BBDC-7C3EB712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4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CSCI</a:t>
            </a:r>
            <a:r>
              <a:rPr lang="en-US" dirty="0"/>
              <a:t> 1200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667" y="23813"/>
            <a:ext cx="2768455" cy="73798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2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9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7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9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0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7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6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F4B29-713D-419B-9FB6-1A44B011F8E1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DAC51-B789-4347-95AE-13EED6E46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31223"/>
            <a:ext cx="9144000" cy="2387600"/>
          </a:xfrm>
        </p:spPr>
        <p:txBody>
          <a:bodyPr>
            <a:normAutofit/>
          </a:bodyPr>
          <a:lstStyle/>
          <a:p>
            <a:r>
              <a:rPr lang="en-US"/>
              <a:t>SFWE 101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07586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i="1" dirty="0"/>
              <a:t>Module 6</a:t>
            </a:r>
          </a:p>
          <a:p>
            <a:r>
              <a:rPr lang="en-US" sz="3600" b="1" i="1" dirty="0"/>
              <a:t>Chapter 8</a:t>
            </a:r>
          </a:p>
          <a:p>
            <a:r>
              <a:rPr lang="en-US" sz="3600" b="1" i="1" dirty="0"/>
              <a:t>Dictionaries &amp; Structuring Data</a:t>
            </a:r>
          </a:p>
        </p:txBody>
      </p:sp>
    </p:spTree>
    <p:extLst>
      <p:ext uri="{BB962C8B-B14F-4D97-AF65-F5344CB8AC3E}">
        <p14:creationId xmlns:p14="http://schemas.microsoft.com/office/powerpoint/2010/main" val="118846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Finally, we’ll look at </a:t>
            </a:r>
            <a:r>
              <a:rPr lang="en-US" b="1" dirty="0"/>
              <a:t>items()</a:t>
            </a:r>
          </a:p>
          <a:p>
            <a:pPr lvl="1"/>
            <a:r>
              <a:rPr lang="en-US" dirty="0"/>
              <a:t>Iterate over all the </a:t>
            </a:r>
            <a:r>
              <a:rPr lang="en-US" u="sng" dirty="0"/>
              <a:t>keys and values </a:t>
            </a:r>
            <a:r>
              <a:rPr lang="en-US" dirty="0"/>
              <a:t>in the dictionary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spam = {‘color’: ‘red’, ‘age’: 42}</a:t>
            </a:r>
            <a:br>
              <a:rPr lang="en-US" dirty="0"/>
            </a:br>
            <a:r>
              <a:rPr lang="en-US" dirty="0"/>
              <a:t>for k, v in </a:t>
            </a:r>
            <a:r>
              <a:rPr lang="en-US" dirty="0" err="1"/>
              <a:t>spam.items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print(‘Key ’ + k + ‘ has a value of ’ + str(v) + ‘.’)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Key color has a value of red.</a:t>
            </a:r>
          </a:p>
          <a:p>
            <a:pPr marL="0" indent="0">
              <a:buNone/>
            </a:pPr>
            <a:r>
              <a:rPr lang="en-US" dirty="0"/>
              <a:t>Key age has a value of 42.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</p:txBody>
      </p:sp>
      <p:sp>
        <p:nvSpPr>
          <p:cNvPr id="4" name="Rectangular Callout 9">
            <a:extLst>
              <a:ext uri="{FF2B5EF4-FFF2-40B4-BE49-F238E27FC236}">
                <a16:creationId xmlns:a16="http://schemas.microsoft.com/office/drawing/2014/main" id="{C2263D1F-81BE-4755-ABAB-8641A0FBB8C7}"/>
              </a:ext>
            </a:extLst>
          </p:cNvPr>
          <p:cNvSpPr/>
          <p:nvPr/>
        </p:nvSpPr>
        <p:spPr>
          <a:xfrm>
            <a:off x="9493702" y="4587742"/>
            <a:ext cx="1860098" cy="904685"/>
          </a:xfrm>
          <a:prstGeom prst="wedgeRectCallout">
            <a:avLst>
              <a:gd name="adj1" fmla="val -109205"/>
              <a:gd name="adj2" fmla="val -95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Represents a common usage of items()</a:t>
            </a:r>
          </a:p>
        </p:txBody>
      </p:sp>
      <p:sp>
        <p:nvSpPr>
          <p:cNvPr id="5" name="Rectangular Callout 9">
            <a:extLst>
              <a:ext uri="{FF2B5EF4-FFF2-40B4-BE49-F238E27FC236}">
                <a16:creationId xmlns:a16="http://schemas.microsoft.com/office/drawing/2014/main" id="{FBC97209-4AE8-4962-91B0-0B8844C02350}"/>
              </a:ext>
            </a:extLst>
          </p:cNvPr>
          <p:cNvSpPr/>
          <p:nvPr/>
        </p:nvSpPr>
        <p:spPr>
          <a:xfrm>
            <a:off x="9493701" y="2976657"/>
            <a:ext cx="1958069" cy="1029286"/>
          </a:xfrm>
          <a:prstGeom prst="wedgeRectCallout">
            <a:avLst>
              <a:gd name="adj1" fmla="val -102182"/>
              <a:gd name="adj2" fmla="val -1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</a:t>
            </a:r>
            <a:r>
              <a:rPr lang="en-US" dirty="0" err="1"/>
              <a:t>spam.items</a:t>
            </a:r>
            <a:r>
              <a:rPr lang="en-US" dirty="0"/>
              <a:t>(). Note the k, v syntax.</a:t>
            </a:r>
          </a:p>
        </p:txBody>
      </p:sp>
    </p:spTree>
    <p:extLst>
      <p:ext uri="{BB962C8B-B14F-4D97-AF65-F5344CB8AC3E}">
        <p14:creationId xmlns:p14="http://schemas.microsoft.com/office/powerpoint/2010/main" val="122714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not in </a:t>
            </a:r>
            <a:r>
              <a:rPr lang="en-US" dirty="0"/>
              <a:t>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Recall we used the </a:t>
            </a:r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not in </a:t>
            </a:r>
            <a:r>
              <a:rPr lang="en-US" dirty="0"/>
              <a:t>operators to determine if a value is in, or not in, a list </a:t>
            </a:r>
            <a:endParaRPr lang="en-US" b="1" dirty="0"/>
          </a:p>
          <a:p>
            <a:r>
              <a:rPr lang="en-US" dirty="0"/>
              <a:t>We can use </a:t>
            </a:r>
            <a:r>
              <a:rPr lang="en-US" b="1" dirty="0"/>
              <a:t>in</a:t>
            </a:r>
            <a:r>
              <a:rPr lang="en-US" dirty="0"/>
              <a:t> and </a:t>
            </a:r>
            <a:r>
              <a:rPr lang="en-US" b="1" dirty="0"/>
              <a:t>not in </a:t>
            </a:r>
            <a:r>
              <a:rPr lang="en-US" dirty="0"/>
              <a:t>with dictionaries as well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spam = {‘color’: ‘red’, ‘age’: 42}</a:t>
            </a:r>
            <a:br>
              <a:rPr lang="en-US" dirty="0"/>
            </a:br>
            <a:r>
              <a:rPr lang="en-US" dirty="0"/>
              <a:t>&gt;&gt;&gt; ‘color’ in </a:t>
            </a:r>
            <a:r>
              <a:rPr lang="en-US" dirty="0" err="1"/>
              <a:t>spam.keys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&gt;&gt;&gt; ‘blue’ not in </a:t>
            </a:r>
            <a:r>
              <a:rPr lang="en-US" dirty="0" err="1"/>
              <a:t>spam.values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True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78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0863943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Dictionaries have a </a:t>
            </a:r>
            <a:r>
              <a:rPr lang="en-US" b="1" dirty="0"/>
              <a:t>get() </a:t>
            </a:r>
            <a:r>
              <a:rPr lang="en-US" dirty="0"/>
              <a:t>method</a:t>
            </a:r>
          </a:p>
          <a:p>
            <a:r>
              <a:rPr lang="en-US" b="1" dirty="0"/>
              <a:t>get() </a:t>
            </a:r>
            <a:r>
              <a:rPr lang="en-US" dirty="0"/>
              <a:t>takes two arguments</a:t>
            </a:r>
          </a:p>
          <a:p>
            <a:pPr lvl="1"/>
            <a:r>
              <a:rPr lang="en-US" dirty="0"/>
              <a:t>The key of the value you want to retrieve</a:t>
            </a:r>
          </a:p>
          <a:p>
            <a:pPr lvl="1"/>
            <a:r>
              <a:rPr lang="en-US" dirty="0"/>
              <a:t>A fallback value if the key doesn’t exist 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partyItems</a:t>
            </a:r>
            <a:r>
              <a:rPr lang="en-US" dirty="0"/>
              <a:t> = {‘cups’: 50, ‘napkins’: 125}</a:t>
            </a:r>
            <a:br>
              <a:rPr lang="en-US" dirty="0"/>
            </a:br>
            <a:r>
              <a:rPr lang="en-US" dirty="0"/>
              <a:t>&gt;&gt;&gt; print(“I’m bringing ”+ str(</a:t>
            </a:r>
            <a:r>
              <a:rPr lang="en-US" dirty="0" err="1"/>
              <a:t>partyItems.get</a:t>
            </a:r>
            <a:r>
              <a:rPr lang="en-US" dirty="0"/>
              <a:t>(‘cups’, 0)) + ‘ cups.’)</a:t>
            </a:r>
          </a:p>
          <a:p>
            <a:pPr marL="0" indent="0">
              <a:buNone/>
            </a:pPr>
            <a:r>
              <a:rPr lang="en-US" dirty="0"/>
              <a:t>I’m brining 50 cups.</a:t>
            </a:r>
          </a:p>
          <a:p>
            <a:pPr marL="0" indent="0">
              <a:buNone/>
            </a:pPr>
            <a:r>
              <a:rPr lang="en-US" dirty="0"/>
              <a:t>&gt;&gt;&gt; print(“I’m bringing ” + </a:t>
            </a:r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partyItems.get</a:t>
            </a:r>
            <a:r>
              <a:rPr lang="en-US" dirty="0"/>
              <a:t>(‘toothpicks’, 0)) + ‘ toothpicks.’)</a:t>
            </a:r>
          </a:p>
          <a:p>
            <a:pPr marL="0" indent="0">
              <a:buNone/>
            </a:pPr>
            <a:r>
              <a:rPr lang="en-US" dirty="0"/>
              <a:t>I’m brining 0 toothpicks.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9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setdefault</a:t>
            </a:r>
            <a:r>
              <a:rPr lang="en-US" b="1" dirty="0"/>
              <a:t>() </a:t>
            </a:r>
            <a:r>
              <a:rPr lang="en-US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0863943" cy="5120640"/>
          </a:xfrm>
        </p:spPr>
        <p:txBody>
          <a:bodyPr>
            <a:normAutofit/>
          </a:bodyPr>
          <a:lstStyle/>
          <a:p>
            <a:r>
              <a:rPr lang="en-US" dirty="0"/>
              <a:t>A nice shortcut to ensure a key exists before we try to use it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message = ‘The quick brown fox…’</a:t>
            </a:r>
            <a:br>
              <a:rPr lang="en-US" dirty="0"/>
            </a:br>
            <a:r>
              <a:rPr lang="en-US" dirty="0"/>
              <a:t>count = {}</a:t>
            </a:r>
          </a:p>
          <a:p>
            <a:pPr marL="0" indent="0">
              <a:buNone/>
            </a:pPr>
            <a:r>
              <a:rPr lang="en-US" dirty="0"/>
              <a:t>for character in message: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count.setdefault</a:t>
            </a:r>
            <a:r>
              <a:rPr lang="en-US" dirty="0"/>
              <a:t>(character, 0)</a:t>
            </a:r>
            <a:br>
              <a:rPr lang="en-US" dirty="0"/>
            </a:br>
            <a:r>
              <a:rPr lang="en-US" dirty="0"/>
              <a:t>   count[character] = count[character] + 1</a:t>
            </a:r>
          </a:p>
          <a:p>
            <a:pPr marL="0" indent="0">
              <a:buNone/>
            </a:pPr>
            <a:r>
              <a:rPr lang="en-US" dirty="0"/>
              <a:t>#main</a:t>
            </a:r>
            <a:br>
              <a:rPr lang="en-US" dirty="0"/>
            </a:br>
            <a:r>
              <a:rPr lang="en-US" dirty="0"/>
              <a:t>print(count) 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9">
            <a:extLst>
              <a:ext uri="{FF2B5EF4-FFF2-40B4-BE49-F238E27FC236}">
                <a16:creationId xmlns:a16="http://schemas.microsoft.com/office/drawing/2014/main" id="{839BD3FB-7EFC-4CF2-8A96-23AFBDC01610}"/>
              </a:ext>
            </a:extLst>
          </p:cNvPr>
          <p:cNvSpPr/>
          <p:nvPr/>
        </p:nvSpPr>
        <p:spPr>
          <a:xfrm>
            <a:off x="9395731" y="3760428"/>
            <a:ext cx="1958069" cy="1029286"/>
          </a:xfrm>
          <a:prstGeom prst="wedgeRectCallout">
            <a:avLst>
              <a:gd name="adj1" fmla="val -102182"/>
              <a:gd name="adj2" fmla="val -1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setdefault</a:t>
            </a:r>
            <a:r>
              <a:rPr lang="en-US" dirty="0"/>
              <a:t>() at work…</a:t>
            </a:r>
          </a:p>
        </p:txBody>
      </p:sp>
    </p:spTree>
    <p:extLst>
      <p:ext uri="{BB962C8B-B14F-4D97-AF65-F5344CB8AC3E}">
        <p14:creationId xmlns:p14="http://schemas.microsoft.com/office/powerpoint/2010/main" val="109994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Pretty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0863943" cy="512064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pprint</a:t>
            </a:r>
            <a:r>
              <a:rPr lang="en-US" dirty="0"/>
              <a:t> module can help us format our output more attractively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pprint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message = ‘The quick brown fox...’</a:t>
            </a:r>
            <a:br>
              <a:rPr lang="en-US" dirty="0"/>
            </a:br>
            <a:r>
              <a:rPr lang="en-US" dirty="0"/>
              <a:t>count = {}</a:t>
            </a:r>
          </a:p>
          <a:p>
            <a:pPr marL="0" indent="0">
              <a:buNone/>
            </a:pPr>
            <a:r>
              <a:rPr lang="en-US" dirty="0"/>
              <a:t>for character in message: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 err="1"/>
              <a:t>count.setdefault</a:t>
            </a:r>
            <a:r>
              <a:rPr lang="en-US" dirty="0"/>
              <a:t>(character, 0)</a:t>
            </a:r>
            <a:br>
              <a:rPr lang="en-US" dirty="0"/>
            </a:br>
            <a:r>
              <a:rPr lang="en-US" dirty="0"/>
              <a:t>   count[character] = count[character] + 1</a:t>
            </a:r>
          </a:p>
          <a:p>
            <a:pPr marL="0" indent="0">
              <a:buNone/>
            </a:pPr>
            <a:r>
              <a:rPr lang="en-US" dirty="0"/>
              <a:t>#main</a:t>
            </a:r>
            <a:br>
              <a:rPr lang="en-US" dirty="0"/>
            </a:br>
            <a:r>
              <a:rPr lang="en-US" dirty="0" err="1"/>
              <a:t>pprint.pprint</a:t>
            </a:r>
            <a:r>
              <a:rPr lang="en-US" dirty="0"/>
              <a:t>(count) 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9">
            <a:extLst>
              <a:ext uri="{FF2B5EF4-FFF2-40B4-BE49-F238E27FC236}">
                <a16:creationId xmlns:a16="http://schemas.microsoft.com/office/drawing/2014/main" id="{839BD3FB-7EFC-4CF2-8A96-23AFBDC01610}"/>
              </a:ext>
            </a:extLst>
          </p:cNvPr>
          <p:cNvSpPr/>
          <p:nvPr/>
        </p:nvSpPr>
        <p:spPr>
          <a:xfrm>
            <a:off x="9395731" y="2486800"/>
            <a:ext cx="1958069" cy="1029286"/>
          </a:xfrm>
          <a:prstGeom prst="wedgeRectCallout">
            <a:avLst>
              <a:gd name="adj1" fmla="val -96067"/>
              <a:gd name="adj2" fmla="val -26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 statement</a:t>
            </a:r>
          </a:p>
        </p:txBody>
      </p:sp>
      <p:sp>
        <p:nvSpPr>
          <p:cNvPr id="5" name="Rectangular Callout 9">
            <a:extLst>
              <a:ext uri="{FF2B5EF4-FFF2-40B4-BE49-F238E27FC236}">
                <a16:creationId xmlns:a16="http://schemas.microsoft.com/office/drawing/2014/main" id="{EB2BDFF3-6184-4AD9-89CC-B39D0053AFDE}"/>
              </a:ext>
            </a:extLst>
          </p:cNvPr>
          <p:cNvSpPr/>
          <p:nvPr/>
        </p:nvSpPr>
        <p:spPr>
          <a:xfrm>
            <a:off x="9526359" y="5110257"/>
            <a:ext cx="1958069" cy="1029286"/>
          </a:xfrm>
          <a:prstGeom prst="wedgeRectCallout">
            <a:avLst>
              <a:gd name="adj1" fmla="val -106630"/>
              <a:gd name="adj2" fmla="val 24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syntax</a:t>
            </a:r>
          </a:p>
        </p:txBody>
      </p:sp>
    </p:spTree>
    <p:extLst>
      <p:ext uri="{BB962C8B-B14F-4D97-AF65-F5344CB8AC3E}">
        <p14:creationId xmlns:p14="http://schemas.microsoft.com/office/powerpoint/2010/main" val="17733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Pretty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0863943" cy="5120640"/>
          </a:xfrm>
        </p:spPr>
        <p:txBody>
          <a:bodyPr>
            <a:normAutofit/>
          </a:bodyPr>
          <a:lstStyle/>
          <a:p>
            <a:r>
              <a:rPr lang="en-US" dirty="0"/>
              <a:t>Ugly printing </a:t>
            </a:r>
          </a:p>
          <a:p>
            <a:pPr lvl="1"/>
            <a:r>
              <a:rPr lang="en-US" dirty="0"/>
              <a:t>Normal </a:t>
            </a:r>
            <a:r>
              <a:rPr lang="en-US" b="1" dirty="0"/>
              <a:t>print() </a:t>
            </a:r>
            <a:r>
              <a:rPr lang="en-US" dirty="0"/>
              <a:t>call</a:t>
            </a:r>
          </a:p>
          <a:p>
            <a:pPr lvl="1"/>
            <a:r>
              <a:rPr lang="en-US" dirty="0"/>
              <a:t>Note the dictionary keys are listed in (character) order encountered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{'T': 1, 'h': 1, 'e': 1, ' ': 3, 'q': 1, 'u': 1, '</a:t>
            </a:r>
            <a:r>
              <a:rPr lang="en-US" dirty="0" err="1"/>
              <a:t>i</a:t>
            </a:r>
            <a:r>
              <a:rPr lang="en-US" dirty="0"/>
              <a:t>': 1, 'c': 1, 'k': 1, 'b': 1, 'r': 1, 'o': 2, 'w': 1, 'n': 1, 'f': 1, 'x': 1, '.': 3}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9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Pretty Printing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0863943" cy="5120640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/>
              <a:t>Pretty printing </a:t>
            </a:r>
          </a:p>
          <a:p>
            <a:pPr lvl="1"/>
            <a:r>
              <a:rPr lang="en-US" sz="2600" dirty="0"/>
              <a:t>Importing </a:t>
            </a:r>
            <a:r>
              <a:rPr lang="en-US" sz="2600" b="1" dirty="0" err="1"/>
              <a:t>pprint</a:t>
            </a:r>
            <a:r>
              <a:rPr lang="en-US" sz="2600" dirty="0"/>
              <a:t> module and using </a:t>
            </a:r>
            <a:r>
              <a:rPr lang="en-US" sz="2600" b="1" dirty="0" err="1"/>
              <a:t>pprint</a:t>
            </a:r>
            <a:r>
              <a:rPr lang="en-US" sz="2600" b="1" dirty="0"/>
              <a:t>()</a:t>
            </a:r>
          </a:p>
          <a:p>
            <a:pPr lvl="1"/>
            <a:r>
              <a:rPr lang="en-US" sz="2600" dirty="0"/>
              <a:t>Note the </a:t>
            </a:r>
            <a:r>
              <a:rPr lang="en-US" sz="2600" dirty="0" err="1"/>
              <a:t>ASCIIbetical</a:t>
            </a:r>
            <a:r>
              <a:rPr lang="en-US" sz="2600" dirty="0"/>
              <a:t> order, not order encountered</a:t>
            </a:r>
          </a:p>
          <a:p>
            <a:pPr lvl="1"/>
            <a:r>
              <a:rPr lang="en-US" sz="2600" b="1" dirty="0" err="1"/>
              <a:t>pformat</a:t>
            </a:r>
            <a:r>
              <a:rPr lang="en-US" sz="2600" b="1" dirty="0"/>
              <a:t>() </a:t>
            </a:r>
            <a:r>
              <a:rPr lang="en-US" sz="2600" dirty="0"/>
              <a:t>returns a pretty string w/o displaying to the screen</a:t>
            </a:r>
          </a:p>
          <a:p>
            <a:pPr marL="0" indent="0">
              <a:buNone/>
            </a:pPr>
            <a:r>
              <a:rPr lang="en-US" sz="3000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3000" dirty="0"/>
              <a:t>{' ': 3,</a:t>
            </a:r>
          </a:p>
          <a:p>
            <a:pPr marL="0" indent="0">
              <a:buNone/>
            </a:pPr>
            <a:r>
              <a:rPr lang="en-US" sz="3000" dirty="0"/>
              <a:t> '.': 3,</a:t>
            </a:r>
          </a:p>
          <a:p>
            <a:pPr marL="0" indent="0">
              <a:buNone/>
            </a:pPr>
            <a:r>
              <a:rPr lang="en-US" sz="3000" dirty="0"/>
              <a:t> 'T': 1,</a:t>
            </a:r>
          </a:p>
          <a:p>
            <a:pPr marL="0" indent="0">
              <a:buNone/>
            </a:pPr>
            <a:r>
              <a:rPr lang="en-US" sz="3000" dirty="0"/>
              <a:t>  --- snip ---</a:t>
            </a:r>
          </a:p>
          <a:p>
            <a:pPr marL="0" indent="0">
              <a:buNone/>
            </a:pPr>
            <a:r>
              <a:rPr lang="en-US" sz="3000" dirty="0"/>
              <a:t> 'u': 1,</a:t>
            </a:r>
          </a:p>
          <a:p>
            <a:pPr marL="0" indent="0">
              <a:buNone/>
            </a:pPr>
            <a:r>
              <a:rPr lang="en-US" sz="3000" dirty="0"/>
              <a:t> 'w': 1,</a:t>
            </a:r>
          </a:p>
          <a:p>
            <a:pPr marL="0" indent="0">
              <a:buNone/>
            </a:pPr>
            <a:r>
              <a:rPr lang="en-US" sz="3000" dirty="0"/>
              <a:t> 'x': 1}</a:t>
            </a:r>
          </a:p>
          <a:p>
            <a:pPr marL="0" indent="0">
              <a:buNone/>
            </a:pPr>
            <a:r>
              <a:rPr lang="en-US" sz="3000" dirty="0"/>
              <a:t>---------------------------------------------------------------------------------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ular Callout 9">
            <a:extLst>
              <a:ext uri="{FF2B5EF4-FFF2-40B4-BE49-F238E27FC236}">
                <a16:creationId xmlns:a16="http://schemas.microsoft.com/office/drawing/2014/main" id="{EB2BDFF3-6184-4AD9-89CC-B39D0053AFDE}"/>
              </a:ext>
            </a:extLst>
          </p:cNvPr>
          <p:cNvSpPr/>
          <p:nvPr/>
        </p:nvSpPr>
        <p:spPr>
          <a:xfrm>
            <a:off x="9744073" y="3592285"/>
            <a:ext cx="1609727" cy="653143"/>
          </a:xfrm>
          <a:prstGeom prst="wedgeRectCallout">
            <a:avLst>
              <a:gd name="adj1" fmla="val -106630"/>
              <a:gd name="adj2" fmla="val 24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Nice!</a:t>
            </a:r>
          </a:p>
        </p:txBody>
      </p:sp>
    </p:spTree>
    <p:extLst>
      <p:ext uri="{BB962C8B-B14F-4D97-AF65-F5344CB8AC3E}">
        <p14:creationId xmlns:p14="http://schemas.microsoft.com/office/powerpoint/2010/main" val="240610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Nested Dictionaries and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2916"/>
            <a:ext cx="10863943" cy="5120640"/>
          </a:xfrm>
        </p:spPr>
        <p:txBody>
          <a:bodyPr>
            <a:normAutofit/>
          </a:bodyPr>
          <a:lstStyle/>
          <a:p>
            <a:r>
              <a:rPr lang="en-US" dirty="0"/>
              <a:t>Python allows us to create more complex structures, to model more complex things.</a:t>
            </a:r>
          </a:p>
          <a:p>
            <a:r>
              <a:rPr lang="en-US" dirty="0"/>
              <a:t>We can nest dictionaries and lists</a:t>
            </a:r>
          </a:p>
          <a:p>
            <a:pPr lvl="1"/>
            <a:r>
              <a:rPr lang="en-US" dirty="0"/>
              <a:t>A dictionary of lists</a:t>
            </a:r>
          </a:p>
          <a:p>
            <a:pPr lvl="1"/>
            <a:r>
              <a:rPr lang="en-US" dirty="0"/>
              <a:t>A list in a dictionary</a:t>
            </a:r>
          </a:p>
          <a:p>
            <a:r>
              <a:rPr lang="en-US" dirty="0"/>
              <a:t>These more complex structures come more easily as Python experience grows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1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3199"/>
            <a:ext cx="10515600" cy="5440109"/>
          </a:xfrm>
        </p:spPr>
        <p:txBody>
          <a:bodyPr>
            <a:noAutofit/>
          </a:bodyPr>
          <a:lstStyle/>
          <a:p>
            <a:r>
              <a:rPr lang="en-US" dirty="0"/>
              <a:t>We’ve looked at</a:t>
            </a:r>
          </a:p>
          <a:p>
            <a:pPr lvl="1"/>
            <a:r>
              <a:rPr lang="en-US" sz="2800" dirty="0"/>
              <a:t>Dictionaries</a:t>
            </a:r>
          </a:p>
          <a:p>
            <a:pPr lvl="2"/>
            <a:r>
              <a:rPr lang="en-US" sz="2400" dirty="0"/>
              <a:t>Key-Value Pairs</a:t>
            </a:r>
          </a:p>
          <a:p>
            <a:pPr lvl="2"/>
            <a:r>
              <a:rPr lang="en-US" sz="2400" dirty="0"/>
              <a:t>Dictionaries vs Lists; similarities and differences</a:t>
            </a:r>
          </a:p>
          <a:p>
            <a:pPr lvl="1"/>
            <a:r>
              <a:rPr lang="en-US" sz="2800" dirty="0"/>
              <a:t>Accessing Dictionary Items</a:t>
            </a:r>
          </a:p>
          <a:p>
            <a:pPr lvl="2"/>
            <a:r>
              <a:rPr lang="en-US" sz="2400" b="1" dirty="0"/>
              <a:t>keys()</a:t>
            </a:r>
            <a:r>
              <a:rPr lang="en-US" sz="2400" dirty="0"/>
              <a:t>, </a:t>
            </a:r>
            <a:r>
              <a:rPr lang="en-US" sz="2400" b="1" dirty="0"/>
              <a:t>values()</a:t>
            </a:r>
            <a:r>
              <a:rPr lang="en-US" sz="2400" dirty="0"/>
              <a:t>, </a:t>
            </a:r>
            <a:r>
              <a:rPr lang="en-US" sz="2400" b="1" dirty="0"/>
              <a:t>items()</a:t>
            </a:r>
            <a:r>
              <a:rPr lang="en-US" sz="2400" dirty="0"/>
              <a:t> Methods</a:t>
            </a:r>
          </a:p>
          <a:p>
            <a:pPr lvl="2"/>
            <a:r>
              <a:rPr lang="en-US" sz="2400" b="1" dirty="0"/>
              <a:t>in</a:t>
            </a:r>
            <a:r>
              <a:rPr lang="en-US" sz="2400" dirty="0"/>
              <a:t> and </a:t>
            </a:r>
            <a:r>
              <a:rPr lang="en-US" sz="2400" b="1" dirty="0"/>
              <a:t>not in </a:t>
            </a:r>
            <a:r>
              <a:rPr lang="en-US" sz="2400" dirty="0"/>
              <a:t>operators</a:t>
            </a:r>
          </a:p>
          <a:p>
            <a:pPr lvl="2"/>
            <a:r>
              <a:rPr lang="en-US" sz="2400" b="1" dirty="0"/>
              <a:t>get() </a:t>
            </a:r>
            <a:r>
              <a:rPr lang="en-US" sz="2400" dirty="0"/>
              <a:t>and </a:t>
            </a:r>
            <a:r>
              <a:rPr lang="en-US" sz="2400" b="1" dirty="0" err="1"/>
              <a:t>setdefault</a:t>
            </a:r>
            <a:r>
              <a:rPr lang="en-US" sz="2400" b="1" dirty="0"/>
              <a:t>() </a:t>
            </a:r>
            <a:r>
              <a:rPr lang="en-US" sz="2400" dirty="0"/>
              <a:t>Methods</a:t>
            </a:r>
          </a:p>
          <a:p>
            <a:pPr lvl="1"/>
            <a:r>
              <a:rPr lang="en-US" sz="2800" dirty="0"/>
              <a:t>Pretty Printing</a:t>
            </a:r>
          </a:p>
          <a:p>
            <a:pPr lvl="2"/>
            <a:r>
              <a:rPr lang="en-US" sz="2400" b="1" dirty="0" err="1"/>
              <a:t>pprint</a:t>
            </a:r>
            <a:r>
              <a:rPr lang="en-US" sz="2400" b="1" dirty="0"/>
              <a:t> module</a:t>
            </a:r>
            <a:r>
              <a:rPr lang="en-US" sz="2400" dirty="0"/>
              <a:t>, </a:t>
            </a:r>
            <a:r>
              <a:rPr lang="en-US" sz="2400" b="1" dirty="0" err="1"/>
              <a:t>pprint</a:t>
            </a:r>
            <a:r>
              <a:rPr lang="en-US" sz="2400" b="1" dirty="0"/>
              <a:t>(), </a:t>
            </a:r>
            <a:r>
              <a:rPr lang="en-US" sz="2400" b="1" dirty="0" err="1"/>
              <a:t>pformat</a:t>
            </a:r>
            <a:r>
              <a:rPr lang="en-US" sz="2400" b="1" dirty="0"/>
              <a:t>()</a:t>
            </a:r>
          </a:p>
          <a:p>
            <a:pPr lvl="1"/>
            <a:r>
              <a:rPr lang="en-US" sz="2800" dirty="0"/>
              <a:t>Nested Dictionaries and Lists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892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5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Dictionary</a:t>
            </a:r>
            <a:r>
              <a:rPr lang="en-US" dirty="0"/>
              <a:t>. A collection of key-value pairs.</a:t>
            </a:r>
          </a:p>
          <a:p>
            <a:r>
              <a:rPr lang="en-US" u="sng" dirty="0"/>
              <a:t>Keys</a:t>
            </a:r>
            <a:r>
              <a:rPr lang="en-US" dirty="0"/>
              <a:t>. Indexes for dictionaries.</a:t>
            </a:r>
          </a:p>
          <a:p>
            <a:r>
              <a:rPr lang="en-US" u="sng" dirty="0"/>
              <a:t>Key-Value Pair</a:t>
            </a:r>
            <a:r>
              <a:rPr lang="en-US" dirty="0"/>
              <a:t>. A key with its associated value.   </a:t>
            </a:r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3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A collection of many values</a:t>
            </a:r>
          </a:p>
          <a:p>
            <a:r>
              <a:rPr lang="en-US" dirty="0"/>
              <a:t>Consists of key-value pairs</a:t>
            </a:r>
          </a:p>
          <a:p>
            <a:r>
              <a:rPr lang="en-US" dirty="0"/>
              <a:t>Indexed by keys</a:t>
            </a:r>
          </a:p>
          <a:p>
            <a:pPr lvl="1"/>
            <a:r>
              <a:rPr lang="en-US" dirty="0"/>
              <a:t>Can be from many data types</a:t>
            </a:r>
          </a:p>
          <a:p>
            <a:pPr lvl="1"/>
            <a:r>
              <a:rPr lang="en-US" dirty="0"/>
              <a:t>Not just indexed by integers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myDog</a:t>
            </a:r>
            <a:r>
              <a:rPr lang="en-US" dirty="0"/>
              <a:t> = {‘breed’: ‘labrador’, ‘color’: ‘black’, ‘age’: 3, ‘name’: ‘</a:t>
            </a:r>
            <a:r>
              <a:rPr lang="en-US" dirty="0" err="1"/>
              <a:t>jake</a:t>
            </a:r>
            <a:r>
              <a:rPr lang="en-US" dirty="0"/>
              <a:t>’}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733188" y="5588190"/>
            <a:ext cx="1860098" cy="904685"/>
          </a:xfrm>
          <a:prstGeom prst="wedgeRectCallout">
            <a:avLst>
              <a:gd name="adj1" fmla="val -119153"/>
              <a:gd name="adj2" fmla="val -7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and value separated by a colon</a:t>
            </a:r>
          </a:p>
        </p:txBody>
      </p:sp>
      <p:sp>
        <p:nvSpPr>
          <p:cNvPr id="5" name="Rectangular Callout 9">
            <a:extLst>
              <a:ext uri="{FF2B5EF4-FFF2-40B4-BE49-F238E27FC236}">
                <a16:creationId xmlns:a16="http://schemas.microsoft.com/office/drawing/2014/main" id="{E4C6D22A-BD61-47AB-9548-45B913A23CE2}"/>
              </a:ext>
            </a:extLst>
          </p:cNvPr>
          <p:cNvSpPr/>
          <p:nvPr/>
        </p:nvSpPr>
        <p:spPr>
          <a:xfrm>
            <a:off x="9733188" y="2909288"/>
            <a:ext cx="1860099" cy="641265"/>
          </a:xfrm>
          <a:prstGeom prst="wedgeRectCallout">
            <a:avLst>
              <a:gd name="adj1" fmla="val -45343"/>
              <a:gd name="adj2" fmla="val 115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{}s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B639E-C618-4424-BC2A-4E19D4920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395" y="645815"/>
            <a:ext cx="1881005" cy="12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03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Accessing 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 can access a dictionary’s value using the key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myDog</a:t>
            </a:r>
            <a:r>
              <a:rPr lang="en-US" dirty="0"/>
              <a:t> = {‘breed’: ‘labrador’, ‘color’: ‘black’, ‘age’: 3, ‘name’: ‘</a:t>
            </a:r>
            <a:r>
              <a:rPr lang="en-US" dirty="0" err="1"/>
              <a:t>jake</a:t>
            </a:r>
            <a:r>
              <a:rPr lang="en-US" dirty="0"/>
              <a:t>’}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myDog</a:t>
            </a:r>
            <a:r>
              <a:rPr lang="en-US" dirty="0"/>
              <a:t>[‘name’]</a:t>
            </a: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jake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&gt;&gt;&gt; print(“My dog’s name is ” + </a:t>
            </a:r>
            <a:r>
              <a:rPr lang="en-US" dirty="0" err="1"/>
              <a:t>myDog</a:t>
            </a:r>
            <a:r>
              <a:rPr lang="en-US" dirty="0"/>
              <a:t>[‘name’].title() + ‘.’]</a:t>
            </a:r>
          </a:p>
          <a:p>
            <a:pPr marL="0" indent="0">
              <a:buNone/>
            </a:pPr>
            <a:r>
              <a:rPr lang="en-US" dirty="0"/>
              <a:t>My dog’s name is Jake.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10113323" y="5115726"/>
            <a:ext cx="1860098" cy="904685"/>
          </a:xfrm>
          <a:prstGeom prst="wedgeRectCallout">
            <a:avLst>
              <a:gd name="adj1" fmla="val -119153"/>
              <a:gd name="adj2" fmla="val -771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We’ll work with the title() later…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B639E-C618-4424-BC2A-4E19D4920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395" y="645815"/>
            <a:ext cx="1881005" cy="125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 vs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Lists are ordered</a:t>
            </a:r>
          </a:p>
          <a:p>
            <a:pPr lvl="1"/>
            <a:r>
              <a:rPr lang="en-US" dirty="0"/>
              <a:t>First item is list[0]</a:t>
            </a:r>
          </a:p>
          <a:p>
            <a:r>
              <a:rPr lang="en-US" dirty="0"/>
              <a:t>Dictionaries are unordered</a:t>
            </a:r>
          </a:p>
          <a:p>
            <a:pPr lvl="1"/>
            <a:r>
              <a:rPr lang="en-US" dirty="0"/>
              <a:t>No ‘first’ item</a:t>
            </a:r>
          </a:p>
          <a:p>
            <a:pPr lvl="1"/>
            <a:r>
              <a:rPr lang="en-US" dirty="0"/>
              <a:t>Order doesn’t matter; key-value pairing does</a:t>
            </a:r>
          </a:p>
          <a:p>
            <a:pPr lvl="1"/>
            <a:r>
              <a:rPr lang="en-US" dirty="0"/>
              <a:t>* Don’t be surprised when you print out a dictionary and it’s values are not in the order you thought they’d be in </a:t>
            </a:r>
          </a:p>
          <a:p>
            <a:r>
              <a:rPr lang="en-US" dirty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367386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 vs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&gt;&gt;&gt; spam = [</a:t>
            </a:r>
            <a:r>
              <a:rPr lang="en-US" dirty="0" err="1"/>
              <a:t>‘a</a:t>
            </a:r>
            <a:r>
              <a:rPr lang="en-US" dirty="0"/>
              <a:t>’, ‘b’, ‘c’]</a:t>
            </a:r>
            <a:br>
              <a:rPr lang="en-US" dirty="0"/>
            </a:br>
            <a:r>
              <a:rPr lang="en-US" dirty="0"/>
              <a:t>&gt;&gt;&gt; eggs = [‘c’, ‘b’, </a:t>
            </a:r>
            <a:r>
              <a:rPr lang="en-US" dirty="0" err="1"/>
              <a:t>‘a</a:t>
            </a:r>
            <a:r>
              <a:rPr lang="en-US" dirty="0"/>
              <a:t>’]</a:t>
            </a:r>
            <a:br>
              <a:rPr lang="en-US" dirty="0"/>
            </a:br>
            <a:r>
              <a:rPr lang="en-US" dirty="0"/>
              <a:t>&gt;&gt;&gt; spam == eggs</a:t>
            </a:r>
            <a:br>
              <a:rPr lang="en-US" dirty="0"/>
            </a:br>
            <a:r>
              <a:rPr lang="en-US" dirty="0"/>
              <a:t>False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&gt;&gt;&gt; spam = {</a:t>
            </a:r>
            <a:r>
              <a:rPr lang="en-US" dirty="0" err="1"/>
              <a:t>‘a</a:t>
            </a:r>
            <a:r>
              <a:rPr lang="en-US" dirty="0"/>
              <a:t>’: ‘first’, ‘b’: ‘second’, ‘c’: ‘third’}</a:t>
            </a:r>
            <a:br>
              <a:rPr lang="en-US" dirty="0"/>
            </a:br>
            <a:r>
              <a:rPr lang="en-US" dirty="0"/>
              <a:t>&gt;&gt;&gt; eggs = {‘c’: ‘third’, ‘b’: ‘second’, </a:t>
            </a:r>
            <a:r>
              <a:rPr lang="en-US" dirty="0" err="1"/>
              <a:t>‘a</a:t>
            </a:r>
            <a:r>
              <a:rPr lang="en-US" dirty="0"/>
              <a:t>’: ‘first’}</a:t>
            </a:r>
            <a:br>
              <a:rPr lang="en-US" dirty="0"/>
            </a:br>
            <a:r>
              <a:rPr lang="en-US" dirty="0"/>
              <a:t>&gt;&gt;&gt; spam == eggs</a:t>
            </a:r>
            <a:br>
              <a:rPr lang="en-US" dirty="0"/>
            </a:b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9493702" y="2296326"/>
            <a:ext cx="1860098" cy="904685"/>
          </a:xfrm>
          <a:prstGeom prst="wedgeRectCallout">
            <a:avLst>
              <a:gd name="adj1" fmla="val -102182"/>
              <a:gd name="adj2" fmla="val -1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matters in a list…</a:t>
            </a:r>
          </a:p>
        </p:txBody>
      </p:sp>
      <p:sp>
        <p:nvSpPr>
          <p:cNvPr id="7" name="Rectangular Callout 9">
            <a:extLst>
              <a:ext uri="{FF2B5EF4-FFF2-40B4-BE49-F238E27FC236}">
                <a16:creationId xmlns:a16="http://schemas.microsoft.com/office/drawing/2014/main" id="{F4EB2FC4-9096-4D41-905A-D0AA875F3928}"/>
              </a:ext>
            </a:extLst>
          </p:cNvPr>
          <p:cNvSpPr/>
          <p:nvPr/>
        </p:nvSpPr>
        <p:spPr>
          <a:xfrm>
            <a:off x="9493702" y="4168669"/>
            <a:ext cx="1860098" cy="904685"/>
          </a:xfrm>
          <a:prstGeom prst="wedgeRectCallout">
            <a:avLst>
              <a:gd name="adj1" fmla="val -102182"/>
              <a:gd name="adj2" fmla="val -1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doesn’t matter in a dictionary…</a:t>
            </a:r>
          </a:p>
        </p:txBody>
      </p:sp>
    </p:spTree>
    <p:extLst>
      <p:ext uri="{BB962C8B-B14F-4D97-AF65-F5344CB8AC3E}">
        <p14:creationId xmlns:p14="http://schemas.microsoft.com/office/powerpoint/2010/main" val="298349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/>
          </a:bodyPr>
          <a:lstStyle/>
          <a:p>
            <a:r>
              <a:rPr lang="en-US" dirty="0"/>
              <a:t>We’ll </a:t>
            </a:r>
            <a:r>
              <a:rPr lang="en-US"/>
              <a:t>use a number of </a:t>
            </a:r>
            <a:r>
              <a:rPr lang="en-US" dirty="0"/>
              <a:t>dictionary methods quite often</a:t>
            </a:r>
          </a:p>
          <a:p>
            <a:pPr lvl="1"/>
            <a:r>
              <a:rPr lang="en-US" b="1" dirty="0"/>
              <a:t>values()</a:t>
            </a:r>
            <a:r>
              <a:rPr lang="en-US" dirty="0"/>
              <a:t>, </a:t>
            </a:r>
            <a:r>
              <a:rPr lang="en-US" b="1" dirty="0"/>
              <a:t>keys()</a:t>
            </a:r>
            <a:r>
              <a:rPr lang="en-US" dirty="0"/>
              <a:t>, </a:t>
            </a:r>
            <a:r>
              <a:rPr lang="en-US" b="1" dirty="0"/>
              <a:t>items()</a:t>
            </a:r>
            <a:r>
              <a:rPr lang="en-US" dirty="0"/>
              <a:t>,</a:t>
            </a:r>
            <a:r>
              <a:rPr lang="en-US" b="1" dirty="0"/>
              <a:t> get()</a:t>
            </a:r>
            <a:r>
              <a:rPr lang="en-US" dirty="0"/>
              <a:t>, </a:t>
            </a:r>
            <a:r>
              <a:rPr lang="en-US" b="1" dirty="0" err="1"/>
              <a:t>setdefault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Return list-like values</a:t>
            </a:r>
          </a:p>
          <a:p>
            <a:pPr lvl="1"/>
            <a:r>
              <a:rPr lang="en-US" dirty="0"/>
              <a:t>Work with a dictionary’s keys, values or both</a:t>
            </a:r>
          </a:p>
          <a:p>
            <a:pPr lvl="1"/>
            <a:r>
              <a:rPr lang="en-US" dirty="0"/>
              <a:t>We’ll use them quite often in </a:t>
            </a:r>
            <a:r>
              <a:rPr lang="en-US" b="1" dirty="0"/>
              <a:t>for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187827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We’ll first look at </a:t>
            </a:r>
            <a:r>
              <a:rPr lang="en-US" b="1" dirty="0"/>
              <a:t>values()</a:t>
            </a:r>
          </a:p>
          <a:p>
            <a:pPr lvl="1"/>
            <a:r>
              <a:rPr lang="en-US" dirty="0"/>
              <a:t>Iterate over all the values in the dictionary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spam = {‘color’: ‘red’, ‘age’: 42}</a:t>
            </a:r>
            <a:br>
              <a:rPr lang="en-US" dirty="0"/>
            </a:br>
            <a:r>
              <a:rPr lang="en-US" dirty="0"/>
              <a:t>for value in </a:t>
            </a:r>
            <a:r>
              <a:rPr lang="en-US" dirty="0" err="1"/>
              <a:t>spam.values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print(value)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red</a:t>
            </a:r>
          </a:p>
          <a:p>
            <a:pPr marL="0" indent="0">
              <a:buNone/>
            </a:pPr>
            <a:r>
              <a:rPr lang="en-US" dirty="0"/>
              <a:t>42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</p:txBody>
      </p:sp>
      <p:sp>
        <p:nvSpPr>
          <p:cNvPr id="4" name="Rectangular Callout 9">
            <a:extLst>
              <a:ext uri="{FF2B5EF4-FFF2-40B4-BE49-F238E27FC236}">
                <a16:creationId xmlns:a16="http://schemas.microsoft.com/office/drawing/2014/main" id="{C2263D1F-81BE-4755-ABAB-8641A0FBB8C7}"/>
              </a:ext>
            </a:extLst>
          </p:cNvPr>
          <p:cNvSpPr/>
          <p:nvPr/>
        </p:nvSpPr>
        <p:spPr>
          <a:xfrm>
            <a:off x="9493702" y="2976657"/>
            <a:ext cx="1860098" cy="904685"/>
          </a:xfrm>
          <a:prstGeom prst="wedgeRectCallout">
            <a:avLst>
              <a:gd name="adj1" fmla="val -102182"/>
              <a:gd name="adj2" fmla="val -1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 the dot notation of </a:t>
            </a:r>
            <a:r>
              <a:rPr lang="en-US" dirty="0" err="1"/>
              <a:t>spam.values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420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512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We’ll now look at </a:t>
            </a:r>
            <a:r>
              <a:rPr lang="en-US" b="1" dirty="0"/>
              <a:t>keys()</a:t>
            </a:r>
          </a:p>
          <a:p>
            <a:pPr lvl="1"/>
            <a:r>
              <a:rPr lang="en-US" dirty="0"/>
              <a:t>Iterate over all the keys in the dictionary</a:t>
            </a:r>
          </a:p>
          <a:p>
            <a:pPr marL="0" indent="0">
              <a:buNone/>
            </a:pP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spam = {‘color’: ‘red’, ‘age’: 42}</a:t>
            </a:r>
            <a:br>
              <a:rPr lang="en-US" dirty="0"/>
            </a:br>
            <a:r>
              <a:rPr lang="en-US" dirty="0"/>
              <a:t>for key in </a:t>
            </a:r>
            <a:r>
              <a:rPr lang="en-US" dirty="0" err="1"/>
              <a:t>spam.keys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print(key)</a:t>
            </a:r>
            <a:br>
              <a:rPr lang="en-US" dirty="0"/>
            </a:br>
            <a:r>
              <a:rPr lang="en-US" dirty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color</a:t>
            </a:r>
          </a:p>
          <a:p>
            <a:pPr marL="0" indent="0">
              <a:buNone/>
            </a:pPr>
            <a:r>
              <a:rPr lang="en-US" dirty="0"/>
              <a:t>age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</a:t>
            </a:r>
          </a:p>
        </p:txBody>
      </p:sp>
      <p:sp>
        <p:nvSpPr>
          <p:cNvPr id="4" name="Rectangular Callout 9">
            <a:extLst>
              <a:ext uri="{FF2B5EF4-FFF2-40B4-BE49-F238E27FC236}">
                <a16:creationId xmlns:a16="http://schemas.microsoft.com/office/drawing/2014/main" id="{C2263D1F-81BE-4755-ABAB-8641A0FBB8C7}"/>
              </a:ext>
            </a:extLst>
          </p:cNvPr>
          <p:cNvSpPr/>
          <p:nvPr/>
        </p:nvSpPr>
        <p:spPr>
          <a:xfrm>
            <a:off x="9493702" y="2976657"/>
            <a:ext cx="1860098" cy="904685"/>
          </a:xfrm>
          <a:prstGeom prst="wedgeRectCallout">
            <a:avLst>
              <a:gd name="adj1" fmla="val -102182"/>
              <a:gd name="adj2" fmla="val -170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 </a:t>
            </a:r>
            <a:r>
              <a:rPr lang="en-US" dirty="0" err="1"/>
              <a:t>spam.keys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0010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1176</Words>
  <Application>Microsoft Office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SFWE 101</vt:lpstr>
      <vt:lpstr>Chapter 5 Terms</vt:lpstr>
      <vt:lpstr>What is a Dictionary</vt:lpstr>
      <vt:lpstr>Accessing a Dictionary</vt:lpstr>
      <vt:lpstr>Dictionaries vs Lists</vt:lpstr>
      <vt:lpstr>Dictionaries vs Lists</vt:lpstr>
      <vt:lpstr>Useful Dictionary Methods</vt:lpstr>
      <vt:lpstr>Useful Dictionary Methods</vt:lpstr>
      <vt:lpstr>Useful Dictionary Methods</vt:lpstr>
      <vt:lpstr>Useful Dictionary Methods</vt:lpstr>
      <vt:lpstr>in and not in Again</vt:lpstr>
      <vt:lpstr>get() Method</vt:lpstr>
      <vt:lpstr>setdefault() Method</vt:lpstr>
      <vt:lpstr>Pretty Printing</vt:lpstr>
      <vt:lpstr>Pretty Printing</vt:lpstr>
      <vt:lpstr>Pretty Printing</vt:lpstr>
      <vt:lpstr>Nested Dictionaries and Lists</vt:lpstr>
      <vt:lpstr>Summary</vt:lpstr>
    </vt:vector>
  </TitlesOfParts>
  <Company>Augusta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1200</dc:title>
  <dc:creator>Weldon, Steven</dc:creator>
  <cp:lastModifiedBy>He, Sen - (senhe)</cp:lastModifiedBy>
  <cp:revision>279</cp:revision>
  <dcterms:created xsi:type="dcterms:W3CDTF">2018-05-15T16:14:30Z</dcterms:created>
  <dcterms:modified xsi:type="dcterms:W3CDTF">2023-10-27T07:32:25Z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