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9" r:id="rId1"/>
  </p:sldMasterIdLst>
  <p:notesMasterIdLst>
    <p:notesMasterId r:id="rId34"/>
  </p:notesMasterIdLst>
  <p:sldIdLst>
    <p:sldId id="265" r:id="rId2"/>
    <p:sldId id="266" r:id="rId3"/>
    <p:sldId id="267" r:id="rId4"/>
    <p:sldId id="268" r:id="rId5"/>
    <p:sldId id="269" r:id="rId6"/>
    <p:sldId id="569" r:id="rId7"/>
    <p:sldId id="578" r:id="rId8"/>
    <p:sldId id="580" r:id="rId9"/>
    <p:sldId id="582" r:id="rId10"/>
    <p:sldId id="584" r:id="rId11"/>
    <p:sldId id="571" r:id="rId12"/>
    <p:sldId id="583" r:id="rId13"/>
    <p:sldId id="585" r:id="rId14"/>
    <p:sldId id="581" r:id="rId15"/>
    <p:sldId id="573" r:id="rId16"/>
    <p:sldId id="586" r:id="rId17"/>
    <p:sldId id="575" r:id="rId18"/>
    <p:sldId id="570" r:id="rId19"/>
    <p:sldId id="574" r:id="rId20"/>
    <p:sldId id="577" r:id="rId21"/>
    <p:sldId id="572" r:id="rId22"/>
    <p:sldId id="576" r:id="rId23"/>
    <p:sldId id="587" r:id="rId24"/>
    <p:sldId id="588" r:id="rId25"/>
    <p:sldId id="589" r:id="rId26"/>
    <p:sldId id="590" r:id="rId27"/>
    <p:sldId id="591" r:id="rId28"/>
    <p:sldId id="592" r:id="rId29"/>
    <p:sldId id="593" r:id="rId30"/>
    <p:sldId id="594" r:id="rId31"/>
    <p:sldId id="595" r:id="rId32"/>
    <p:sldId id="596" r:id="rId33"/>
  </p:sldIdLst>
  <p:sldSz cx="9144000" cy="5143500" type="screen16x9"/>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520"/>
    <a:srgbClr val="DFEBF9"/>
    <a:srgbClr val="000000"/>
    <a:srgbClr val="000099"/>
    <a:srgbClr val="0C234B"/>
    <a:srgbClr val="81D3EB"/>
    <a:srgbClr val="333333"/>
    <a:srgbClr val="C8D9D8"/>
    <a:srgbClr val="6F868D"/>
    <a:srgbClr val="83B1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6051D-426B-41D2-A315-FF26C56E45C5}" v="27" dt="2022-11-30T03:49:04.0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7" autoAdjust="0"/>
    <p:restoredTop sz="86385" autoAdjust="0"/>
  </p:normalViewPr>
  <p:slideViewPr>
    <p:cSldViewPr snapToGrid="0">
      <p:cViewPr varScale="1">
        <p:scale>
          <a:sx n="78" d="100"/>
          <a:sy n="78" d="100"/>
        </p:scale>
        <p:origin x="69" y="156"/>
      </p:cViewPr>
      <p:guideLst/>
    </p:cSldViewPr>
  </p:slideViewPr>
  <p:outlineViewPr>
    <p:cViewPr>
      <p:scale>
        <a:sx n="33" d="100"/>
        <a:sy n="33" d="100"/>
      </p:scale>
      <p:origin x="0" y="-44784"/>
    </p:cViewPr>
  </p:outlineViewPr>
  <p:notesTextViewPr>
    <p:cViewPr>
      <p:scale>
        <a:sx n="3" d="2"/>
        <a:sy n="3" d="2"/>
      </p:scale>
      <p:origin x="0" y="0"/>
    </p:cViewPr>
  </p:notesTextViewPr>
  <p:sorterViewPr>
    <p:cViewPr varScale="1">
      <p:scale>
        <a:sx n="1" d="1"/>
        <a:sy n="1" d="1"/>
      </p:scale>
      <p:origin x="0" y="-146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on ONeal" userId="00fd13140c01cef7" providerId="LiveId" clId="{24FEE0AA-1CAF-4EDB-93BE-F047AE0345E9}"/>
    <pc:docChg chg="delSld modSld">
      <pc:chgData name="Sharon ONeal" userId="00fd13140c01cef7" providerId="LiveId" clId="{24FEE0AA-1CAF-4EDB-93BE-F047AE0345E9}" dt="2021-11-21T22:46:37.972" v="157" actId="47"/>
      <pc:docMkLst>
        <pc:docMk/>
      </pc:docMkLst>
      <pc:sldChg chg="modSp mod">
        <pc:chgData name="Sharon ONeal" userId="00fd13140c01cef7" providerId="LiveId" clId="{24FEE0AA-1CAF-4EDB-93BE-F047AE0345E9}" dt="2021-11-21T22:45:12.922" v="39" actId="20577"/>
        <pc:sldMkLst>
          <pc:docMk/>
          <pc:sldMk cId="3515156590" sldId="265"/>
        </pc:sldMkLst>
        <pc:spChg chg="mod">
          <ac:chgData name="Sharon ONeal" userId="00fd13140c01cef7" providerId="LiveId" clId="{24FEE0AA-1CAF-4EDB-93BE-F047AE0345E9}" dt="2021-11-21T22:45:12.922" v="39" actId="20577"/>
          <ac:spMkLst>
            <pc:docMk/>
            <pc:sldMk cId="3515156590" sldId="265"/>
            <ac:spMk id="4" creationId="{EF547B5A-F7B2-4EC5-9F1E-8AD265CE7F80}"/>
          </ac:spMkLst>
        </pc:spChg>
      </pc:sldChg>
      <pc:sldChg chg="modSp mod">
        <pc:chgData name="Sharon ONeal" userId="00fd13140c01cef7" providerId="LiveId" clId="{24FEE0AA-1CAF-4EDB-93BE-F047AE0345E9}" dt="2021-11-21T22:45:59.973" v="102" actId="20577"/>
        <pc:sldMkLst>
          <pc:docMk/>
          <pc:sldMk cId="4138389486" sldId="266"/>
        </pc:sldMkLst>
        <pc:spChg chg="mod">
          <ac:chgData name="Sharon ONeal" userId="00fd13140c01cef7" providerId="LiveId" clId="{24FEE0AA-1CAF-4EDB-93BE-F047AE0345E9}" dt="2021-11-21T22:45:59.973" v="102" actId="20577"/>
          <ac:spMkLst>
            <pc:docMk/>
            <pc:sldMk cId="4138389486" sldId="266"/>
            <ac:spMk id="2" creationId="{2603420F-9319-4EA7-A624-A45BC667901E}"/>
          </ac:spMkLst>
        </pc:spChg>
      </pc:sldChg>
      <pc:sldChg chg="modSp mod">
        <pc:chgData name="Sharon ONeal" userId="00fd13140c01cef7" providerId="LiveId" clId="{24FEE0AA-1CAF-4EDB-93BE-F047AE0345E9}" dt="2021-11-21T22:46:31.602" v="155" actId="20577"/>
        <pc:sldMkLst>
          <pc:docMk/>
          <pc:sldMk cId="1253483618" sldId="370"/>
        </pc:sldMkLst>
        <pc:spChg chg="mod">
          <ac:chgData name="Sharon ONeal" userId="00fd13140c01cef7" providerId="LiveId" clId="{24FEE0AA-1CAF-4EDB-93BE-F047AE0345E9}" dt="2021-11-21T22:46:31.602" v="155" actId="20577"/>
          <ac:spMkLst>
            <pc:docMk/>
            <pc:sldMk cId="1253483618" sldId="370"/>
            <ac:spMk id="2" creationId="{2603420F-9319-4EA7-A624-A45BC667901E}"/>
          </ac:spMkLst>
        </pc:spChg>
      </pc:sldChg>
      <pc:sldChg chg="del">
        <pc:chgData name="Sharon ONeal" userId="00fd13140c01cef7" providerId="LiveId" clId="{24FEE0AA-1CAF-4EDB-93BE-F047AE0345E9}" dt="2021-11-21T22:46:36.725" v="156" actId="47"/>
        <pc:sldMkLst>
          <pc:docMk/>
          <pc:sldMk cId="2449327753" sldId="431"/>
        </pc:sldMkLst>
      </pc:sldChg>
      <pc:sldChg chg="del">
        <pc:chgData name="Sharon ONeal" userId="00fd13140c01cef7" providerId="LiveId" clId="{24FEE0AA-1CAF-4EDB-93BE-F047AE0345E9}" dt="2021-11-21T22:46:37.972" v="157" actId="47"/>
        <pc:sldMkLst>
          <pc:docMk/>
          <pc:sldMk cId="1434808066" sldId="432"/>
        </pc:sldMkLst>
      </pc:sldChg>
    </pc:docChg>
  </pc:docChgLst>
  <pc:docChgLst>
    <pc:chgData name="Sharon ONeal" userId="00fd13140c01cef7" providerId="LiveId" clId="{9626051D-426B-41D2-A315-FF26C56E45C5}"/>
    <pc:docChg chg="undo custSel addSld delSld modSld sldOrd">
      <pc:chgData name="Sharon ONeal" userId="00fd13140c01cef7" providerId="LiveId" clId="{9626051D-426B-41D2-A315-FF26C56E45C5}" dt="2022-11-30T03:53:52.673" v="2468" actId="47"/>
      <pc:docMkLst>
        <pc:docMk/>
      </pc:docMkLst>
      <pc:sldChg chg="modSp mod">
        <pc:chgData name="Sharon ONeal" userId="00fd13140c01cef7" providerId="LiveId" clId="{9626051D-426B-41D2-A315-FF26C56E45C5}" dt="2022-11-25T00:04:56.581" v="1955" actId="20577"/>
        <pc:sldMkLst>
          <pc:docMk/>
          <pc:sldMk cId="4138389486" sldId="266"/>
        </pc:sldMkLst>
        <pc:spChg chg="mod">
          <ac:chgData name="Sharon ONeal" userId="00fd13140c01cef7" providerId="LiveId" clId="{9626051D-426B-41D2-A315-FF26C56E45C5}" dt="2022-11-25T00:04:56.581" v="1955" actId="20577"/>
          <ac:spMkLst>
            <pc:docMk/>
            <pc:sldMk cId="4138389486" sldId="266"/>
            <ac:spMk id="2" creationId="{2603420F-9319-4EA7-A624-A45BC667901E}"/>
          </ac:spMkLst>
        </pc:spChg>
      </pc:sldChg>
      <pc:sldChg chg="addSp delSp modSp mod modAnim">
        <pc:chgData name="Sharon ONeal" userId="00fd13140c01cef7" providerId="LiveId" clId="{9626051D-426B-41D2-A315-FF26C56E45C5}" dt="2022-11-24T21:56:32.183" v="319" actId="20577"/>
        <pc:sldMkLst>
          <pc:docMk/>
          <pc:sldMk cId="4179450329" sldId="267"/>
        </pc:sldMkLst>
        <pc:spChg chg="mod">
          <ac:chgData name="Sharon ONeal" userId="00fd13140c01cef7" providerId="LiveId" clId="{9626051D-426B-41D2-A315-FF26C56E45C5}" dt="2022-11-24T21:44:06.343" v="194" actId="207"/>
          <ac:spMkLst>
            <pc:docMk/>
            <pc:sldMk cId="4179450329" sldId="267"/>
            <ac:spMk id="2" creationId="{98216D00-8C6A-4852-90E1-D3ACA3F570B0}"/>
          </ac:spMkLst>
        </pc:spChg>
        <pc:spChg chg="mod">
          <ac:chgData name="Sharon ONeal" userId="00fd13140c01cef7" providerId="LiveId" clId="{9626051D-426B-41D2-A315-FF26C56E45C5}" dt="2022-11-24T21:56:32.183" v="319" actId="20577"/>
          <ac:spMkLst>
            <pc:docMk/>
            <pc:sldMk cId="4179450329" sldId="267"/>
            <ac:spMk id="3" creationId="{876B154E-601D-4417-A9F4-17C4505294F9}"/>
          </ac:spMkLst>
        </pc:spChg>
        <pc:spChg chg="del">
          <ac:chgData name="Sharon ONeal" userId="00fd13140c01cef7" providerId="LiveId" clId="{9626051D-426B-41D2-A315-FF26C56E45C5}" dt="2022-11-24T21:43:12.056" v="129" actId="478"/>
          <ac:spMkLst>
            <pc:docMk/>
            <pc:sldMk cId="4179450329" sldId="267"/>
            <ac:spMk id="4" creationId="{B4AF2BAA-B68E-4988-BFB2-04B01900A1AA}"/>
          </ac:spMkLst>
        </pc:spChg>
        <pc:spChg chg="mod">
          <ac:chgData name="Sharon ONeal" userId="00fd13140c01cef7" providerId="LiveId" clId="{9626051D-426B-41D2-A315-FF26C56E45C5}" dt="2022-11-24T21:52:10.342" v="204" actId="15"/>
          <ac:spMkLst>
            <pc:docMk/>
            <pc:sldMk cId="4179450329" sldId="267"/>
            <ac:spMk id="5" creationId="{31302E39-169E-43DC-B19E-5AEC1A89D083}"/>
          </ac:spMkLst>
        </pc:spChg>
        <pc:spChg chg="add del mod">
          <ac:chgData name="Sharon ONeal" userId="00fd13140c01cef7" providerId="LiveId" clId="{9626051D-426B-41D2-A315-FF26C56E45C5}" dt="2022-11-24T21:43:15.287" v="130" actId="478"/>
          <ac:spMkLst>
            <pc:docMk/>
            <pc:sldMk cId="4179450329" sldId="267"/>
            <ac:spMk id="7" creationId="{11B8DF2C-F9B9-FC33-DE05-B0C28E5A1F91}"/>
          </ac:spMkLst>
        </pc:spChg>
      </pc:sldChg>
      <pc:sldChg chg="modSp add mod">
        <pc:chgData name="Sharon ONeal" userId="00fd13140c01cef7" providerId="LiveId" clId="{9626051D-426B-41D2-A315-FF26C56E45C5}" dt="2022-11-24T21:57:11.429" v="322" actId="33524"/>
        <pc:sldMkLst>
          <pc:docMk/>
          <pc:sldMk cId="967213248" sldId="268"/>
        </pc:sldMkLst>
        <pc:spChg chg="mod">
          <ac:chgData name="Sharon ONeal" userId="00fd13140c01cef7" providerId="LiveId" clId="{9626051D-426B-41D2-A315-FF26C56E45C5}" dt="2022-11-24T21:57:11.429" v="322" actId="33524"/>
          <ac:spMkLst>
            <pc:docMk/>
            <pc:sldMk cId="967213248" sldId="268"/>
            <ac:spMk id="5" creationId="{31302E39-169E-43DC-B19E-5AEC1A89D083}"/>
          </ac:spMkLst>
        </pc:spChg>
      </pc:sldChg>
      <pc:sldChg chg="modSp add mod">
        <pc:chgData name="Sharon ONeal" userId="00fd13140c01cef7" providerId="LiveId" clId="{9626051D-426B-41D2-A315-FF26C56E45C5}" dt="2022-11-24T21:56:00.603" v="304" actId="20577"/>
        <pc:sldMkLst>
          <pc:docMk/>
          <pc:sldMk cId="116789215" sldId="269"/>
        </pc:sldMkLst>
        <pc:spChg chg="mod">
          <ac:chgData name="Sharon ONeal" userId="00fd13140c01cef7" providerId="LiveId" clId="{9626051D-426B-41D2-A315-FF26C56E45C5}" dt="2022-11-24T21:56:00.603" v="304" actId="20577"/>
          <ac:spMkLst>
            <pc:docMk/>
            <pc:sldMk cId="116789215" sldId="269"/>
            <ac:spMk id="3" creationId="{876B154E-601D-4417-A9F4-17C4505294F9}"/>
          </ac:spMkLst>
        </pc:spChg>
        <pc:spChg chg="mod">
          <ac:chgData name="Sharon ONeal" userId="00fd13140c01cef7" providerId="LiveId" clId="{9626051D-426B-41D2-A315-FF26C56E45C5}" dt="2022-11-24T21:53:29.242" v="250" actId="11"/>
          <ac:spMkLst>
            <pc:docMk/>
            <pc:sldMk cId="116789215" sldId="269"/>
            <ac:spMk id="5" creationId="{31302E39-169E-43DC-B19E-5AEC1A89D083}"/>
          </ac:spMkLst>
        </pc:spChg>
      </pc:sldChg>
      <pc:sldChg chg="del">
        <pc:chgData name="Sharon ONeal" userId="00fd13140c01cef7" providerId="LiveId" clId="{9626051D-426B-41D2-A315-FF26C56E45C5}" dt="2022-11-24T21:42:30.382" v="14" actId="47"/>
        <pc:sldMkLst>
          <pc:docMk/>
          <pc:sldMk cId="1533711249" sldId="336"/>
        </pc:sldMkLst>
      </pc:sldChg>
      <pc:sldChg chg="del">
        <pc:chgData name="Sharon ONeal" userId="00fd13140c01cef7" providerId="LiveId" clId="{9626051D-426B-41D2-A315-FF26C56E45C5}" dt="2022-11-24T21:42:13.419" v="1" actId="47"/>
        <pc:sldMkLst>
          <pc:docMk/>
          <pc:sldMk cId="3837131497" sldId="361"/>
        </pc:sldMkLst>
      </pc:sldChg>
      <pc:sldChg chg="del">
        <pc:chgData name="Sharon ONeal" userId="00fd13140c01cef7" providerId="LiveId" clId="{9626051D-426B-41D2-A315-FF26C56E45C5}" dt="2022-11-24T21:42:23.301" v="5" actId="47"/>
        <pc:sldMkLst>
          <pc:docMk/>
          <pc:sldMk cId="3926533191" sldId="362"/>
        </pc:sldMkLst>
      </pc:sldChg>
      <pc:sldChg chg="del">
        <pc:chgData name="Sharon ONeal" userId="00fd13140c01cef7" providerId="LiveId" clId="{9626051D-426B-41D2-A315-FF26C56E45C5}" dt="2022-11-24T21:42:24.843" v="6" actId="47"/>
        <pc:sldMkLst>
          <pc:docMk/>
          <pc:sldMk cId="3690269060" sldId="365"/>
        </pc:sldMkLst>
      </pc:sldChg>
      <pc:sldChg chg="del">
        <pc:chgData name="Sharon ONeal" userId="00fd13140c01cef7" providerId="LiveId" clId="{9626051D-426B-41D2-A315-FF26C56E45C5}" dt="2022-11-24T21:42:19.621" v="4" actId="47"/>
        <pc:sldMkLst>
          <pc:docMk/>
          <pc:sldMk cId="1253483618" sldId="370"/>
        </pc:sldMkLst>
      </pc:sldChg>
      <pc:sldChg chg="del">
        <pc:chgData name="Sharon ONeal" userId="00fd13140c01cef7" providerId="LiveId" clId="{9626051D-426B-41D2-A315-FF26C56E45C5}" dt="2022-11-24T21:42:16.821" v="3" actId="47"/>
        <pc:sldMkLst>
          <pc:docMk/>
          <pc:sldMk cId="1625443668" sldId="372"/>
        </pc:sldMkLst>
      </pc:sldChg>
      <pc:sldChg chg="del">
        <pc:chgData name="Sharon ONeal" userId="00fd13140c01cef7" providerId="LiveId" clId="{9626051D-426B-41D2-A315-FF26C56E45C5}" dt="2022-11-24T21:42:15.658" v="2" actId="47"/>
        <pc:sldMkLst>
          <pc:docMk/>
          <pc:sldMk cId="39308372" sldId="425"/>
        </pc:sldMkLst>
      </pc:sldChg>
      <pc:sldChg chg="del">
        <pc:chgData name="Sharon ONeal" userId="00fd13140c01cef7" providerId="LiveId" clId="{9626051D-426B-41D2-A315-FF26C56E45C5}" dt="2022-11-24T21:42:25.494" v="7" actId="47"/>
        <pc:sldMkLst>
          <pc:docMk/>
          <pc:sldMk cId="1316623422" sldId="426"/>
        </pc:sldMkLst>
      </pc:sldChg>
      <pc:sldChg chg="del">
        <pc:chgData name="Sharon ONeal" userId="00fd13140c01cef7" providerId="LiveId" clId="{9626051D-426B-41D2-A315-FF26C56E45C5}" dt="2022-11-24T21:42:26.087" v="8" actId="47"/>
        <pc:sldMkLst>
          <pc:docMk/>
          <pc:sldMk cId="2152879136" sldId="427"/>
        </pc:sldMkLst>
      </pc:sldChg>
      <pc:sldChg chg="del">
        <pc:chgData name="Sharon ONeal" userId="00fd13140c01cef7" providerId="LiveId" clId="{9626051D-426B-41D2-A315-FF26C56E45C5}" dt="2022-11-24T21:42:27.766" v="10" actId="47"/>
        <pc:sldMkLst>
          <pc:docMk/>
          <pc:sldMk cId="3602613304" sldId="428"/>
        </pc:sldMkLst>
      </pc:sldChg>
      <pc:sldChg chg="del">
        <pc:chgData name="Sharon ONeal" userId="00fd13140c01cef7" providerId="LiveId" clId="{9626051D-426B-41D2-A315-FF26C56E45C5}" dt="2022-11-24T21:42:28.317" v="11" actId="47"/>
        <pc:sldMkLst>
          <pc:docMk/>
          <pc:sldMk cId="1908475142" sldId="429"/>
        </pc:sldMkLst>
      </pc:sldChg>
      <pc:sldChg chg="del">
        <pc:chgData name="Sharon ONeal" userId="00fd13140c01cef7" providerId="LiveId" clId="{9626051D-426B-41D2-A315-FF26C56E45C5}" dt="2022-11-24T21:42:26.749" v="9" actId="47"/>
        <pc:sldMkLst>
          <pc:docMk/>
          <pc:sldMk cId="4005911535" sldId="430"/>
        </pc:sldMkLst>
      </pc:sldChg>
      <pc:sldChg chg="del">
        <pc:chgData name="Sharon ONeal" userId="00fd13140c01cef7" providerId="LiveId" clId="{9626051D-426B-41D2-A315-FF26C56E45C5}" dt="2022-11-24T21:42:28.956" v="12" actId="47"/>
        <pc:sldMkLst>
          <pc:docMk/>
          <pc:sldMk cId="852688799" sldId="433"/>
        </pc:sldMkLst>
      </pc:sldChg>
      <pc:sldChg chg="del">
        <pc:chgData name="Sharon ONeal" userId="00fd13140c01cef7" providerId="LiveId" clId="{9626051D-426B-41D2-A315-FF26C56E45C5}" dt="2022-11-24T21:42:29.733" v="13" actId="47"/>
        <pc:sldMkLst>
          <pc:docMk/>
          <pc:sldMk cId="2454127230" sldId="434"/>
        </pc:sldMkLst>
      </pc:sldChg>
      <pc:sldChg chg="del">
        <pc:chgData name="Sharon ONeal" userId="00fd13140c01cef7" providerId="LiveId" clId="{9626051D-426B-41D2-A315-FF26C56E45C5}" dt="2022-11-24T21:42:12.496" v="0" actId="47"/>
        <pc:sldMkLst>
          <pc:docMk/>
          <pc:sldMk cId="3879608400" sldId="494"/>
        </pc:sldMkLst>
      </pc:sldChg>
      <pc:sldChg chg="modSp add mod">
        <pc:chgData name="Sharon ONeal" userId="00fd13140c01cef7" providerId="LiveId" clId="{9626051D-426B-41D2-A315-FF26C56E45C5}" dt="2022-11-25T00:05:13.392" v="1969" actId="14100"/>
        <pc:sldMkLst>
          <pc:docMk/>
          <pc:sldMk cId="2050773650" sldId="569"/>
        </pc:sldMkLst>
        <pc:spChg chg="mod">
          <ac:chgData name="Sharon ONeal" userId="00fd13140c01cef7" providerId="LiveId" clId="{9626051D-426B-41D2-A315-FF26C56E45C5}" dt="2022-11-25T00:05:13.392" v="1969" actId="14100"/>
          <ac:spMkLst>
            <pc:docMk/>
            <pc:sldMk cId="2050773650" sldId="569"/>
            <ac:spMk id="2" creationId="{50A7A630-01A6-D631-273E-DA826670177C}"/>
          </ac:spMkLst>
        </pc:spChg>
        <pc:graphicFrameChg chg="modGraphic">
          <ac:chgData name="Sharon ONeal" userId="00fd13140c01cef7" providerId="LiveId" clId="{9626051D-426B-41D2-A315-FF26C56E45C5}" dt="2022-11-25T00:01:36.057" v="1901" actId="20577"/>
          <ac:graphicFrameMkLst>
            <pc:docMk/>
            <pc:sldMk cId="2050773650" sldId="569"/>
            <ac:graphicFrameMk id="4" creationId="{071CC46B-D5F3-39F6-DE92-775E091FE778}"/>
          </ac:graphicFrameMkLst>
        </pc:graphicFrameChg>
      </pc:sldChg>
      <pc:sldChg chg="addSp delSp modSp new mod ord">
        <pc:chgData name="Sharon ONeal" userId="00fd13140c01cef7" providerId="LiveId" clId="{9626051D-426B-41D2-A315-FF26C56E45C5}" dt="2022-11-28T17:02:19.162" v="1976" actId="1036"/>
        <pc:sldMkLst>
          <pc:docMk/>
          <pc:sldMk cId="3671959709" sldId="570"/>
        </pc:sldMkLst>
        <pc:spChg chg="mod ord">
          <ac:chgData name="Sharon ONeal" userId="00fd13140c01cef7" providerId="LiveId" clId="{9626051D-426B-41D2-A315-FF26C56E45C5}" dt="2022-11-24T22:16:07.519" v="605" actId="20577"/>
          <ac:spMkLst>
            <pc:docMk/>
            <pc:sldMk cId="3671959709" sldId="570"/>
            <ac:spMk id="2" creationId="{C35CF874-396B-8AF5-62D1-8588966371FE}"/>
          </ac:spMkLst>
        </pc:spChg>
        <pc:spChg chg="add mod">
          <ac:chgData name="Sharon ONeal" userId="00fd13140c01cef7" providerId="LiveId" clId="{9626051D-426B-41D2-A315-FF26C56E45C5}" dt="2022-11-28T17:02:19.162" v="1976" actId="1036"/>
          <ac:spMkLst>
            <pc:docMk/>
            <pc:sldMk cId="3671959709" sldId="570"/>
            <ac:spMk id="5" creationId="{BC687169-00AA-A9D4-B57E-80AB35261972}"/>
          </ac:spMkLst>
        </pc:spChg>
        <pc:spChg chg="add del mod">
          <ac:chgData name="Sharon ONeal" userId="00fd13140c01cef7" providerId="LiveId" clId="{9626051D-426B-41D2-A315-FF26C56E45C5}" dt="2022-11-24T22:39:43.071" v="811" actId="478"/>
          <ac:spMkLst>
            <pc:docMk/>
            <pc:sldMk cId="3671959709" sldId="570"/>
            <ac:spMk id="6" creationId="{945CD607-6615-4064-7191-0BA2854342E3}"/>
          </ac:spMkLst>
        </pc:spChg>
        <pc:spChg chg="add mod">
          <ac:chgData name="Sharon ONeal" userId="00fd13140c01cef7" providerId="LiveId" clId="{9626051D-426B-41D2-A315-FF26C56E45C5}" dt="2022-11-24T22:41:02.486" v="817" actId="14100"/>
          <ac:spMkLst>
            <pc:docMk/>
            <pc:sldMk cId="3671959709" sldId="570"/>
            <ac:spMk id="7" creationId="{E935317D-FD90-9CA3-1C38-6E106F5741C0}"/>
          </ac:spMkLst>
        </pc:spChg>
        <pc:spChg chg="add mod">
          <ac:chgData name="Sharon ONeal" userId="00fd13140c01cef7" providerId="LiveId" clId="{9626051D-426B-41D2-A315-FF26C56E45C5}" dt="2022-11-24T22:44:54.246" v="822" actId="1582"/>
          <ac:spMkLst>
            <pc:docMk/>
            <pc:sldMk cId="3671959709" sldId="570"/>
            <ac:spMk id="8" creationId="{991020E5-8E2D-5724-8E43-C1FA864F1289}"/>
          </ac:spMkLst>
        </pc:spChg>
        <pc:spChg chg="add mod">
          <ac:chgData name="Sharon ONeal" userId="00fd13140c01cef7" providerId="LiveId" clId="{9626051D-426B-41D2-A315-FF26C56E45C5}" dt="2022-11-24T23:36:18.936" v="924" actId="1076"/>
          <ac:spMkLst>
            <pc:docMk/>
            <pc:sldMk cId="3671959709" sldId="570"/>
            <ac:spMk id="9" creationId="{EE008C3B-0137-E9EF-FBB9-B6CB244BD93F}"/>
          </ac:spMkLst>
        </pc:spChg>
        <pc:picChg chg="add mod modCrop">
          <ac:chgData name="Sharon ONeal" userId="00fd13140c01cef7" providerId="LiveId" clId="{9626051D-426B-41D2-A315-FF26C56E45C5}" dt="2022-11-24T22:40:46.624" v="815" actId="1076"/>
          <ac:picMkLst>
            <pc:docMk/>
            <pc:sldMk cId="3671959709" sldId="570"/>
            <ac:picMk id="4" creationId="{0277D9E8-2BF5-3573-93BE-283881F59DD8}"/>
          </ac:picMkLst>
        </pc:picChg>
      </pc:sldChg>
      <pc:sldChg chg="addSp modSp add mod">
        <pc:chgData name="Sharon ONeal" userId="00fd13140c01cef7" providerId="LiveId" clId="{9626051D-426B-41D2-A315-FF26C56E45C5}" dt="2022-11-24T22:36:41.682" v="786" actId="14100"/>
        <pc:sldMkLst>
          <pc:docMk/>
          <pc:sldMk cId="4231455550" sldId="571"/>
        </pc:sldMkLst>
        <pc:spChg chg="mod">
          <ac:chgData name="Sharon ONeal" userId="00fd13140c01cef7" providerId="LiveId" clId="{9626051D-426B-41D2-A315-FF26C56E45C5}" dt="2022-11-24T22:04:36.792" v="456" actId="20577"/>
          <ac:spMkLst>
            <pc:docMk/>
            <pc:sldMk cId="4231455550" sldId="571"/>
            <ac:spMk id="2" creationId="{C35CF874-396B-8AF5-62D1-8588966371FE}"/>
          </ac:spMkLst>
        </pc:spChg>
        <pc:spChg chg="add mod">
          <ac:chgData name="Sharon ONeal" userId="00fd13140c01cef7" providerId="LiveId" clId="{9626051D-426B-41D2-A315-FF26C56E45C5}" dt="2022-11-24T22:36:41.682" v="786" actId="14100"/>
          <ac:spMkLst>
            <pc:docMk/>
            <pc:sldMk cId="4231455550" sldId="571"/>
            <ac:spMk id="5" creationId="{8F626603-42EB-A279-C546-BC619DF24BF0}"/>
          </ac:spMkLst>
        </pc:spChg>
        <pc:picChg chg="add mod modCrop">
          <ac:chgData name="Sharon ONeal" userId="00fd13140c01cef7" providerId="LiveId" clId="{9626051D-426B-41D2-A315-FF26C56E45C5}" dt="2022-11-24T22:36:36.122" v="784" actId="14100"/>
          <ac:picMkLst>
            <pc:docMk/>
            <pc:sldMk cId="4231455550" sldId="571"/>
            <ac:picMk id="4" creationId="{143DF277-5FA2-5A1C-5F3D-2AEE8314F187}"/>
          </ac:picMkLst>
        </pc:picChg>
      </pc:sldChg>
      <pc:sldChg chg="addSp modSp add mod">
        <pc:chgData name="Sharon ONeal" userId="00fd13140c01cef7" providerId="LiveId" clId="{9626051D-426B-41D2-A315-FF26C56E45C5}" dt="2022-11-24T22:19:06.371" v="676" actId="1076"/>
        <pc:sldMkLst>
          <pc:docMk/>
          <pc:sldMk cId="1710558012" sldId="572"/>
        </pc:sldMkLst>
        <pc:spChg chg="mod ord">
          <ac:chgData name="Sharon ONeal" userId="00fd13140c01cef7" providerId="LiveId" clId="{9626051D-426B-41D2-A315-FF26C56E45C5}" dt="2022-11-24T22:19:06.371" v="676" actId="1076"/>
          <ac:spMkLst>
            <pc:docMk/>
            <pc:sldMk cId="1710558012" sldId="572"/>
            <ac:spMk id="2" creationId="{C35CF874-396B-8AF5-62D1-8588966371FE}"/>
          </ac:spMkLst>
        </pc:spChg>
        <pc:picChg chg="add mod">
          <ac:chgData name="Sharon ONeal" userId="00fd13140c01cef7" providerId="LiveId" clId="{9626051D-426B-41D2-A315-FF26C56E45C5}" dt="2022-11-24T22:19:02.830" v="675" actId="14100"/>
          <ac:picMkLst>
            <pc:docMk/>
            <pc:sldMk cId="1710558012" sldId="572"/>
            <ac:picMk id="4" creationId="{8CF898A2-EB81-BC49-C3A9-EF922217CDA9}"/>
          </ac:picMkLst>
        </pc:picChg>
      </pc:sldChg>
      <pc:sldChg chg="addSp delSp modSp add mod">
        <pc:chgData name="Sharon ONeal" userId="00fd13140c01cef7" providerId="LiveId" clId="{9626051D-426B-41D2-A315-FF26C56E45C5}" dt="2022-11-24T22:39:17.875" v="810" actId="14100"/>
        <pc:sldMkLst>
          <pc:docMk/>
          <pc:sldMk cId="1124879377" sldId="573"/>
        </pc:sldMkLst>
        <pc:spChg chg="mod ord">
          <ac:chgData name="Sharon ONeal" userId="00fd13140c01cef7" providerId="LiveId" clId="{9626051D-426B-41D2-A315-FF26C56E45C5}" dt="2022-11-24T22:39:04.419" v="809" actId="1076"/>
          <ac:spMkLst>
            <pc:docMk/>
            <pc:sldMk cId="1124879377" sldId="573"/>
            <ac:spMk id="2" creationId="{C35CF874-396B-8AF5-62D1-8588966371FE}"/>
          </ac:spMkLst>
        </pc:spChg>
        <pc:spChg chg="add mod">
          <ac:chgData name="Sharon ONeal" userId="00fd13140c01cef7" providerId="LiveId" clId="{9626051D-426B-41D2-A315-FF26C56E45C5}" dt="2022-11-24T22:39:17.875" v="810" actId="14100"/>
          <ac:spMkLst>
            <pc:docMk/>
            <pc:sldMk cId="1124879377" sldId="573"/>
            <ac:spMk id="6" creationId="{11A6A9C3-03D3-3AD5-508E-ABFFD591FA3E}"/>
          </ac:spMkLst>
        </pc:spChg>
        <pc:picChg chg="del">
          <ac:chgData name="Sharon ONeal" userId="00fd13140c01cef7" providerId="LiveId" clId="{9626051D-426B-41D2-A315-FF26C56E45C5}" dt="2022-11-24T22:03:03.416" v="417" actId="478"/>
          <ac:picMkLst>
            <pc:docMk/>
            <pc:sldMk cId="1124879377" sldId="573"/>
            <ac:picMk id="4" creationId="{143DF277-5FA2-5A1C-5F3D-2AEE8314F187}"/>
          </ac:picMkLst>
        </pc:picChg>
        <pc:picChg chg="add mod">
          <ac:chgData name="Sharon ONeal" userId="00fd13140c01cef7" providerId="LiveId" clId="{9626051D-426B-41D2-A315-FF26C56E45C5}" dt="2022-11-24T22:39:01.060" v="808" actId="1076"/>
          <ac:picMkLst>
            <pc:docMk/>
            <pc:sldMk cId="1124879377" sldId="573"/>
            <ac:picMk id="5" creationId="{28F61CB7-67C5-75DE-AA34-B1E2D6D04908}"/>
          </ac:picMkLst>
        </pc:picChg>
      </pc:sldChg>
      <pc:sldChg chg="addSp delSp modSp add mod">
        <pc:chgData name="Sharon ONeal" userId="00fd13140c01cef7" providerId="LiveId" clId="{9626051D-426B-41D2-A315-FF26C56E45C5}" dt="2022-11-24T22:35:12.655" v="779" actId="14100"/>
        <pc:sldMkLst>
          <pc:docMk/>
          <pc:sldMk cId="1602879400" sldId="574"/>
        </pc:sldMkLst>
        <pc:spChg chg="mod">
          <ac:chgData name="Sharon ONeal" userId="00fd13140c01cef7" providerId="LiveId" clId="{9626051D-426B-41D2-A315-FF26C56E45C5}" dt="2022-11-24T22:16:14.150" v="609" actId="20577"/>
          <ac:spMkLst>
            <pc:docMk/>
            <pc:sldMk cId="1602879400" sldId="574"/>
            <ac:spMk id="2" creationId="{C35CF874-396B-8AF5-62D1-8588966371FE}"/>
          </ac:spMkLst>
        </pc:spChg>
        <pc:spChg chg="add mod">
          <ac:chgData name="Sharon ONeal" userId="00fd13140c01cef7" providerId="LiveId" clId="{9626051D-426B-41D2-A315-FF26C56E45C5}" dt="2022-11-24T22:35:12.655" v="779" actId="14100"/>
          <ac:spMkLst>
            <pc:docMk/>
            <pc:sldMk cId="1602879400" sldId="574"/>
            <ac:spMk id="9" creationId="{CCE66D45-C3BA-B91C-94AC-7B83E1531450}"/>
          </ac:spMkLst>
        </pc:spChg>
        <pc:grpChg chg="add mod">
          <ac:chgData name="Sharon ONeal" userId="00fd13140c01cef7" providerId="LiveId" clId="{9626051D-426B-41D2-A315-FF26C56E45C5}" dt="2022-11-24T22:17:25.897" v="664" actId="164"/>
          <ac:grpSpMkLst>
            <pc:docMk/>
            <pc:sldMk cId="1602879400" sldId="574"/>
            <ac:grpSpMk id="8" creationId="{35BE838B-9543-9485-8702-5502FDD86530}"/>
          </ac:grpSpMkLst>
        </pc:grpChg>
        <pc:picChg chg="del">
          <ac:chgData name="Sharon ONeal" userId="00fd13140c01cef7" providerId="LiveId" clId="{9626051D-426B-41D2-A315-FF26C56E45C5}" dt="2022-11-24T22:11:35.536" v="530" actId="478"/>
          <ac:picMkLst>
            <pc:docMk/>
            <pc:sldMk cId="1602879400" sldId="574"/>
            <ac:picMk id="4" creationId="{0277D9E8-2BF5-3573-93BE-283881F59DD8}"/>
          </ac:picMkLst>
        </pc:picChg>
        <pc:picChg chg="add mod modCrop">
          <ac:chgData name="Sharon ONeal" userId="00fd13140c01cef7" providerId="LiveId" clId="{9626051D-426B-41D2-A315-FF26C56E45C5}" dt="2022-11-24T22:17:25.897" v="664" actId="164"/>
          <ac:picMkLst>
            <pc:docMk/>
            <pc:sldMk cId="1602879400" sldId="574"/>
            <ac:picMk id="5" creationId="{3C086744-0DBE-8302-A85D-988C3C067691}"/>
          </ac:picMkLst>
        </pc:picChg>
        <pc:picChg chg="add mod modCrop">
          <ac:chgData name="Sharon ONeal" userId="00fd13140c01cef7" providerId="LiveId" clId="{9626051D-426B-41D2-A315-FF26C56E45C5}" dt="2022-11-24T22:17:25.897" v="664" actId="164"/>
          <ac:picMkLst>
            <pc:docMk/>
            <pc:sldMk cId="1602879400" sldId="574"/>
            <ac:picMk id="7" creationId="{1CF74248-A4CD-FA6D-9A47-6DFED1A10A4C}"/>
          </ac:picMkLst>
        </pc:picChg>
      </pc:sldChg>
      <pc:sldChg chg="addSp delSp modSp add mod ord">
        <pc:chgData name="Sharon ONeal" userId="00fd13140c01cef7" providerId="LiveId" clId="{9626051D-426B-41D2-A315-FF26C56E45C5}" dt="2022-11-24T22:29:39.081" v="765" actId="1076"/>
        <pc:sldMkLst>
          <pc:docMk/>
          <pc:sldMk cId="1433695183" sldId="575"/>
        </pc:sldMkLst>
        <pc:spChg chg="mod">
          <ac:chgData name="Sharon ONeal" userId="00fd13140c01cef7" providerId="LiveId" clId="{9626051D-426B-41D2-A315-FF26C56E45C5}" dt="2022-11-24T22:17:02.083" v="662" actId="114"/>
          <ac:spMkLst>
            <pc:docMk/>
            <pc:sldMk cId="1433695183" sldId="575"/>
            <ac:spMk id="2" creationId="{C35CF874-396B-8AF5-62D1-8588966371FE}"/>
          </ac:spMkLst>
        </pc:spChg>
        <pc:picChg chg="add del mod">
          <ac:chgData name="Sharon ONeal" userId="00fd13140c01cef7" providerId="LiveId" clId="{9626051D-426B-41D2-A315-FF26C56E45C5}" dt="2022-11-24T22:29:34.903" v="763" actId="478"/>
          <ac:picMkLst>
            <pc:docMk/>
            <pc:sldMk cId="1433695183" sldId="575"/>
            <ac:picMk id="4" creationId="{DA066CC3-D2D1-884F-B7DA-7EE1D6926DAF}"/>
          </ac:picMkLst>
        </pc:picChg>
        <pc:picChg chg="del">
          <ac:chgData name="Sharon ONeal" userId="00fd13140c01cef7" providerId="LiveId" clId="{9626051D-426B-41D2-A315-FF26C56E45C5}" dt="2022-11-24T22:14:11.232" v="559" actId="478"/>
          <ac:picMkLst>
            <pc:docMk/>
            <pc:sldMk cId="1433695183" sldId="575"/>
            <ac:picMk id="5" creationId="{3C086744-0DBE-8302-A85D-988C3C067691}"/>
          </ac:picMkLst>
        </pc:picChg>
        <pc:picChg chg="del">
          <ac:chgData name="Sharon ONeal" userId="00fd13140c01cef7" providerId="LiveId" clId="{9626051D-426B-41D2-A315-FF26C56E45C5}" dt="2022-11-24T22:14:11.232" v="559" actId="478"/>
          <ac:picMkLst>
            <pc:docMk/>
            <pc:sldMk cId="1433695183" sldId="575"/>
            <ac:picMk id="7" creationId="{1CF74248-A4CD-FA6D-9A47-6DFED1A10A4C}"/>
          </ac:picMkLst>
        </pc:picChg>
        <pc:picChg chg="add mod">
          <ac:chgData name="Sharon ONeal" userId="00fd13140c01cef7" providerId="LiveId" clId="{9626051D-426B-41D2-A315-FF26C56E45C5}" dt="2022-11-24T22:29:39.081" v="765" actId="1076"/>
          <ac:picMkLst>
            <pc:docMk/>
            <pc:sldMk cId="1433695183" sldId="575"/>
            <ac:picMk id="8" creationId="{AE99F525-541A-2750-25EE-BCCD72A38B22}"/>
          </ac:picMkLst>
        </pc:picChg>
      </pc:sldChg>
      <pc:sldChg chg="addSp delSp modSp add mod">
        <pc:chgData name="Sharon ONeal" userId="00fd13140c01cef7" providerId="LiveId" clId="{9626051D-426B-41D2-A315-FF26C56E45C5}" dt="2022-11-24T22:20:38.059" v="696" actId="1076"/>
        <pc:sldMkLst>
          <pc:docMk/>
          <pc:sldMk cId="1075847583" sldId="576"/>
        </pc:sldMkLst>
        <pc:spChg chg="mod ord">
          <ac:chgData name="Sharon ONeal" userId="00fd13140c01cef7" providerId="LiveId" clId="{9626051D-426B-41D2-A315-FF26C56E45C5}" dt="2022-11-24T22:20:31.960" v="694" actId="20577"/>
          <ac:spMkLst>
            <pc:docMk/>
            <pc:sldMk cId="1075847583" sldId="576"/>
            <ac:spMk id="2" creationId="{C35CF874-396B-8AF5-62D1-8588966371FE}"/>
          </ac:spMkLst>
        </pc:spChg>
        <pc:picChg chg="del">
          <ac:chgData name="Sharon ONeal" userId="00fd13140c01cef7" providerId="LiveId" clId="{9626051D-426B-41D2-A315-FF26C56E45C5}" dt="2022-11-24T22:19:16.410" v="678" actId="478"/>
          <ac:picMkLst>
            <pc:docMk/>
            <pc:sldMk cId="1075847583" sldId="576"/>
            <ac:picMk id="4" creationId="{8CF898A2-EB81-BC49-C3A9-EF922217CDA9}"/>
          </ac:picMkLst>
        </pc:picChg>
        <pc:picChg chg="add mod modCrop">
          <ac:chgData name="Sharon ONeal" userId="00fd13140c01cef7" providerId="LiveId" clId="{9626051D-426B-41D2-A315-FF26C56E45C5}" dt="2022-11-24T22:20:38.059" v="696" actId="1076"/>
          <ac:picMkLst>
            <pc:docMk/>
            <pc:sldMk cId="1075847583" sldId="576"/>
            <ac:picMk id="5" creationId="{737DBB72-93FF-E452-0773-15BFAA5356BC}"/>
          </ac:picMkLst>
        </pc:picChg>
      </pc:sldChg>
      <pc:sldChg chg="addSp delSp modSp add mod ord">
        <pc:chgData name="Sharon ONeal" userId="00fd13140c01cef7" providerId="LiveId" clId="{9626051D-426B-41D2-A315-FF26C56E45C5}" dt="2022-11-24T23:38:48.688" v="1024" actId="20577"/>
        <pc:sldMkLst>
          <pc:docMk/>
          <pc:sldMk cId="1200124855" sldId="577"/>
        </pc:sldMkLst>
        <pc:spChg chg="mod">
          <ac:chgData name="Sharon ONeal" userId="00fd13140c01cef7" providerId="LiveId" clId="{9626051D-426B-41D2-A315-FF26C56E45C5}" dt="2022-11-24T22:21:22.966" v="716" actId="20577"/>
          <ac:spMkLst>
            <pc:docMk/>
            <pc:sldMk cId="1200124855" sldId="577"/>
            <ac:spMk id="2" creationId="{C35CF874-396B-8AF5-62D1-8588966371FE}"/>
          </ac:spMkLst>
        </pc:spChg>
        <pc:spChg chg="add mod">
          <ac:chgData name="Sharon ONeal" userId="00fd13140c01cef7" providerId="LiveId" clId="{9626051D-426B-41D2-A315-FF26C56E45C5}" dt="2022-11-24T23:34:27.735" v="892" actId="114"/>
          <ac:spMkLst>
            <pc:docMk/>
            <pc:sldMk cId="1200124855" sldId="577"/>
            <ac:spMk id="9" creationId="{5E984007-1725-CEE2-2AE5-7FC79AF0C839}"/>
          </ac:spMkLst>
        </pc:spChg>
        <pc:spChg chg="add mod">
          <ac:chgData name="Sharon ONeal" userId="00fd13140c01cef7" providerId="LiveId" clId="{9626051D-426B-41D2-A315-FF26C56E45C5}" dt="2022-11-24T23:38:48.688" v="1024" actId="20577"/>
          <ac:spMkLst>
            <pc:docMk/>
            <pc:sldMk cId="1200124855" sldId="577"/>
            <ac:spMk id="12" creationId="{1D889E07-EA3C-6FFC-322A-0DF7B7E1DD1C}"/>
          </ac:spMkLst>
        </pc:spChg>
        <pc:grpChg chg="add mod">
          <ac:chgData name="Sharon ONeal" userId="00fd13140c01cef7" providerId="LiveId" clId="{9626051D-426B-41D2-A315-FF26C56E45C5}" dt="2022-11-24T22:40:02.160" v="812" actId="14100"/>
          <ac:grpSpMkLst>
            <pc:docMk/>
            <pc:sldMk cId="1200124855" sldId="577"/>
            <ac:grpSpMk id="8" creationId="{A4656CA6-17B0-1CD3-8F91-A1B1FC4D10F7}"/>
          </ac:grpSpMkLst>
        </pc:grpChg>
        <pc:picChg chg="del">
          <ac:chgData name="Sharon ONeal" userId="00fd13140c01cef7" providerId="LiveId" clId="{9626051D-426B-41D2-A315-FF26C56E45C5}" dt="2022-11-24T22:21:28.927" v="717" actId="478"/>
          <ac:picMkLst>
            <pc:docMk/>
            <pc:sldMk cId="1200124855" sldId="577"/>
            <ac:picMk id="4" creationId="{8CF898A2-EB81-BC49-C3A9-EF922217CDA9}"/>
          </ac:picMkLst>
        </pc:picChg>
        <pc:picChg chg="add mod modCrop">
          <ac:chgData name="Sharon ONeal" userId="00fd13140c01cef7" providerId="LiveId" clId="{9626051D-426B-41D2-A315-FF26C56E45C5}" dt="2022-11-24T22:26:53.884" v="734" actId="164"/>
          <ac:picMkLst>
            <pc:docMk/>
            <pc:sldMk cId="1200124855" sldId="577"/>
            <ac:picMk id="5" creationId="{3AB2AED5-B43A-0343-E70F-83E8170950FE}"/>
          </ac:picMkLst>
        </pc:picChg>
        <pc:picChg chg="add mod">
          <ac:chgData name="Sharon ONeal" userId="00fd13140c01cef7" providerId="LiveId" clId="{9626051D-426B-41D2-A315-FF26C56E45C5}" dt="2022-11-24T22:26:53.884" v="734" actId="164"/>
          <ac:picMkLst>
            <pc:docMk/>
            <pc:sldMk cId="1200124855" sldId="577"/>
            <ac:picMk id="7" creationId="{9C807735-886B-3C22-C46E-2B23B5679046}"/>
          </ac:picMkLst>
        </pc:picChg>
        <pc:cxnChg chg="add mod">
          <ac:chgData name="Sharon ONeal" userId="00fd13140c01cef7" providerId="LiveId" clId="{9626051D-426B-41D2-A315-FF26C56E45C5}" dt="2022-11-24T23:37:53.410" v="928"/>
          <ac:cxnSpMkLst>
            <pc:docMk/>
            <pc:sldMk cId="1200124855" sldId="577"/>
            <ac:cxnSpMk id="11" creationId="{588F553D-BC77-AC90-7C24-34C1D057D3DF}"/>
          </ac:cxnSpMkLst>
        </pc:cxnChg>
      </pc:sldChg>
      <pc:sldChg chg="delSp add del mod">
        <pc:chgData name="Sharon ONeal" userId="00fd13140c01cef7" providerId="LiveId" clId="{9626051D-426B-41D2-A315-FF26C56E45C5}" dt="2022-11-24T22:26:58.212" v="736" actId="47"/>
        <pc:sldMkLst>
          <pc:docMk/>
          <pc:sldMk cId="1779752796" sldId="578"/>
        </pc:sldMkLst>
        <pc:picChg chg="del">
          <ac:chgData name="Sharon ONeal" userId="00fd13140c01cef7" providerId="LiveId" clId="{9626051D-426B-41D2-A315-FF26C56E45C5}" dt="2022-11-24T22:23:54.950" v="725" actId="478"/>
          <ac:picMkLst>
            <pc:docMk/>
            <pc:sldMk cId="1779752796" sldId="578"/>
            <ac:picMk id="5" creationId="{3AB2AED5-B43A-0343-E70F-83E8170950FE}"/>
          </ac:picMkLst>
        </pc:picChg>
      </pc:sldChg>
      <pc:sldChg chg="addSp modSp new mod">
        <pc:chgData name="Sharon ONeal" userId="00fd13140c01cef7" providerId="LiveId" clId="{9626051D-426B-41D2-A315-FF26C56E45C5}" dt="2022-11-25T00:02:54.874" v="1904" actId="207"/>
        <pc:sldMkLst>
          <pc:docMk/>
          <pc:sldMk cId="1858401083" sldId="578"/>
        </pc:sldMkLst>
        <pc:spChg chg="mod">
          <ac:chgData name="Sharon ONeal" userId="00fd13140c01cef7" providerId="LiveId" clId="{9626051D-426B-41D2-A315-FF26C56E45C5}" dt="2022-11-24T23:49:12.407" v="1060" actId="20577"/>
          <ac:spMkLst>
            <pc:docMk/>
            <pc:sldMk cId="1858401083" sldId="578"/>
            <ac:spMk id="2" creationId="{5F8D5F2C-9F48-57FB-CB9E-12BF9AB3719E}"/>
          </ac:spMkLst>
        </pc:spChg>
        <pc:spChg chg="add mod">
          <ac:chgData name="Sharon ONeal" userId="00fd13140c01cef7" providerId="LiveId" clId="{9626051D-426B-41D2-A315-FF26C56E45C5}" dt="2022-11-25T00:02:54.874" v="1904" actId="207"/>
          <ac:spMkLst>
            <pc:docMk/>
            <pc:sldMk cId="1858401083" sldId="578"/>
            <ac:spMk id="5" creationId="{A01421BB-CB7C-F5A0-EDA0-BD63A0B6C1D9}"/>
          </ac:spMkLst>
        </pc:spChg>
        <pc:picChg chg="add mod">
          <ac:chgData name="Sharon ONeal" userId="00fd13140c01cef7" providerId="LiveId" clId="{9626051D-426B-41D2-A315-FF26C56E45C5}" dt="2022-11-24T23:56:26.076" v="1551" actId="1076"/>
          <ac:picMkLst>
            <pc:docMk/>
            <pc:sldMk cId="1858401083" sldId="578"/>
            <ac:picMk id="4" creationId="{80D25C4E-716E-DC8D-15D5-21ACFC95EF6A}"/>
          </ac:picMkLst>
        </pc:picChg>
      </pc:sldChg>
      <pc:sldChg chg="addSp delSp modSp add mod">
        <pc:chgData name="Sharon ONeal" userId="00fd13140c01cef7" providerId="LiveId" clId="{9626051D-426B-41D2-A315-FF26C56E45C5}" dt="2022-11-30T03:53:44.851" v="2462" actId="20577"/>
        <pc:sldMkLst>
          <pc:docMk/>
          <pc:sldMk cId="694019221" sldId="579"/>
        </pc:sldMkLst>
        <pc:spChg chg="mod">
          <ac:chgData name="Sharon ONeal" userId="00fd13140c01cef7" providerId="LiveId" clId="{9626051D-426B-41D2-A315-FF26C56E45C5}" dt="2022-11-30T03:53:44.851" v="2462" actId="20577"/>
          <ac:spMkLst>
            <pc:docMk/>
            <pc:sldMk cId="694019221" sldId="579"/>
            <ac:spMk id="2" creationId="{C35CF874-396B-8AF5-62D1-8588966371FE}"/>
          </ac:spMkLst>
        </pc:spChg>
        <pc:spChg chg="add del">
          <ac:chgData name="Sharon ONeal" userId="00fd13140c01cef7" providerId="LiveId" clId="{9626051D-426B-41D2-A315-FF26C56E45C5}" dt="2022-11-30T03:32:00.288" v="1982" actId="478"/>
          <ac:spMkLst>
            <pc:docMk/>
            <pc:sldMk cId="694019221" sldId="579"/>
            <ac:spMk id="4" creationId="{75197B1C-B18D-977A-4E8B-43091C38616F}"/>
          </ac:spMkLst>
        </pc:spChg>
        <pc:spChg chg="add del mod">
          <ac:chgData name="Sharon ONeal" userId="00fd13140c01cef7" providerId="LiveId" clId="{9626051D-426B-41D2-A315-FF26C56E45C5}" dt="2022-11-30T03:52:34.017" v="2364" actId="478"/>
          <ac:spMkLst>
            <pc:docMk/>
            <pc:sldMk cId="694019221" sldId="579"/>
            <ac:spMk id="8" creationId="{3B3404FC-0B22-46C1-CC4D-407006A09694}"/>
          </ac:spMkLst>
        </pc:spChg>
        <pc:picChg chg="del">
          <ac:chgData name="Sharon ONeal" userId="00fd13140c01cef7" providerId="LiveId" clId="{9626051D-426B-41D2-A315-FF26C56E45C5}" dt="2022-11-30T03:31:54.468" v="1980" actId="478"/>
          <ac:picMkLst>
            <pc:docMk/>
            <pc:sldMk cId="694019221" sldId="579"/>
            <ac:picMk id="5" creationId="{737DBB72-93FF-E452-0773-15BFAA5356BC}"/>
          </ac:picMkLst>
        </pc:picChg>
        <pc:picChg chg="add del mod">
          <ac:chgData name="Sharon ONeal" userId="00fd13140c01cef7" providerId="LiveId" clId="{9626051D-426B-41D2-A315-FF26C56E45C5}" dt="2022-11-30T03:52:35.730" v="2365" actId="478"/>
          <ac:picMkLst>
            <pc:docMk/>
            <pc:sldMk cId="694019221" sldId="579"/>
            <ac:picMk id="7" creationId="{AC055F87-1FE3-16C7-36CE-D45E95ED4B8B}"/>
          </ac:picMkLst>
        </pc:picChg>
      </pc:sldChg>
      <pc:sldChg chg="add del">
        <pc:chgData name="Sharon ONeal" userId="00fd13140c01cef7" providerId="LiveId" clId="{9626051D-426B-41D2-A315-FF26C56E45C5}" dt="2022-11-30T03:34:16.206" v="2050" actId="47"/>
        <pc:sldMkLst>
          <pc:docMk/>
          <pc:sldMk cId="1497677118" sldId="580"/>
        </pc:sldMkLst>
      </pc:sldChg>
      <pc:sldChg chg="addSp delSp modSp add del mod">
        <pc:chgData name="Sharon ONeal" userId="00fd13140c01cef7" providerId="LiveId" clId="{9626051D-426B-41D2-A315-FF26C56E45C5}" dt="2022-11-30T03:53:48.923" v="2463" actId="47"/>
        <pc:sldMkLst>
          <pc:docMk/>
          <pc:sldMk cId="4272444727" sldId="580"/>
        </pc:sldMkLst>
        <pc:spChg chg="mod">
          <ac:chgData name="Sharon ONeal" userId="00fd13140c01cef7" providerId="LiveId" clId="{9626051D-426B-41D2-A315-FF26C56E45C5}" dt="2022-11-30T03:34:25.050" v="2055" actId="20577"/>
          <ac:spMkLst>
            <pc:docMk/>
            <pc:sldMk cId="4272444727" sldId="580"/>
            <ac:spMk id="2" creationId="{C35CF874-396B-8AF5-62D1-8588966371FE}"/>
          </ac:spMkLst>
        </pc:spChg>
        <pc:picChg chg="add mod">
          <ac:chgData name="Sharon ONeal" userId="00fd13140c01cef7" providerId="LiveId" clId="{9626051D-426B-41D2-A315-FF26C56E45C5}" dt="2022-11-30T03:35:14.684" v="2061" actId="1076"/>
          <ac:picMkLst>
            <pc:docMk/>
            <pc:sldMk cId="4272444727" sldId="580"/>
            <ac:picMk id="4" creationId="{08BDAF0F-1800-AC76-E93A-49771A4069C2}"/>
          </ac:picMkLst>
        </pc:picChg>
        <pc:picChg chg="del">
          <ac:chgData name="Sharon ONeal" userId="00fd13140c01cef7" providerId="LiveId" clId="{9626051D-426B-41D2-A315-FF26C56E45C5}" dt="2022-11-30T03:34:22.069" v="2053" actId="478"/>
          <ac:picMkLst>
            <pc:docMk/>
            <pc:sldMk cId="4272444727" sldId="580"/>
            <ac:picMk id="7" creationId="{AC055F87-1FE3-16C7-36CE-D45E95ED4B8B}"/>
          </ac:picMkLst>
        </pc:picChg>
      </pc:sldChg>
      <pc:sldChg chg="addSp delSp modSp add del mod">
        <pc:chgData name="Sharon ONeal" userId="00fd13140c01cef7" providerId="LiveId" clId="{9626051D-426B-41D2-A315-FF26C56E45C5}" dt="2022-11-30T03:53:49.279" v="2464" actId="47"/>
        <pc:sldMkLst>
          <pc:docMk/>
          <pc:sldMk cId="3645166695" sldId="581"/>
        </pc:sldMkLst>
        <pc:spChg chg="mod">
          <ac:chgData name="Sharon ONeal" userId="00fd13140c01cef7" providerId="LiveId" clId="{9626051D-426B-41D2-A315-FF26C56E45C5}" dt="2022-11-30T03:39:58.287" v="2152" actId="20577"/>
          <ac:spMkLst>
            <pc:docMk/>
            <pc:sldMk cId="3645166695" sldId="581"/>
            <ac:spMk id="2" creationId="{C35CF874-396B-8AF5-62D1-8588966371FE}"/>
          </ac:spMkLst>
        </pc:spChg>
        <pc:picChg chg="add mod">
          <ac:chgData name="Sharon ONeal" userId="00fd13140c01cef7" providerId="LiveId" clId="{9626051D-426B-41D2-A315-FF26C56E45C5}" dt="2022-11-30T03:36:24.959" v="2064" actId="1076"/>
          <ac:picMkLst>
            <pc:docMk/>
            <pc:sldMk cId="3645166695" sldId="581"/>
            <ac:picMk id="4" creationId="{AD7C4920-C60D-F807-6F0D-9066B4749CFC}"/>
          </ac:picMkLst>
        </pc:picChg>
        <pc:picChg chg="del">
          <ac:chgData name="Sharon ONeal" userId="00fd13140c01cef7" providerId="LiveId" clId="{9626051D-426B-41D2-A315-FF26C56E45C5}" dt="2022-11-30T03:34:32.887" v="2058" actId="478"/>
          <ac:picMkLst>
            <pc:docMk/>
            <pc:sldMk cId="3645166695" sldId="581"/>
            <ac:picMk id="7" creationId="{AC055F87-1FE3-16C7-36CE-D45E95ED4B8B}"/>
          </ac:picMkLst>
        </pc:picChg>
      </pc:sldChg>
      <pc:sldChg chg="addSp delSp modSp add del mod">
        <pc:chgData name="Sharon ONeal" userId="00fd13140c01cef7" providerId="LiveId" clId="{9626051D-426B-41D2-A315-FF26C56E45C5}" dt="2022-11-30T03:53:50.015" v="2465" actId="47"/>
        <pc:sldMkLst>
          <pc:docMk/>
          <pc:sldMk cId="2454853299" sldId="582"/>
        </pc:sldMkLst>
        <pc:spChg chg="mod">
          <ac:chgData name="Sharon ONeal" userId="00fd13140c01cef7" providerId="LiveId" clId="{9626051D-426B-41D2-A315-FF26C56E45C5}" dt="2022-11-30T03:49:27.707" v="2325" actId="20577"/>
          <ac:spMkLst>
            <pc:docMk/>
            <pc:sldMk cId="2454853299" sldId="582"/>
            <ac:spMk id="2" creationId="{C35CF874-396B-8AF5-62D1-8588966371FE}"/>
          </ac:spMkLst>
        </pc:spChg>
        <pc:picChg chg="del">
          <ac:chgData name="Sharon ONeal" userId="00fd13140c01cef7" providerId="LiveId" clId="{9626051D-426B-41D2-A315-FF26C56E45C5}" dt="2022-11-30T03:39:25.279" v="2118" actId="478"/>
          <ac:picMkLst>
            <pc:docMk/>
            <pc:sldMk cId="2454853299" sldId="582"/>
            <ac:picMk id="4" creationId="{AD7C4920-C60D-F807-6F0D-9066B4749CFC}"/>
          </ac:picMkLst>
        </pc:picChg>
        <pc:picChg chg="add mod">
          <ac:chgData name="Sharon ONeal" userId="00fd13140c01cef7" providerId="LiveId" clId="{9626051D-426B-41D2-A315-FF26C56E45C5}" dt="2022-11-30T03:39:41.359" v="2123" actId="1076"/>
          <ac:picMkLst>
            <pc:docMk/>
            <pc:sldMk cId="2454853299" sldId="582"/>
            <ac:picMk id="5" creationId="{B8A941E3-F794-2600-2A96-E95893026885}"/>
          </ac:picMkLst>
        </pc:picChg>
      </pc:sldChg>
      <pc:sldChg chg="addSp delSp modSp add del mod">
        <pc:chgData name="Sharon ONeal" userId="00fd13140c01cef7" providerId="LiveId" clId="{9626051D-426B-41D2-A315-FF26C56E45C5}" dt="2022-11-30T03:53:52.673" v="2468" actId="47"/>
        <pc:sldMkLst>
          <pc:docMk/>
          <pc:sldMk cId="882750260" sldId="583"/>
        </pc:sldMkLst>
        <pc:spChg chg="mod">
          <ac:chgData name="Sharon ONeal" userId="00fd13140c01cef7" providerId="LiveId" clId="{9626051D-426B-41D2-A315-FF26C56E45C5}" dt="2022-11-30T03:49:14.464" v="2321" actId="20577"/>
          <ac:spMkLst>
            <pc:docMk/>
            <pc:sldMk cId="882750260" sldId="583"/>
            <ac:spMk id="2" creationId="{C35CF874-396B-8AF5-62D1-8588966371FE}"/>
          </ac:spMkLst>
        </pc:spChg>
        <pc:spChg chg="add mod">
          <ac:chgData name="Sharon ONeal" userId="00fd13140c01cef7" providerId="LiveId" clId="{9626051D-426B-41D2-A315-FF26C56E45C5}" dt="2022-11-30T03:48:32.610" v="2285" actId="1582"/>
          <ac:spMkLst>
            <pc:docMk/>
            <pc:sldMk cId="882750260" sldId="583"/>
            <ac:spMk id="10" creationId="{AD6BEBC8-0E1F-D6B9-23FC-FC4C297162D9}"/>
          </ac:spMkLst>
        </pc:spChg>
        <pc:spChg chg="add mod">
          <ac:chgData name="Sharon ONeal" userId="00fd13140c01cef7" providerId="LiveId" clId="{9626051D-426B-41D2-A315-FF26C56E45C5}" dt="2022-11-30T03:49:10.925" v="2319" actId="1076"/>
          <ac:spMkLst>
            <pc:docMk/>
            <pc:sldMk cId="882750260" sldId="583"/>
            <ac:spMk id="11" creationId="{D823F687-76B3-33AB-ED2C-05064443B14E}"/>
          </ac:spMkLst>
        </pc:spChg>
        <pc:picChg chg="add del mod">
          <ac:chgData name="Sharon ONeal" userId="00fd13140c01cef7" providerId="LiveId" clId="{9626051D-426B-41D2-A315-FF26C56E45C5}" dt="2022-11-30T03:43:33.287" v="2212" actId="478"/>
          <ac:picMkLst>
            <pc:docMk/>
            <pc:sldMk cId="882750260" sldId="583"/>
            <ac:picMk id="4" creationId="{61C434CD-D0C8-3C2D-8368-CAB12ED49497}"/>
          </ac:picMkLst>
        </pc:picChg>
        <pc:picChg chg="del">
          <ac:chgData name="Sharon ONeal" userId="00fd13140c01cef7" providerId="LiveId" clId="{9626051D-426B-41D2-A315-FF26C56E45C5}" dt="2022-11-30T03:41:29.383" v="2197" actId="478"/>
          <ac:picMkLst>
            <pc:docMk/>
            <pc:sldMk cId="882750260" sldId="583"/>
            <ac:picMk id="5" creationId="{B8A941E3-F794-2600-2A96-E95893026885}"/>
          </ac:picMkLst>
        </pc:picChg>
        <pc:picChg chg="add mod">
          <ac:chgData name="Sharon ONeal" userId="00fd13140c01cef7" providerId="LiveId" clId="{9626051D-426B-41D2-A315-FF26C56E45C5}" dt="2022-11-30T03:43:25.831" v="2211" actId="1076"/>
          <ac:picMkLst>
            <pc:docMk/>
            <pc:sldMk cId="882750260" sldId="583"/>
            <ac:picMk id="7" creationId="{4171D08B-5A21-6225-1A21-D1E4076A3C1D}"/>
          </ac:picMkLst>
        </pc:picChg>
        <pc:picChg chg="add del">
          <ac:chgData name="Sharon ONeal" userId="00fd13140c01cef7" providerId="LiveId" clId="{9626051D-426B-41D2-A315-FF26C56E45C5}" dt="2022-11-30T03:43:36.970" v="2214" actId="478"/>
          <ac:picMkLst>
            <pc:docMk/>
            <pc:sldMk cId="882750260" sldId="583"/>
            <ac:picMk id="9" creationId="{A807C1F4-D496-8D46-861F-5472B7A1AB36}"/>
          </ac:picMkLst>
        </pc:picChg>
      </pc:sldChg>
      <pc:sldChg chg="addSp delSp modSp add del mod">
        <pc:chgData name="Sharon ONeal" userId="00fd13140c01cef7" providerId="LiveId" clId="{9626051D-426B-41D2-A315-FF26C56E45C5}" dt="2022-11-30T03:53:50.458" v="2466" actId="47"/>
        <pc:sldMkLst>
          <pc:docMk/>
          <pc:sldMk cId="2505659506" sldId="584"/>
        </pc:sldMkLst>
        <pc:spChg chg="mod">
          <ac:chgData name="Sharon ONeal" userId="00fd13140c01cef7" providerId="LiveId" clId="{9626051D-426B-41D2-A315-FF26C56E45C5}" dt="2022-11-30T03:49:20.869" v="2323" actId="20577"/>
          <ac:spMkLst>
            <pc:docMk/>
            <pc:sldMk cId="2505659506" sldId="584"/>
            <ac:spMk id="2" creationId="{C35CF874-396B-8AF5-62D1-8588966371FE}"/>
          </ac:spMkLst>
        </pc:spChg>
        <pc:spChg chg="add mod">
          <ac:chgData name="Sharon ONeal" userId="00fd13140c01cef7" providerId="LiveId" clId="{9626051D-426B-41D2-A315-FF26C56E45C5}" dt="2022-11-30T03:45:47.174" v="2225"/>
          <ac:spMkLst>
            <pc:docMk/>
            <pc:sldMk cId="2505659506" sldId="584"/>
            <ac:spMk id="8" creationId="{1AB66C75-1879-72BA-2829-18714AAA3FD9}"/>
          </ac:spMkLst>
        </pc:spChg>
        <pc:picChg chg="add mod">
          <ac:chgData name="Sharon ONeal" userId="00fd13140c01cef7" providerId="LiveId" clId="{9626051D-426B-41D2-A315-FF26C56E45C5}" dt="2022-11-30T03:44:52.565" v="2218" actId="14100"/>
          <ac:picMkLst>
            <pc:docMk/>
            <pc:sldMk cId="2505659506" sldId="584"/>
            <ac:picMk id="4" creationId="{F213323F-D4F5-7C32-D3CD-951CB94D3D6D}"/>
          </ac:picMkLst>
        </pc:picChg>
        <pc:picChg chg="del">
          <ac:chgData name="Sharon ONeal" userId="00fd13140c01cef7" providerId="LiveId" clId="{9626051D-426B-41D2-A315-FF26C56E45C5}" dt="2022-11-30T03:44:47.525" v="2216" actId="478"/>
          <ac:picMkLst>
            <pc:docMk/>
            <pc:sldMk cId="2505659506" sldId="584"/>
            <ac:picMk id="5" creationId="{B8A941E3-F794-2600-2A96-E95893026885}"/>
          </ac:picMkLst>
        </pc:picChg>
        <pc:picChg chg="add del mod">
          <ac:chgData name="Sharon ONeal" userId="00fd13140c01cef7" providerId="LiveId" clId="{9626051D-426B-41D2-A315-FF26C56E45C5}" dt="2022-11-30T03:45:14.657" v="2222" actId="478"/>
          <ac:picMkLst>
            <pc:docMk/>
            <pc:sldMk cId="2505659506" sldId="584"/>
            <ac:picMk id="6" creationId="{F50DE6CD-897B-1657-7B08-8CD6858CEB9F}"/>
          </ac:picMkLst>
        </pc:picChg>
        <pc:picChg chg="add del mod">
          <ac:chgData name="Sharon ONeal" userId="00fd13140c01cef7" providerId="LiveId" clId="{9626051D-426B-41D2-A315-FF26C56E45C5}" dt="2022-11-30T03:45:30.280" v="2224" actId="478"/>
          <ac:picMkLst>
            <pc:docMk/>
            <pc:sldMk cId="2505659506" sldId="584"/>
            <ac:picMk id="7" creationId="{B898681B-EAA5-7F3C-2192-9D7FA7B88D6A}"/>
          </ac:picMkLst>
        </pc:picChg>
      </pc:sldChg>
      <pc:sldChg chg="delSp modSp add del mod">
        <pc:chgData name="Sharon ONeal" userId="00fd13140c01cef7" providerId="LiveId" clId="{9626051D-426B-41D2-A315-FF26C56E45C5}" dt="2022-11-30T03:49:37.270" v="2326" actId="47"/>
        <pc:sldMkLst>
          <pc:docMk/>
          <pc:sldMk cId="2187614799" sldId="585"/>
        </pc:sldMkLst>
        <pc:spChg chg="mod">
          <ac:chgData name="Sharon ONeal" userId="00fd13140c01cef7" providerId="LiveId" clId="{9626051D-426B-41D2-A315-FF26C56E45C5}" dt="2022-11-30T03:47:25.314" v="2276" actId="20577"/>
          <ac:spMkLst>
            <pc:docMk/>
            <pc:sldMk cId="2187614799" sldId="585"/>
            <ac:spMk id="2" creationId="{C35CF874-396B-8AF5-62D1-8588966371FE}"/>
          </ac:spMkLst>
        </pc:spChg>
        <pc:picChg chg="del">
          <ac:chgData name="Sharon ONeal" userId="00fd13140c01cef7" providerId="LiveId" clId="{9626051D-426B-41D2-A315-FF26C56E45C5}" dt="2022-11-30T03:47:19.246" v="2272" actId="478"/>
          <ac:picMkLst>
            <pc:docMk/>
            <pc:sldMk cId="2187614799" sldId="585"/>
            <ac:picMk id="7" creationId="{4171D08B-5A21-6225-1A21-D1E4076A3C1D}"/>
          </ac:picMkLst>
        </pc:picChg>
      </pc:sldChg>
      <pc:sldChg chg="delSp modSp add del mod">
        <pc:chgData name="Sharon ONeal" userId="00fd13140c01cef7" providerId="LiveId" clId="{9626051D-426B-41D2-A315-FF26C56E45C5}" dt="2022-11-30T03:53:51.505" v="2467" actId="47"/>
        <pc:sldMkLst>
          <pc:docMk/>
          <pc:sldMk cId="2639067725" sldId="585"/>
        </pc:sldMkLst>
        <pc:spChg chg="mod">
          <ac:chgData name="Sharon ONeal" userId="00fd13140c01cef7" providerId="LiveId" clId="{9626051D-426B-41D2-A315-FF26C56E45C5}" dt="2022-11-30T03:50:19.535" v="2362" actId="20577"/>
          <ac:spMkLst>
            <pc:docMk/>
            <pc:sldMk cId="2639067725" sldId="585"/>
            <ac:spMk id="2" creationId="{C35CF874-396B-8AF5-62D1-8588966371FE}"/>
          </ac:spMkLst>
        </pc:spChg>
        <pc:picChg chg="del">
          <ac:chgData name="Sharon ONeal" userId="00fd13140c01cef7" providerId="LiveId" clId="{9626051D-426B-41D2-A315-FF26C56E45C5}" dt="2022-11-30T03:50:21.396" v="2363" actId="478"/>
          <ac:picMkLst>
            <pc:docMk/>
            <pc:sldMk cId="2639067725" sldId="585"/>
            <ac:picMk id="4" creationId="{F213323F-D4F5-7C32-D3CD-951CB94D3D6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E3684C-F081-544B-8C90-A5795DCABDF2}" type="datetimeFigureOut">
              <a:rPr lang="en-US" smtClean="0"/>
              <a:t>11/29/2023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41DD33-2A06-9443-920E-9A8794B89243}" type="slidenum">
              <a:rPr lang="en-US" smtClean="0"/>
              <a:t>‹#›</a:t>
            </a:fld>
            <a:endParaRPr lang="en-US" dirty="0"/>
          </a:p>
        </p:txBody>
      </p:sp>
    </p:spTree>
    <p:extLst>
      <p:ext uri="{BB962C8B-B14F-4D97-AF65-F5344CB8AC3E}">
        <p14:creationId xmlns:p14="http://schemas.microsoft.com/office/powerpoint/2010/main" val="1145024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ecture 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6E2D8-B0F2-4654-9865-CC7CB181ACD6}"/>
              </a:ext>
            </a:extLst>
          </p:cNvPr>
          <p:cNvSpPr>
            <a:spLocks noGrp="1"/>
          </p:cNvSpPr>
          <p:nvPr>
            <p:ph type="title" hasCustomPrompt="1"/>
          </p:nvPr>
        </p:nvSpPr>
        <p:spPr>
          <a:xfrm>
            <a:off x="847769" y="1126856"/>
            <a:ext cx="7456251" cy="551722"/>
          </a:xfrm>
        </p:spPr>
        <p:txBody>
          <a:bodyPr/>
          <a:lstStyle>
            <a:lvl1pPr algn="ctr">
              <a:defRPr sz="2800" b="1" i="1">
                <a:solidFill>
                  <a:srgbClr val="0C234B"/>
                </a:solidFill>
                <a:latin typeface="+mj-lt"/>
                <a:cs typeface="Arial" panose="020B0604020202020204" pitchFamily="34" charset="0"/>
              </a:defRPr>
            </a:lvl1pPr>
          </a:lstStyle>
          <a:p>
            <a:r>
              <a:rPr lang="en-US" dirty="0"/>
              <a:t>Module Title</a:t>
            </a:r>
          </a:p>
        </p:txBody>
      </p:sp>
      <p:sp>
        <p:nvSpPr>
          <p:cNvPr id="16" name="Content Placeholder 15">
            <a:extLst>
              <a:ext uri="{FF2B5EF4-FFF2-40B4-BE49-F238E27FC236}">
                <a16:creationId xmlns:a16="http://schemas.microsoft.com/office/drawing/2014/main" id="{0C9A66B2-3159-4DA3-87AF-49F48742A7E5}"/>
              </a:ext>
            </a:extLst>
          </p:cNvPr>
          <p:cNvSpPr>
            <a:spLocks noGrp="1"/>
          </p:cNvSpPr>
          <p:nvPr>
            <p:ph sz="quarter" idx="10" hasCustomPrompt="1"/>
          </p:nvPr>
        </p:nvSpPr>
        <p:spPr>
          <a:xfrm>
            <a:off x="1953116" y="3307603"/>
            <a:ext cx="4941381" cy="430009"/>
          </a:xfrm>
        </p:spPr>
        <p:txBody>
          <a:bodyPr/>
          <a:lstStyle>
            <a:lvl1pPr marL="0" indent="0" algn="ctr">
              <a:buFontTx/>
              <a:buNone/>
              <a:defRPr cap="all" baseline="0">
                <a:solidFill>
                  <a:srgbClr val="0C234B"/>
                </a:solidFill>
              </a:defRPr>
            </a:lvl1pPr>
            <a:lvl2pPr>
              <a:defRPr>
                <a:solidFill>
                  <a:srgbClr val="0C234B"/>
                </a:solidFill>
              </a:defRPr>
            </a:lvl2pPr>
            <a:lvl3pPr>
              <a:defRPr>
                <a:solidFill>
                  <a:srgbClr val="0C234B"/>
                </a:solidFill>
              </a:defRPr>
            </a:lvl3pPr>
            <a:lvl4pPr>
              <a:defRPr>
                <a:solidFill>
                  <a:srgbClr val="0C234B"/>
                </a:solidFill>
              </a:defRPr>
            </a:lvl4pPr>
            <a:lvl5pPr>
              <a:defRPr>
                <a:solidFill>
                  <a:srgbClr val="0C234B"/>
                </a:solidFill>
              </a:defRPr>
            </a:lvl5pPr>
          </a:lstStyle>
          <a:p>
            <a:pPr lvl="0"/>
            <a:r>
              <a:rPr lang="en-US" dirty="0"/>
              <a:t>INSTRUCTOR NAME</a:t>
            </a:r>
          </a:p>
        </p:txBody>
      </p:sp>
      <p:pic>
        <p:nvPicPr>
          <p:cNvPr id="20" name="Picture 19" descr="Software Engineering at UA College of Engineering">
            <a:extLst>
              <a:ext uri="{FF2B5EF4-FFF2-40B4-BE49-F238E27FC236}">
                <a16:creationId xmlns:a16="http://schemas.microsoft.com/office/drawing/2014/main" id="{3D9A07D2-D5F9-43E5-80AE-CB0D627EFFAC}"/>
              </a:ext>
              <a:ext uri="{C183D7F6-B498-43B3-948B-1728B52AA6E4}">
                <adec:decorative xmlns:adec="http://schemas.microsoft.com/office/drawing/2017/decorative" val="0"/>
              </a:ext>
            </a:extLst>
          </p:cNvPr>
          <p:cNvPicPr>
            <a:picLocks noChangeAspect="1"/>
          </p:cNvPicPr>
          <p:nvPr userDrawn="1"/>
        </p:nvPicPr>
        <p:blipFill>
          <a:blip r:embed="rId2"/>
          <a:srcRect/>
          <a:stretch/>
        </p:blipFill>
        <p:spPr>
          <a:xfrm>
            <a:off x="2899345" y="84119"/>
            <a:ext cx="3345309" cy="917974"/>
          </a:xfrm>
          <a:prstGeom prst="rect">
            <a:avLst/>
          </a:prstGeom>
        </p:spPr>
      </p:pic>
      <p:pic>
        <p:nvPicPr>
          <p:cNvPr id="21" name="Picture 20" descr="The University of Arizona">
            <a:extLst>
              <a:ext uri="{FF2B5EF4-FFF2-40B4-BE49-F238E27FC236}">
                <a16:creationId xmlns:a16="http://schemas.microsoft.com/office/drawing/2014/main" id="{07FF5982-BE0A-4A61-819E-3CE5DA5254C6}"/>
              </a:ext>
              <a:ext uri="{C183D7F6-B498-43B3-948B-1728B52AA6E4}">
                <adec:decorative xmlns:adec="http://schemas.microsoft.com/office/drawing/2017/decorative" val="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936264" y="4039984"/>
            <a:ext cx="718393" cy="673772"/>
          </a:xfrm>
          <a:prstGeom prst="rect">
            <a:avLst/>
          </a:prstGeom>
        </p:spPr>
      </p:pic>
      <p:pic>
        <p:nvPicPr>
          <p:cNvPr id="9" name="Picture 8">
            <a:extLst>
              <a:ext uri="{FF2B5EF4-FFF2-40B4-BE49-F238E27FC236}">
                <a16:creationId xmlns:a16="http://schemas.microsoft.com/office/drawing/2014/main" id="{CF5A034A-4D1D-4596-986F-30BAC69E71C6}"/>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4251960" y="4823460"/>
            <a:ext cx="640080" cy="320040"/>
          </a:xfrm>
          <a:prstGeom prst="rect">
            <a:avLst/>
          </a:prstGeom>
        </p:spPr>
      </p:pic>
    </p:spTree>
    <p:extLst>
      <p:ext uri="{BB962C8B-B14F-4D97-AF65-F5344CB8AC3E}">
        <p14:creationId xmlns:p14="http://schemas.microsoft.com/office/powerpoint/2010/main" val="1050645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and Description Light">
    <p:spTree>
      <p:nvGrpSpPr>
        <p:cNvPr id="1" name=""/>
        <p:cNvGrpSpPr/>
        <p:nvPr/>
      </p:nvGrpSpPr>
      <p:grpSpPr>
        <a:xfrm>
          <a:off x="0" y="0"/>
          <a:ext cx="0" cy="0"/>
          <a:chOff x="0" y="0"/>
          <a:chExt cx="0" cy="0"/>
        </a:xfrm>
      </p:grpSpPr>
      <p:sp>
        <p:nvSpPr>
          <p:cNvPr id="15" name="object 3">
            <a:extLst>
              <a:ext uri="{FF2B5EF4-FFF2-40B4-BE49-F238E27FC236}">
                <a16:creationId xmlns:a16="http://schemas.microsoft.com/office/drawing/2014/main" id="{7A7E4853-92BF-8943-98F7-E8F30CF4C94E}"/>
              </a:ext>
              <a:ext uri="{C183D7F6-B498-43B3-948B-1728B52AA6E4}">
                <adec:decorative xmlns:adec="http://schemas.microsoft.com/office/drawing/2017/decorative" val="1"/>
              </a:ext>
            </a:extLst>
          </p:cNvPr>
          <p:cNvSpPr/>
          <p:nvPr userDrawn="1"/>
        </p:nvSpPr>
        <p:spPr>
          <a:xfrm>
            <a:off x="732659" y="513232"/>
            <a:ext cx="14288" cy="41148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sz="2100" dirty="0"/>
          </a:p>
        </p:txBody>
      </p:sp>
      <p:sp>
        <p:nvSpPr>
          <p:cNvPr id="17" name="Title 1">
            <a:extLst>
              <a:ext uri="{FF2B5EF4-FFF2-40B4-BE49-F238E27FC236}">
                <a16:creationId xmlns:a16="http://schemas.microsoft.com/office/drawing/2014/main" id="{33D8E40B-5CDD-482B-A8A2-E3EE5E2AA177}"/>
              </a:ext>
            </a:extLst>
          </p:cNvPr>
          <p:cNvSpPr>
            <a:spLocks noGrp="1"/>
          </p:cNvSpPr>
          <p:nvPr>
            <p:ph type="title" hasCustomPrompt="1"/>
          </p:nvPr>
        </p:nvSpPr>
        <p:spPr>
          <a:xfrm>
            <a:off x="5018323" y="1000953"/>
            <a:ext cx="3523099" cy="829858"/>
          </a:xfrm>
        </p:spPr>
        <p:txBody>
          <a:bodyPr anchor="t"/>
          <a:lstStyle>
            <a:lvl1pPr>
              <a:defRPr sz="2800" b="1">
                <a:solidFill>
                  <a:srgbClr val="0C234B"/>
                </a:solidFill>
                <a:latin typeface="+mj-lt"/>
                <a:cs typeface="Arial" panose="020B0604020202020204" pitchFamily="34" charset="0"/>
              </a:defRPr>
            </a:lvl1pPr>
          </a:lstStyle>
          <a:p>
            <a:r>
              <a:rPr lang="en-US" dirty="0"/>
              <a:t>Title Goes Here</a:t>
            </a:r>
          </a:p>
        </p:txBody>
      </p:sp>
      <p:sp>
        <p:nvSpPr>
          <p:cNvPr id="22" name="Picture Placeholder 20">
            <a:extLst>
              <a:ext uri="{FF2B5EF4-FFF2-40B4-BE49-F238E27FC236}">
                <a16:creationId xmlns:a16="http://schemas.microsoft.com/office/drawing/2014/main" id="{C53A6308-0DEF-4FBB-9772-50D65F15DCBD}"/>
              </a:ext>
            </a:extLst>
          </p:cNvPr>
          <p:cNvSpPr>
            <a:spLocks noGrp="1"/>
          </p:cNvSpPr>
          <p:nvPr>
            <p:ph type="pic" sz="quarter" idx="12"/>
          </p:nvPr>
        </p:nvSpPr>
        <p:spPr>
          <a:xfrm>
            <a:off x="992215" y="512762"/>
            <a:ext cx="3785616" cy="4096512"/>
          </a:xfrm>
        </p:spPr>
        <p:txBody>
          <a:bodyPr/>
          <a:lstStyle/>
          <a:p>
            <a:endParaRPr lang="en-US" dirty="0"/>
          </a:p>
        </p:txBody>
      </p:sp>
      <p:sp>
        <p:nvSpPr>
          <p:cNvPr id="18" name="Text Placeholder 3">
            <a:extLst>
              <a:ext uri="{FF2B5EF4-FFF2-40B4-BE49-F238E27FC236}">
                <a16:creationId xmlns:a16="http://schemas.microsoft.com/office/drawing/2014/main" id="{DF85D7B9-C4E0-4662-8DFA-9A07F0D7495E}"/>
              </a:ext>
            </a:extLst>
          </p:cNvPr>
          <p:cNvSpPr>
            <a:spLocks noGrp="1"/>
          </p:cNvSpPr>
          <p:nvPr>
            <p:ph type="body" sz="quarter" idx="11" hasCustomPrompt="1"/>
          </p:nvPr>
        </p:nvSpPr>
        <p:spPr>
          <a:xfrm>
            <a:off x="5018324" y="1984127"/>
            <a:ext cx="3523100" cy="1328563"/>
          </a:xfrm>
        </p:spPr>
        <p:txBody>
          <a:bodyPr/>
          <a:lstStyle>
            <a:lvl1pPr marL="0" indent="0">
              <a:buFont typeface="Arial" panose="020B0604020202020204" pitchFamily="34" charset="0"/>
              <a:buNone/>
              <a:defRPr>
                <a:solidFill>
                  <a:srgbClr val="0C234B"/>
                </a:solidFill>
              </a:defRPr>
            </a:lvl1pPr>
            <a:lvl2pPr marL="514350" indent="-285750">
              <a:buClr>
                <a:srgbClr val="0C234B"/>
              </a:buClr>
              <a:buFont typeface="Arial" panose="020B0604020202020204" pitchFamily="34" charset="0"/>
              <a:buChar char="•"/>
              <a:defRPr>
                <a:solidFill>
                  <a:srgbClr val="0C234B"/>
                </a:solidFill>
              </a:defRPr>
            </a:lvl2pPr>
            <a:lvl3pPr marL="742950" indent="-285750">
              <a:buClr>
                <a:srgbClr val="0C234B"/>
              </a:buClr>
              <a:buFont typeface="Arial" panose="020B0604020202020204" pitchFamily="34" charset="0"/>
              <a:buChar char="•"/>
              <a:defRPr>
                <a:solidFill>
                  <a:srgbClr val="0C234B"/>
                </a:solidFill>
              </a:defRPr>
            </a:lvl3pPr>
            <a:lvl4pPr marL="971550" indent="-285750">
              <a:buClr>
                <a:srgbClr val="0C234B"/>
              </a:buClr>
              <a:buFont typeface="Arial" panose="020B0604020202020204" pitchFamily="34" charset="0"/>
              <a:buChar char="•"/>
              <a:defRPr>
                <a:solidFill>
                  <a:srgbClr val="0C234B"/>
                </a:solidFill>
              </a:defRPr>
            </a:lvl4pPr>
            <a:lvl5pPr marL="1200150" indent="-285750">
              <a:buClr>
                <a:srgbClr val="0C234B"/>
              </a:buClr>
              <a:buFont typeface="Arial" panose="020B0604020202020204" pitchFamily="34" charset="0"/>
              <a:buChar char="•"/>
              <a:defRPr>
                <a:solidFill>
                  <a:srgbClr val="0C234B"/>
                </a:solidFill>
              </a:defRPr>
            </a:lvl5pPr>
          </a:lstStyle>
          <a:p>
            <a:pPr lvl="0"/>
            <a:r>
              <a:rPr lang="en-US" dirty="0"/>
              <a:t>Description</a:t>
            </a:r>
          </a:p>
        </p:txBody>
      </p:sp>
      <p:pic>
        <p:nvPicPr>
          <p:cNvPr id="9" name="Picture 8">
            <a:extLst>
              <a:ext uri="{FF2B5EF4-FFF2-40B4-BE49-F238E27FC236}">
                <a16:creationId xmlns:a16="http://schemas.microsoft.com/office/drawing/2014/main" id="{074DFAA4-C6ED-4EA7-BAE0-FF091FDDB11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EF0D47C1-8BC7-4B83-9853-7819B4AC3427}"/>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298756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Description Dark">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9DADA874-09C4-40DA-921E-911AD02E4418}"/>
              </a:ext>
              <a:ext uri="{C183D7F6-B498-43B3-948B-1728B52AA6E4}">
                <adec:decorative xmlns:adec="http://schemas.microsoft.com/office/drawing/2017/decorative" val="1"/>
              </a:ext>
            </a:extLst>
          </p:cNvPr>
          <p:cNvSpPr/>
          <p:nvPr userDrawn="1"/>
        </p:nvSpPr>
        <p:spPr>
          <a:xfrm>
            <a:off x="0"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15" name="object 3">
            <a:extLst>
              <a:ext uri="{FF2B5EF4-FFF2-40B4-BE49-F238E27FC236}">
                <a16:creationId xmlns:a16="http://schemas.microsoft.com/office/drawing/2014/main" id="{7A7E4853-92BF-8943-98F7-E8F30CF4C94E}"/>
              </a:ext>
              <a:ext uri="{C183D7F6-B498-43B3-948B-1728B52AA6E4}">
                <adec:decorative xmlns:adec="http://schemas.microsoft.com/office/drawing/2017/decorative" val="1"/>
              </a:ext>
            </a:extLst>
          </p:cNvPr>
          <p:cNvSpPr/>
          <p:nvPr userDrawn="1"/>
        </p:nvSpPr>
        <p:spPr>
          <a:xfrm>
            <a:off x="732659" y="513232"/>
            <a:ext cx="14288" cy="41148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chemeClr val="bg1"/>
          </a:solidFill>
          <a:ln>
            <a:solidFill>
              <a:srgbClr val="AB0520"/>
            </a:solidFill>
          </a:ln>
        </p:spPr>
        <p:txBody>
          <a:bodyPr wrap="square" lIns="0" tIns="0" rIns="0" bIns="0" rtlCol="0"/>
          <a:lstStyle/>
          <a:p>
            <a:endParaRPr sz="2100" dirty="0"/>
          </a:p>
        </p:txBody>
      </p:sp>
      <p:sp>
        <p:nvSpPr>
          <p:cNvPr id="17" name="Title 1">
            <a:extLst>
              <a:ext uri="{FF2B5EF4-FFF2-40B4-BE49-F238E27FC236}">
                <a16:creationId xmlns:a16="http://schemas.microsoft.com/office/drawing/2014/main" id="{33D8E40B-5CDD-482B-A8A2-E3EE5E2AA177}"/>
              </a:ext>
            </a:extLst>
          </p:cNvPr>
          <p:cNvSpPr>
            <a:spLocks noGrp="1"/>
          </p:cNvSpPr>
          <p:nvPr>
            <p:ph type="title" hasCustomPrompt="1"/>
          </p:nvPr>
        </p:nvSpPr>
        <p:spPr>
          <a:xfrm>
            <a:off x="5018323" y="1000953"/>
            <a:ext cx="3523099" cy="829858"/>
          </a:xfrm>
        </p:spPr>
        <p:txBody>
          <a:bodyPr anchor="t"/>
          <a:lstStyle>
            <a:lvl1pPr>
              <a:defRPr sz="2800" b="1">
                <a:solidFill>
                  <a:schemeClr val="bg1"/>
                </a:solidFill>
                <a:latin typeface="+mj-lt"/>
                <a:cs typeface="Arial" panose="020B0604020202020204" pitchFamily="34" charset="0"/>
              </a:defRPr>
            </a:lvl1pPr>
          </a:lstStyle>
          <a:p>
            <a:r>
              <a:rPr lang="en-US" dirty="0"/>
              <a:t>Title Goes Here</a:t>
            </a:r>
          </a:p>
        </p:txBody>
      </p:sp>
      <p:sp>
        <p:nvSpPr>
          <p:cNvPr id="22" name="Picture Placeholder 20">
            <a:extLst>
              <a:ext uri="{FF2B5EF4-FFF2-40B4-BE49-F238E27FC236}">
                <a16:creationId xmlns:a16="http://schemas.microsoft.com/office/drawing/2014/main" id="{C53A6308-0DEF-4FBB-9772-50D65F15DCBD}"/>
              </a:ext>
            </a:extLst>
          </p:cNvPr>
          <p:cNvSpPr>
            <a:spLocks noGrp="1"/>
          </p:cNvSpPr>
          <p:nvPr>
            <p:ph type="pic" sz="quarter" idx="12"/>
          </p:nvPr>
        </p:nvSpPr>
        <p:spPr>
          <a:xfrm>
            <a:off x="992215" y="512762"/>
            <a:ext cx="3785616" cy="4096512"/>
          </a:xfrm>
        </p:spPr>
        <p:txBody>
          <a:bodyPr/>
          <a:lstStyle>
            <a:lvl1pPr>
              <a:defRPr>
                <a:solidFill>
                  <a:schemeClr val="bg1"/>
                </a:solidFill>
              </a:defRPr>
            </a:lvl1pPr>
          </a:lstStyle>
          <a:p>
            <a:endParaRPr lang="en-US" dirty="0"/>
          </a:p>
        </p:txBody>
      </p:sp>
      <p:sp>
        <p:nvSpPr>
          <p:cNvPr id="18" name="Text Placeholder 3">
            <a:extLst>
              <a:ext uri="{FF2B5EF4-FFF2-40B4-BE49-F238E27FC236}">
                <a16:creationId xmlns:a16="http://schemas.microsoft.com/office/drawing/2014/main" id="{DF85D7B9-C4E0-4662-8DFA-9A07F0D7495E}"/>
              </a:ext>
            </a:extLst>
          </p:cNvPr>
          <p:cNvSpPr>
            <a:spLocks noGrp="1"/>
          </p:cNvSpPr>
          <p:nvPr>
            <p:ph type="body" sz="quarter" idx="11" hasCustomPrompt="1"/>
          </p:nvPr>
        </p:nvSpPr>
        <p:spPr>
          <a:xfrm>
            <a:off x="5018324" y="1984127"/>
            <a:ext cx="3523100" cy="1328563"/>
          </a:xfrm>
        </p:spPr>
        <p:txBody>
          <a:bodyPr/>
          <a:lstStyle>
            <a:lvl1pPr marL="0" indent="0">
              <a:buFont typeface="Arial" panose="020B0604020202020204" pitchFamily="34" charset="0"/>
              <a:buNone/>
              <a:defRPr>
                <a:solidFill>
                  <a:schemeClr val="bg1"/>
                </a:solidFill>
              </a:defRPr>
            </a:lvl1pPr>
            <a:lvl2pPr marL="514350" indent="-285750">
              <a:buClr>
                <a:srgbClr val="0C234B"/>
              </a:buClr>
              <a:buFont typeface="Arial" panose="020B0604020202020204" pitchFamily="34" charset="0"/>
              <a:buChar char="•"/>
              <a:defRPr>
                <a:solidFill>
                  <a:srgbClr val="0C234B"/>
                </a:solidFill>
              </a:defRPr>
            </a:lvl2pPr>
            <a:lvl3pPr marL="742950" indent="-285750">
              <a:buClr>
                <a:srgbClr val="0C234B"/>
              </a:buClr>
              <a:buFont typeface="Arial" panose="020B0604020202020204" pitchFamily="34" charset="0"/>
              <a:buChar char="•"/>
              <a:defRPr>
                <a:solidFill>
                  <a:srgbClr val="0C234B"/>
                </a:solidFill>
              </a:defRPr>
            </a:lvl3pPr>
            <a:lvl4pPr marL="971550" indent="-285750">
              <a:buClr>
                <a:srgbClr val="0C234B"/>
              </a:buClr>
              <a:buFont typeface="Arial" panose="020B0604020202020204" pitchFamily="34" charset="0"/>
              <a:buChar char="•"/>
              <a:defRPr>
                <a:solidFill>
                  <a:srgbClr val="0C234B"/>
                </a:solidFill>
              </a:defRPr>
            </a:lvl4pPr>
            <a:lvl5pPr marL="1200150" indent="-285750">
              <a:buClr>
                <a:srgbClr val="0C234B"/>
              </a:buClr>
              <a:buFont typeface="Arial" panose="020B0604020202020204" pitchFamily="34" charset="0"/>
              <a:buChar char="•"/>
              <a:defRPr>
                <a:solidFill>
                  <a:srgbClr val="0C234B"/>
                </a:solidFill>
              </a:defRPr>
            </a:lvl5pPr>
          </a:lstStyle>
          <a:p>
            <a:pPr lvl="0"/>
            <a:r>
              <a:rPr lang="en-US" dirty="0"/>
              <a:t>Description</a:t>
            </a:r>
          </a:p>
        </p:txBody>
      </p:sp>
      <p:pic>
        <p:nvPicPr>
          <p:cNvPr id="9" name="Picture 8">
            <a:extLst>
              <a:ext uri="{FF2B5EF4-FFF2-40B4-BE49-F238E27FC236}">
                <a16:creationId xmlns:a16="http://schemas.microsoft.com/office/drawing/2014/main" id="{D7238B92-4D2A-4D8D-8117-7E0626A03FE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430951A1-6C41-4E6A-886D-1CC98BB84AAF}"/>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27681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Ideas Right">
    <p:bg>
      <p:bgRef idx="1001">
        <a:schemeClr val="bg1"/>
      </p:bgRef>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EE305CF2-3738-8E46-A4CD-EFB5936BA81C}"/>
              </a:ext>
              <a:ext uri="{C183D7F6-B498-43B3-948B-1728B52AA6E4}">
                <adec:decorative xmlns:adec="http://schemas.microsoft.com/office/drawing/2017/decorative" val="1"/>
              </a:ext>
            </a:extLst>
          </p:cNvPr>
          <p:cNvSpPr/>
          <p:nvPr userDrawn="1"/>
        </p:nvSpPr>
        <p:spPr>
          <a:xfrm>
            <a:off x="4572000" y="0"/>
            <a:ext cx="4572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9" name="Rectangle 8">
            <a:extLst>
              <a:ext uri="{FF2B5EF4-FFF2-40B4-BE49-F238E27FC236}">
                <a16:creationId xmlns:a16="http://schemas.microsoft.com/office/drawing/2014/main" id="{2C432242-6D23-104C-983C-E3A1DF4292E7}"/>
              </a:ext>
              <a:ext uri="{C183D7F6-B498-43B3-948B-1728B52AA6E4}">
                <adec:decorative xmlns:adec="http://schemas.microsoft.com/office/drawing/2017/decorative" val="1"/>
              </a:ext>
            </a:extLst>
          </p:cNvPr>
          <p:cNvSpPr/>
          <p:nvPr userDrawn="1"/>
        </p:nvSpPr>
        <p:spPr>
          <a:xfrm rot="5400000">
            <a:off x="3430263" y="2447925"/>
            <a:ext cx="2307398" cy="24765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2" name="Title 1">
            <a:extLst>
              <a:ext uri="{FF2B5EF4-FFF2-40B4-BE49-F238E27FC236}">
                <a16:creationId xmlns:a16="http://schemas.microsoft.com/office/drawing/2014/main" id="{AE5C4679-B76D-446E-9CCB-9DAC4D9DBAFC}"/>
              </a:ext>
            </a:extLst>
          </p:cNvPr>
          <p:cNvSpPr>
            <a:spLocks noGrp="1"/>
          </p:cNvSpPr>
          <p:nvPr>
            <p:ph type="title"/>
          </p:nvPr>
        </p:nvSpPr>
        <p:spPr>
          <a:xfrm>
            <a:off x="714194" y="1217646"/>
            <a:ext cx="3146898" cy="2307398"/>
          </a:xfrm>
        </p:spPr>
        <p:txBody>
          <a:bodyPr/>
          <a:lstStyle>
            <a:lvl1pPr>
              <a:defRPr sz="2800" b="1">
                <a:latin typeface="+mj-lt"/>
                <a:cs typeface="Arial" panose="020B0604020202020204" pitchFamily="34" charset="0"/>
              </a:defRPr>
            </a:lvl1pPr>
          </a:lstStyle>
          <a:p>
            <a:r>
              <a:rPr lang="en-US" dirty="0"/>
              <a:t>Click to edit Master title style</a:t>
            </a:r>
          </a:p>
        </p:txBody>
      </p:sp>
      <p:sp>
        <p:nvSpPr>
          <p:cNvPr id="14" name="Text Placeholder 14">
            <a:extLst>
              <a:ext uri="{FF2B5EF4-FFF2-40B4-BE49-F238E27FC236}">
                <a16:creationId xmlns:a16="http://schemas.microsoft.com/office/drawing/2014/main" id="{BDFA61D4-D8FF-4298-93DD-16FDEE7F7B27}"/>
              </a:ext>
            </a:extLst>
          </p:cNvPr>
          <p:cNvSpPr>
            <a:spLocks noGrp="1"/>
          </p:cNvSpPr>
          <p:nvPr>
            <p:ph type="body" sz="quarter" idx="12" hasCustomPrompt="1"/>
          </p:nvPr>
        </p:nvSpPr>
        <p:spPr>
          <a:xfrm>
            <a:off x="5038928" y="523368"/>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5" name="Text Placeholder 3">
            <a:extLst>
              <a:ext uri="{FF2B5EF4-FFF2-40B4-BE49-F238E27FC236}">
                <a16:creationId xmlns:a16="http://schemas.microsoft.com/office/drawing/2014/main" id="{71A7152A-57B2-4642-8BD7-3236D551DE0A}"/>
              </a:ext>
            </a:extLst>
          </p:cNvPr>
          <p:cNvSpPr>
            <a:spLocks noGrp="1"/>
          </p:cNvSpPr>
          <p:nvPr>
            <p:ph type="body" sz="quarter" idx="15"/>
          </p:nvPr>
        </p:nvSpPr>
        <p:spPr>
          <a:xfrm>
            <a:off x="5038928" y="968375"/>
            <a:ext cx="3390878" cy="1146175"/>
          </a:xfrm>
        </p:spPr>
        <p:txBody>
          <a:bodyPr/>
          <a:lstStyle>
            <a:lvl1pPr>
              <a:defRPr>
                <a:solidFill>
                  <a:schemeClr val="bg1"/>
                </a:solidFill>
              </a:defRPr>
            </a:lvl1pPr>
          </a:lstStyle>
          <a:p>
            <a:pPr lvl="0"/>
            <a:r>
              <a:rPr lang="en-US" dirty="0"/>
              <a:t>Click to edit Master text styles</a:t>
            </a:r>
          </a:p>
        </p:txBody>
      </p:sp>
      <p:sp>
        <p:nvSpPr>
          <p:cNvPr id="16" name="Text Placeholder 14">
            <a:extLst>
              <a:ext uri="{FF2B5EF4-FFF2-40B4-BE49-F238E27FC236}">
                <a16:creationId xmlns:a16="http://schemas.microsoft.com/office/drawing/2014/main" id="{47BD57DE-C61D-4720-98A7-5B813CE737E0}"/>
              </a:ext>
            </a:extLst>
          </p:cNvPr>
          <p:cNvSpPr>
            <a:spLocks noGrp="1"/>
          </p:cNvSpPr>
          <p:nvPr>
            <p:ph type="body" sz="quarter" idx="16" hasCustomPrompt="1"/>
          </p:nvPr>
        </p:nvSpPr>
        <p:spPr>
          <a:xfrm>
            <a:off x="5038928" y="2363479"/>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7" name="Text Placeholder 3">
            <a:extLst>
              <a:ext uri="{FF2B5EF4-FFF2-40B4-BE49-F238E27FC236}">
                <a16:creationId xmlns:a16="http://schemas.microsoft.com/office/drawing/2014/main" id="{7699377F-85F4-4F4B-A746-2127DC7F901C}"/>
              </a:ext>
            </a:extLst>
          </p:cNvPr>
          <p:cNvSpPr>
            <a:spLocks noGrp="1"/>
          </p:cNvSpPr>
          <p:nvPr>
            <p:ph type="body" sz="quarter" idx="17"/>
          </p:nvPr>
        </p:nvSpPr>
        <p:spPr>
          <a:xfrm>
            <a:off x="5038928" y="2808486"/>
            <a:ext cx="3390878" cy="1146175"/>
          </a:xfrm>
        </p:spPr>
        <p:txBody>
          <a:bodyPr/>
          <a:lstStyle>
            <a:lvl1pPr>
              <a:defRPr>
                <a:solidFill>
                  <a:schemeClr val="bg1"/>
                </a:solidFill>
              </a:defRPr>
            </a:lvl1pPr>
          </a:lstStyle>
          <a:p>
            <a:pPr lvl="0"/>
            <a:r>
              <a:rPr lang="en-US" dirty="0"/>
              <a:t>Click to edit Master text styles</a:t>
            </a:r>
          </a:p>
        </p:txBody>
      </p:sp>
      <p:pic>
        <p:nvPicPr>
          <p:cNvPr id="12" name="Picture 11">
            <a:extLst>
              <a:ext uri="{FF2B5EF4-FFF2-40B4-BE49-F238E27FC236}">
                <a16:creationId xmlns:a16="http://schemas.microsoft.com/office/drawing/2014/main" id="{03B14529-B7A5-4199-894F-E232595AC9C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0" name="TextBox 9">
            <a:extLst>
              <a:ext uri="{FF2B5EF4-FFF2-40B4-BE49-F238E27FC236}">
                <a16:creationId xmlns:a16="http://schemas.microsoft.com/office/drawing/2014/main" id="{B913B0AE-8459-448A-BA1A-E0034A834D9D}"/>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64905349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deas Left">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EE305CF2-3738-8E46-A4CD-EFB5936BA81C}"/>
              </a:ext>
              <a:ext uri="{C183D7F6-B498-43B3-948B-1728B52AA6E4}">
                <adec:decorative xmlns:adec="http://schemas.microsoft.com/office/drawing/2017/decorative" val="1"/>
              </a:ext>
            </a:extLst>
          </p:cNvPr>
          <p:cNvSpPr/>
          <p:nvPr userDrawn="1"/>
        </p:nvSpPr>
        <p:spPr>
          <a:xfrm>
            <a:off x="-8308" y="0"/>
            <a:ext cx="4572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9" name="Rectangle 8">
            <a:extLst>
              <a:ext uri="{FF2B5EF4-FFF2-40B4-BE49-F238E27FC236}">
                <a16:creationId xmlns:a16="http://schemas.microsoft.com/office/drawing/2014/main" id="{2C432242-6D23-104C-983C-E3A1DF4292E7}"/>
              </a:ext>
              <a:ext uri="{C183D7F6-B498-43B3-948B-1728B52AA6E4}">
                <adec:decorative xmlns:adec="http://schemas.microsoft.com/office/drawing/2017/decorative" val="1"/>
              </a:ext>
            </a:extLst>
          </p:cNvPr>
          <p:cNvSpPr/>
          <p:nvPr userDrawn="1"/>
        </p:nvSpPr>
        <p:spPr>
          <a:xfrm rot="5400000">
            <a:off x="3430263" y="2447925"/>
            <a:ext cx="2307398" cy="24765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2" name="Title 1">
            <a:extLst>
              <a:ext uri="{FF2B5EF4-FFF2-40B4-BE49-F238E27FC236}">
                <a16:creationId xmlns:a16="http://schemas.microsoft.com/office/drawing/2014/main" id="{AE5C4679-B76D-446E-9CCB-9DAC4D9DBAFC}"/>
              </a:ext>
            </a:extLst>
          </p:cNvPr>
          <p:cNvSpPr>
            <a:spLocks noGrp="1"/>
          </p:cNvSpPr>
          <p:nvPr>
            <p:ph type="title"/>
          </p:nvPr>
        </p:nvSpPr>
        <p:spPr>
          <a:xfrm>
            <a:off x="714194" y="1217646"/>
            <a:ext cx="3146898" cy="2307398"/>
          </a:xfrm>
        </p:spPr>
        <p:txBody>
          <a:bodyPr/>
          <a:lstStyle>
            <a:lvl1pPr>
              <a:defRPr sz="3200" b="1">
                <a:solidFill>
                  <a:schemeClr val="bg1"/>
                </a:solidFill>
                <a:latin typeface="+mj-lt"/>
                <a:cs typeface="Arial" panose="020B0604020202020204" pitchFamily="34" charset="0"/>
              </a:defRPr>
            </a:lvl1pPr>
          </a:lstStyle>
          <a:p>
            <a:r>
              <a:rPr lang="en-US" dirty="0"/>
              <a:t>Click to edit Master title style</a:t>
            </a:r>
          </a:p>
        </p:txBody>
      </p:sp>
      <p:sp>
        <p:nvSpPr>
          <p:cNvPr id="14" name="Text Placeholder 14">
            <a:extLst>
              <a:ext uri="{FF2B5EF4-FFF2-40B4-BE49-F238E27FC236}">
                <a16:creationId xmlns:a16="http://schemas.microsoft.com/office/drawing/2014/main" id="{BDFA61D4-D8FF-4298-93DD-16FDEE7F7B27}"/>
              </a:ext>
            </a:extLst>
          </p:cNvPr>
          <p:cNvSpPr>
            <a:spLocks noGrp="1"/>
          </p:cNvSpPr>
          <p:nvPr>
            <p:ph type="body" sz="quarter" idx="12" hasCustomPrompt="1"/>
          </p:nvPr>
        </p:nvSpPr>
        <p:spPr>
          <a:xfrm>
            <a:off x="5038928" y="523368"/>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5" name="Text Placeholder 3">
            <a:extLst>
              <a:ext uri="{FF2B5EF4-FFF2-40B4-BE49-F238E27FC236}">
                <a16:creationId xmlns:a16="http://schemas.microsoft.com/office/drawing/2014/main" id="{71A7152A-57B2-4642-8BD7-3236D551DE0A}"/>
              </a:ext>
            </a:extLst>
          </p:cNvPr>
          <p:cNvSpPr>
            <a:spLocks noGrp="1"/>
          </p:cNvSpPr>
          <p:nvPr>
            <p:ph type="body" sz="quarter" idx="15"/>
          </p:nvPr>
        </p:nvSpPr>
        <p:spPr>
          <a:xfrm>
            <a:off x="5038928" y="968375"/>
            <a:ext cx="3390878" cy="1146175"/>
          </a:xfrm>
        </p:spPr>
        <p:txBody>
          <a:bodyPr/>
          <a:lstStyle/>
          <a:p>
            <a:pPr lvl="0"/>
            <a:r>
              <a:rPr lang="en-US" dirty="0"/>
              <a:t>Click to edit Master text styles</a:t>
            </a:r>
          </a:p>
        </p:txBody>
      </p:sp>
      <p:sp>
        <p:nvSpPr>
          <p:cNvPr id="16" name="Text Placeholder 14">
            <a:extLst>
              <a:ext uri="{FF2B5EF4-FFF2-40B4-BE49-F238E27FC236}">
                <a16:creationId xmlns:a16="http://schemas.microsoft.com/office/drawing/2014/main" id="{47BD57DE-C61D-4720-98A7-5B813CE737E0}"/>
              </a:ext>
            </a:extLst>
          </p:cNvPr>
          <p:cNvSpPr>
            <a:spLocks noGrp="1"/>
          </p:cNvSpPr>
          <p:nvPr>
            <p:ph type="body" sz="quarter" idx="16" hasCustomPrompt="1"/>
          </p:nvPr>
        </p:nvSpPr>
        <p:spPr>
          <a:xfrm>
            <a:off x="5038928" y="2363479"/>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7" name="Text Placeholder 3">
            <a:extLst>
              <a:ext uri="{FF2B5EF4-FFF2-40B4-BE49-F238E27FC236}">
                <a16:creationId xmlns:a16="http://schemas.microsoft.com/office/drawing/2014/main" id="{7699377F-85F4-4F4B-A746-2127DC7F901C}"/>
              </a:ext>
            </a:extLst>
          </p:cNvPr>
          <p:cNvSpPr>
            <a:spLocks noGrp="1"/>
          </p:cNvSpPr>
          <p:nvPr>
            <p:ph type="body" sz="quarter" idx="17"/>
          </p:nvPr>
        </p:nvSpPr>
        <p:spPr>
          <a:xfrm>
            <a:off x="5038928" y="2808486"/>
            <a:ext cx="3390878" cy="1146175"/>
          </a:xfrm>
        </p:spPr>
        <p:txBody>
          <a:bodyPr/>
          <a:lstStyle/>
          <a:p>
            <a:pPr lvl="0"/>
            <a:r>
              <a:rPr lang="en-US" dirty="0"/>
              <a:t>Click to edit Master text styles</a:t>
            </a:r>
          </a:p>
        </p:txBody>
      </p:sp>
      <p:pic>
        <p:nvPicPr>
          <p:cNvPr id="11" name="Picture 10">
            <a:extLst>
              <a:ext uri="{FF2B5EF4-FFF2-40B4-BE49-F238E27FC236}">
                <a16:creationId xmlns:a16="http://schemas.microsoft.com/office/drawing/2014/main" id="{8C614973-BDC0-4CB9-BB0C-2E61745AD48F}"/>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0" name="TextBox 9">
            <a:extLst>
              <a:ext uri="{FF2B5EF4-FFF2-40B4-BE49-F238E27FC236}">
                <a16:creationId xmlns:a16="http://schemas.microsoft.com/office/drawing/2014/main" id="{955D8BF6-356C-4B03-89B8-AE16157C1128}"/>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504987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ld Concept Dark">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A7E98F78-1EE8-9C46-B346-E33EA2A7C643}"/>
              </a:ext>
              <a:ext uri="{C183D7F6-B498-43B3-948B-1728B52AA6E4}">
                <adec:decorative xmlns:adec="http://schemas.microsoft.com/office/drawing/2017/decorative" val="1"/>
              </a:ext>
            </a:extLst>
          </p:cNvPr>
          <p:cNvSpPr/>
          <p:nvPr userDrawn="1"/>
        </p:nvSpPr>
        <p:spPr>
          <a:xfrm>
            <a:off x="0"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sz="2100" dirty="0"/>
          </a:p>
        </p:txBody>
      </p:sp>
      <p:sp>
        <p:nvSpPr>
          <p:cNvPr id="12" name="object 8">
            <a:extLst>
              <a:ext uri="{FF2B5EF4-FFF2-40B4-BE49-F238E27FC236}">
                <a16:creationId xmlns:a16="http://schemas.microsoft.com/office/drawing/2014/main" id="{67F30830-0281-CB4A-8A0B-32C54DACCB37}"/>
              </a:ext>
              <a:ext uri="{C183D7F6-B498-43B3-948B-1728B52AA6E4}">
                <adec:decorative xmlns:adec="http://schemas.microsoft.com/office/drawing/2017/decorative" val="1"/>
              </a:ext>
            </a:extLst>
          </p:cNvPr>
          <p:cNvSpPr/>
          <p:nvPr userDrawn="1"/>
        </p:nvSpPr>
        <p:spPr>
          <a:xfrm>
            <a:off x="3507653" y="3494725"/>
            <a:ext cx="4937760" cy="14288"/>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sz="2100" dirty="0"/>
          </a:p>
        </p:txBody>
      </p:sp>
      <p:sp>
        <p:nvSpPr>
          <p:cNvPr id="4" name="Picture Placeholder 3">
            <a:extLst>
              <a:ext uri="{FF2B5EF4-FFF2-40B4-BE49-F238E27FC236}">
                <a16:creationId xmlns:a16="http://schemas.microsoft.com/office/drawing/2014/main" id="{A5ECD14E-A5AB-49DD-9065-1CBBD51F21C9}"/>
              </a:ext>
            </a:extLst>
          </p:cNvPr>
          <p:cNvSpPr>
            <a:spLocks noGrp="1"/>
          </p:cNvSpPr>
          <p:nvPr>
            <p:ph type="pic" sz="quarter" idx="10"/>
          </p:nvPr>
        </p:nvSpPr>
        <p:spPr>
          <a:xfrm>
            <a:off x="464598" y="514350"/>
            <a:ext cx="2276475" cy="4114800"/>
          </a:xfrm>
        </p:spPr>
        <p:txBody>
          <a:bodyPr/>
          <a:lstStyle/>
          <a:p>
            <a:endParaRPr lang="en-US" dirty="0"/>
          </a:p>
        </p:txBody>
      </p:sp>
      <p:sp>
        <p:nvSpPr>
          <p:cNvPr id="2" name="Title 1">
            <a:extLst>
              <a:ext uri="{FF2B5EF4-FFF2-40B4-BE49-F238E27FC236}">
                <a16:creationId xmlns:a16="http://schemas.microsoft.com/office/drawing/2014/main" id="{A12F49E2-EB74-4301-8271-7116682C8A3E}"/>
              </a:ext>
            </a:extLst>
          </p:cNvPr>
          <p:cNvSpPr>
            <a:spLocks noGrp="1"/>
          </p:cNvSpPr>
          <p:nvPr>
            <p:ph type="title" hasCustomPrompt="1"/>
          </p:nvPr>
        </p:nvSpPr>
        <p:spPr>
          <a:xfrm>
            <a:off x="3507652" y="1052276"/>
            <a:ext cx="4950547" cy="2332950"/>
          </a:xfrm>
        </p:spPr>
        <p:txBody>
          <a:bodyPr/>
          <a:lstStyle>
            <a:lvl1pPr>
              <a:defRPr sz="2800" i="1"/>
            </a:lvl1pPr>
          </a:lstStyle>
          <a:p>
            <a:r>
              <a:rPr lang="en-US" dirty="0"/>
              <a:t>“Add a quote or a big concept that you want to highlight in your lecture”</a:t>
            </a:r>
          </a:p>
        </p:txBody>
      </p:sp>
      <p:sp>
        <p:nvSpPr>
          <p:cNvPr id="16" name="Text Placeholder 15">
            <a:extLst>
              <a:ext uri="{FF2B5EF4-FFF2-40B4-BE49-F238E27FC236}">
                <a16:creationId xmlns:a16="http://schemas.microsoft.com/office/drawing/2014/main" id="{1FB7504E-76BE-4248-B6B6-AE7661B7FF1C}"/>
              </a:ext>
            </a:extLst>
          </p:cNvPr>
          <p:cNvSpPr>
            <a:spLocks noGrp="1"/>
          </p:cNvSpPr>
          <p:nvPr>
            <p:ph type="body" sz="quarter" idx="11" hasCustomPrompt="1"/>
          </p:nvPr>
        </p:nvSpPr>
        <p:spPr>
          <a:xfrm>
            <a:off x="3508375" y="3686175"/>
            <a:ext cx="3067050" cy="247650"/>
          </a:xfrm>
        </p:spPr>
        <p:txBody>
          <a:bodyPr/>
          <a:lstStyle>
            <a:lvl1pPr>
              <a:defRPr cap="all" baseline="0"/>
            </a:lvl1pPr>
          </a:lstStyle>
          <a:p>
            <a:pPr lvl="0"/>
            <a:r>
              <a:rPr lang="en-US" dirty="0"/>
              <a:t>Add a Reference</a:t>
            </a:r>
          </a:p>
        </p:txBody>
      </p:sp>
      <p:pic>
        <p:nvPicPr>
          <p:cNvPr id="10" name="Picture 9">
            <a:extLst>
              <a:ext uri="{FF2B5EF4-FFF2-40B4-BE49-F238E27FC236}">
                <a16:creationId xmlns:a16="http://schemas.microsoft.com/office/drawing/2014/main" id="{DB9946E3-4CC6-4B76-A658-02E3215662F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pic>
        <p:nvPicPr>
          <p:cNvPr id="9" name="Picture 8">
            <a:extLst>
              <a:ext uri="{FF2B5EF4-FFF2-40B4-BE49-F238E27FC236}">
                <a16:creationId xmlns:a16="http://schemas.microsoft.com/office/drawing/2014/main" id="{50B863CB-DBB0-4230-A508-083F34E66764}"/>
              </a:ext>
              <a:ext uri="{C183D7F6-B498-43B3-948B-1728B52AA6E4}">
                <adec:decorative xmlns:adec="http://schemas.microsoft.com/office/drawing/2017/decorative" val="1"/>
              </a:ext>
            </a:extLst>
          </p:cNvPr>
          <p:cNvPicPr>
            <a:picLocks noChangeAspect="1"/>
          </p:cNvPicPr>
          <p:nvPr userDrawn="1"/>
        </p:nvPicPr>
        <p:blipFill>
          <a:blip r:embed="rId3"/>
          <a:srcRect/>
          <a:stretch/>
        </p:blipFill>
        <p:spPr>
          <a:xfrm>
            <a:off x="7999654" y="4279392"/>
            <a:ext cx="917089" cy="704088"/>
          </a:xfrm>
          <a:prstGeom prst="rect">
            <a:avLst/>
          </a:prstGeom>
        </p:spPr>
      </p:pic>
      <p:sp>
        <p:nvSpPr>
          <p:cNvPr id="11" name="TextBox 10">
            <a:extLst>
              <a:ext uri="{FF2B5EF4-FFF2-40B4-BE49-F238E27FC236}">
                <a16:creationId xmlns:a16="http://schemas.microsoft.com/office/drawing/2014/main" id="{1728805B-E224-4B42-8631-AD7BE5E6D306}"/>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568323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ld Concept Light">
    <p:spTree>
      <p:nvGrpSpPr>
        <p:cNvPr id="1" name=""/>
        <p:cNvGrpSpPr/>
        <p:nvPr/>
      </p:nvGrpSpPr>
      <p:grpSpPr>
        <a:xfrm>
          <a:off x="0" y="0"/>
          <a:ext cx="0" cy="0"/>
          <a:chOff x="0" y="0"/>
          <a:chExt cx="0" cy="0"/>
        </a:xfrm>
      </p:grpSpPr>
      <p:sp>
        <p:nvSpPr>
          <p:cNvPr id="12" name="object 8">
            <a:extLst>
              <a:ext uri="{FF2B5EF4-FFF2-40B4-BE49-F238E27FC236}">
                <a16:creationId xmlns:a16="http://schemas.microsoft.com/office/drawing/2014/main" id="{67F30830-0281-CB4A-8A0B-32C54DACCB37}"/>
              </a:ext>
              <a:ext uri="{C183D7F6-B498-43B3-948B-1728B52AA6E4}">
                <adec:decorative xmlns:adec="http://schemas.microsoft.com/office/drawing/2017/decorative" val="1"/>
              </a:ext>
            </a:extLst>
          </p:cNvPr>
          <p:cNvSpPr/>
          <p:nvPr userDrawn="1"/>
        </p:nvSpPr>
        <p:spPr>
          <a:xfrm>
            <a:off x="3507653" y="3494725"/>
            <a:ext cx="4937760" cy="14288"/>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sz="2100" dirty="0"/>
          </a:p>
        </p:txBody>
      </p:sp>
      <p:sp>
        <p:nvSpPr>
          <p:cNvPr id="18" name="Picture Placeholder 3">
            <a:extLst>
              <a:ext uri="{FF2B5EF4-FFF2-40B4-BE49-F238E27FC236}">
                <a16:creationId xmlns:a16="http://schemas.microsoft.com/office/drawing/2014/main" id="{98C39FCF-BDF0-40FD-9D89-15E74753FAEB}"/>
              </a:ext>
            </a:extLst>
          </p:cNvPr>
          <p:cNvSpPr>
            <a:spLocks noGrp="1"/>
          </p:cNvSpPr>
          <p:nvPr>
            <p:ph type="pic" sz="quarter" idx="10"/>
          </p:nvPr>
        </p:nvSpPr>
        <p:spPr>
          <a:xfrm>
            <a:off x="464598" y="514350"/>
            <a:ext cx="2276475" cy="4114800"/>
          </a:xfrm>
        </p:spPr>
        <p:txBody>
          <a:bodyPr/>
          <a:lstStyle/>
          <a:p>
            <a:endParaRPr lang="en-US" dirty="0"/>
          </a:p>
        </p:txBody>
      </p:sp>
      <p:sp>
        <p:nvSpPr>
          <p:cNvPr id="2" name="Title 1">
            <a:extLst>
              <a:ext uri="{FF2B5EF4-FFF2-40B4-BE49-F238E27FC236}">
                <a16:creationId xmlns:a16="http://schemas.microsoft.com/office/drawing/2014/main" id="{A12F49E2-EB74-4301-8271-7116682C8A3E}"/>
              </a:ext>
            </a:extLst>
          </p:cNvPr>
          <p:cNvSpPr>
            <a:spLocks noGrp="1"/>
          </p:cNvSpPr>
          <p:nvPr>
            <p:ph type="title" hasCustomPrompt="1"/>
          </p:nvPr>
        </p:nvSpPr>
        <p:spPr>
          <a:xfrm>
            <a:off x="3507652" y="1052276"/>
            <a:ext cx="4950547" cy="2332950"/>
          </a:xfrm>
        </p:spPr>
        <p:txBody>
          <a:bodyPr/>
          <a:lstStyle>
            <a:lvl1pPr>
              <a:defRPr sz="2800" i="1"/>
            </a:lvl1pPr>
          </a:lstStyle>
          <a:p>
            <a:r>
              <a:rPr lang="en-US" dirty="0"/>
              <a:t>“Add a quote or a big concept that you want to highlight in your lecture”</a:t>
            </a:r>
          </a:p>
        </p:txBody>
      </p:sp>
      <p:sp>
        <p:nvSpPr>
          <p:cNvPr id="16" name="Text Placeholder 15">
            <a:extLst>
              <a:ext uri="{FF2B5EF4-FFF2-40B4-BE49-F238E27FC236}">
                <a16:creationId xmlns:a16="http://schemas.microsoft.com/office/drawing/2014/main" id="{1FB7504E-76BE-4248-B6B6-AE7661B7FF1C}"/>
              </a:ext>
            </a:extLst>
          </p:cNvPr>
          <p:cNvSpPr>
            <a:spLocks noGrp="1"/>
          </p:cNvSpPr>
          <p:nvPr>
            <p:ph type="body" sz="quarter" idx="11" hasCustomPrompt="1"/>
          </p:nvPr>
        </p:nvSpPr>
        <p:spPr>
          <a:xfrm>
            <a:off x="3508375" y="3686175"/>
            <a:ext cx="3067050" cy="247650"/>
          </a:xfrm>
        </p:spPr>
        <p:txBody>
          <a:bodyPr/>
          <a:lstStyle>
            <a:lvl1pPr>
              <a:defRPr cap="all" baseline="0"/>
            </a:lvl1pPr>
          </a:lstStyle>
          <a:p>
            <a:pPr lvl="0"/>
            <a:r>
              <a:rPr lang="en-US" dirty="0"/>
              <a:t>Add a Reference</a:t>
            </a:r>
          </a:p>
        </p:txBody>
      </p:sp>
      <p:pic>
        <p:nvPicPr>
          <p:cNvPr id="8" name="Picture 7">
            <a:extLst>
              <a:ext uri="{FF2B5EF4-FFF2-40B4-BE49-F238E27FC236}">
                <a16:creationId xmlns:a16="http://schemas.microsoft.com/office/drawing/2014/main" id="{A6122581-D4BA-462D-B7A6-566E26CF1C06}"/>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8E938A1E-6CF6-4886-A9E5-4C444A88CE16}"/>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852088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Picture Dark">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 uri="{C183D7F6-B498-43B3-948B-1728B52AA6E4}">
                <adec:decorative xmlns:adec="http://schemas.microsoft.com/office/drawing/2017/decorative" val="1"/>
              </a:ext>
            </a:extLst>
          </p:cNvPr>
          <p:cNvSpPr/>
          <p:nvPr/>
        </p:nvSpPr>
        <p:spPr>
          <a:xfrm>
            <a:off x="0"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sz="2100" dirty="0"/>
          </a:p>
        </p:txBody>
      </p:sp>
      <p:sp>
        <p:nvSpPr>
          <p:cNvPr id="22" name="object 9">
            <a:extLst>
              <a:ext uri="{FF2B5EF4-FFF2-40B4-BE49-F238E27FC236}">
                <a16:creationId xmlns:a16="http://schemas.microsoft.com/office/drawing/2014/main" id="{52E66EB2-263D-BA4C-964B-DCF423D7C437}"/>
              </a:ext>
              <a:ext uri="{C183D7F6-B498-43B3-948B-1728B52AA6E4}">
                <adec:decorative xmlns:adec="http://schemas.microsoft.com/office/drawing/2017/decorative" val="1"/>
              </a:ext>
            </a:extLst>
          </p:cNvPr>
          <p:cNvSpPr/>
          <p:nvPr/>
        </p:nvSpPr>
        <p:spPr>
          <a:xfrm>
            <a:off x="8363263" y="416463"/>
            <a:ext cx="22860" cy="41148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sz="2100" dirty="0"/>
          </a:p>
        </p:txBody>
      </p:sp>
      <p:sp>
        <p:nvSpPr>
          <p:cNvPr id="2" name="Title 1">
            <a:extLst>
              <a:ext uri="{FF2B5EF4-FFF2-40B4-BE49-F238E27FC236}">
                <a16:creationId xmlns:a16="http://schemas.microsoft.com/office/drawing/2014/main" id="{63939BDA-28DD-4208-87C4-93386440B48B}"/>
              </a:ext>
            </a:extLst>
          </p:cNvPr>
          <p:cNvSpPr>
            <a:spLocks noGrp="1"/>
          </p:cNvSpPr>
          <p:nvPr>
            <p:ph type="title" hasCustomPrompt="1"/>
          </p:nvPr>
        </p:nvSpPr>
        <p:spPr>
          <a:xfrm>
            <a:off x="457200" y="295376"/>
            <a:ext cx="3793301" cy="1103313"/>
          </a:xfrm>
        </p:spPr>
        <p:txBody>
          <a:bodyPr/>
          <a:lstStyle>
            <a:lvl1pPr>
              <a:defRPr sz="2800" b="1">
                <a:latin typeface="+mj-lt"/>
                <a:cs typeface="Arial" panose="020B0604020202020204" pitchFamily="34" charset="0"/>
              </a:defRPr>
            </a:lvl1pPr>
          </a:lstStyle>
          <a:p>
            <a:r>
              <a:rPr lang="en-US" dirty="0"/>
              <a:t>Title Goes Here</a:t>
            </a:r>
          </a:p>
        </p:txBody>
      </p:sp>
      <p:sp>
        <p:nvSpPr>
          <p:cNvPr id="11" name="Text Placeholder 14">
            <a:extLst>
              <a:ext uri="{FF2B5EF4-FFF2-40B4-BE49-F238E27FC236}">
                <a16:creationId xmlns:a16="http://schemas.microsoft.com/office/drawing/2014/main" id="{C6912D05-B42B-4961-BFC4-A2F86CEB3814}"/>
              </a:ext>
            </a:extLst>
          </p:cNvPr>
          <p:cNvSpPr>
            <a:spLocks noGrp="1"/>
          </p:cNvSpPr>
          <p:nvPr>
            <p:ph type="body" sz="quarter" idx="12" hasCustomPrompt="1"/>
          </p:nvPr>
        </p:nvSpPr>
        <p:spPr>
          <a:xfrm>
            <a:off x="456376" y="1525218"/>
            <a:ext cx="3167063" cy="349250"/>
          </a:xfrm>
        </p:spPr>
        <p:txBody>
          <a:bodyPr/>
          <a:lstStyle>
            <a:lvl1pPr>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10" name="Text Placeholder 3">
            <a:extLst>
              <a:ext uri="{FF2B5EF4-FFF2-40B4-BE49-F238E27FC236}">
                <a16:creationId xmlns:a16="http://schemas.microsoft.com/office/drawing/2014/main" id="{2C30B01C-88F2-4FAD-859B-E87AFDD3B687}"/>
              </a:ext>
            </a:extLst>
          </p:cNvPr>
          <p:cNvSpPr>
            <a:spLocks noGrp="1"/>
          </p:cNvSpPr>
          <p:nvPr>
            <p:ph type="body" sz="quarter" idx="11" hasCustomPrompt="1"/>
          </p:nvPr>
        </p:nvSpPr>
        <p:spPr>
          <a:xfrm>
            <a:off x="456376" y="1996430"/>
            <a:ext cx="3794125" cy="2627043"/>
          </a:xfrm>
        </p:spPr>
        <p:txBody>
          <a:bodyPr/>
          <a:lstStyle>
            <a:lvl1pPr marL="285750" indent="-285750">
              <a:buFont typeface="Arial" panose="020B0604020202020204" pitchFamily="34" charset="0"/>
              <a:buChar char="•"/>
              <a:defRPr>
                <a:solidFill>
                  <a:srgbClr val="0C234B"/>
                </a:solidFill>
              </a:defRPr>
            </a:lvl1pPr>
            <a:lvl2pPr marL="514350" indent="-285750">
              <a:buClr>
                <a:srgbClr val="0C234B"/>
              </a:buClr>
              <a:buFont typeface="Arial" panose="020B0604020202020204" pitchFamily="34" charset="0"/>
              <a:buChar char="•"/>
              <a:defRPr>
                <a:solidFill>
                  <a:srgbClr val="0C234B"/>
                </a:solidFill>
              </a:defRPr>
            </a:lvl2pPr>
            <a:lvl3pPr marL="742950" indent="-285750">
              <a:buClr>
                <a:srgbClr val="0C234B"/>
              </a:buClr>
              <a:buFont typeface="Arial" panose="020B0604020202020204" pitchFamily="34" charset="0"/>
              <a:buChar char="•"/>
              <a:defRPr>
                <a:solidFill>
                  <a:srgbClr val="0C234B"/>
                </a:solidFill>
              </a:defRPr>
            </a:lvl3pPr>
            <a:lvl4pPr marL="971550" indent="-285750">
              <a:buClr>
                <a:srgbClr val="0C234B"/>
              </a:buClr>
              <a:buFont typeface="Arial" panose="020B0604020202020204" pitchFamily="34" charset="0"/>
              <a:buChar char="•"/>
              <a:defRPr>
                <a:solidFill>
                  <a:srgbClr val="0C234B"/>
                </a:solidFill>
              </a:defRPr>
            </a:lvl4pPr>
            <a:lvl5pPr marL="1200150" indent="-285750">
              <a:buClr>
                <a:srgbClr val="0C234B"/>
              </a:buClr>
              <a:buFont typeface="Arial" panose="020B0604020202020204" pitchFamily="34" charset="0"/>
              <a:buChar char="•"/>
              <a:defRPr>
                <a:solidFill>
                  <a:srgbClr val="0C234B"/>
                </a:solidFill>
              </a:defRPr>
            </a:lvl5pPr>
          </a:lstStyle>
          <a:p>
            <a:pPr lvl="0"/>
            <a:r>
              <a:rPr lang="en-US" dirty="0"/>
              <a:t>Fist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12">
            <a:extLst>
              <a:ext uri="{FF2B5EF4-FFF2-40B4-BE49-F238E27FC236}">
                <a16:creationId xmlns:a16="http://schemas.microsoft.com/office/drawing/2014/main" id="{7E2594A5-268C-408E-8012-C424DECDEED1}"/>
              </a:ext>
            </a:extLst>
          </p:cNvPr>
          <p:cNvSpPr>
            <a:spLocks noGrp="1"/>
          </p:cNvSpPr>
          <p:nvPr>
            <p:ph type="pic" sz="quarter" idx="15"/>
          </p:nvPr>
        </p:nvSpPr>
        <p:spPr>
          <a:xfrm>
            <a:off x="4893501" y="342794"/>
            <a:ext cx="3081528" cy="2057400"/>
          </a:xfrm>
        </p:spPr>
        <p:txBody>
          <a:bodyPr/>
          <a:lstStyle/>
          <a:p>
            <a:endParaRPr lang="en-US" dirty="0"/>
          </a:p>
        </p:txBody>
      </p:sp>
      <p:sp>
        <p:nvSpPr>
          <p:cNvPr id="21" name="Picture Placeholder 12">
            <a:extLst>
              <a:ext uri="{FF2B5EF4-FFF2-40B4-BE49-F238E27FC236}">
                <a16:creationId xmlns:a16="http://schemas.microsoft.com/office/drawing/2014/main" id="{F8651DD7-63E6-4903-BD12-0592E672FD7F}"/>
              </a:ext>
            </a:extLst>
          </p:cNvPr>
          <p:cNvSpPr>
            <a:spLocks noGrp="1"/>
          </p:cNvSpPr>
          <p:nvPr>
            <p:ph type="pic" sz="quarter" idx="16"/>
          </p:nvPr>
        </p:nvSpPr>
        <p:spPr>
          <a:xfrm>
            <a:off x="4900647" y="2506694"/>
            <a:ext cx="3081528" cy="2057400"/>
          </a:xfrm>
        </p:spPr>
        <p:txBody>
          <a:bodyPr/>
          <a:lstStyle/>
          <a:p>
            <a:endParaRPr lang="en-US" dirty="0"/>
          </a:p>
        </p:txBody>
      </p:sp>
      <p:pic>
        <p:nvPicPr>
          <p:cNvPr id="14" name="Picture 13">
            <a:extLst>
              <a:ext uri="{FF2B5EF4-FFF2-40B4-BE49-F238E27FC236}">
                <a16:creationId xmlns:a16="http://schemas.microsoft.com/office/drawing/2014/main" id="{1F2B0326-EFC3-4F10-B836-18ED819D7DC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2" name="TextBox 11">
            <a:extLst>
              <a:ext uri="{FF2B5EF4-FFF2-40B4-BE49-F238E27FC236}">
                <a16:creationId xmlns:a16="http://schemas.microsoft.com/office/drawing/2014/main" id="{AFA4E7CA-BA68-4FCC-9665-69F551E8C553}"/>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569760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Picture Light">
    <p:spTree>
      <p:nvGrpSpPr>
        <p:cNvPr id="1" name=""/>
        <p:cNvGrpSpPr/>
        <p:nvPr/>
      </p:nvGrpSpPr>
      <p:grpSpPr>
        <a:xfrm>
          <a:off x="0" y="0"/>
          <a:ext cx="0" cy="0"/>
          <a:chOff x="0" y="0"/>
          <a:chExt cx="0" cy="0"/>
        </a:xfrm>
      </p:grpSpPr>
      <p:sp>
        <p:nvSpPr>
          <p:cNvPr id="22" name="object 9">
            <a:extLst>
              <a:ext uri="{FF2B5EF4-FFF2-40B4-BE49-F238E27FC236}">
                <a16:creationId xmlns:a16="http://schemas.microsoft.com/office/drawing/2014/main" id="{52E66EB2-263D-BA4C-964B-DCF423D7C437}"/>
              </a:ext>
              <a:ext uri="{C183D7F6-B498-43B3-948B-1728B52AA6E4}">
                <adec:decorative xmlns:adec="http://schemas.microsoft.com/office/drawing/2017/decorative" val="1"/>
              </a:ext>
            </a:extLst>
          </p:cNvPr>
          <p:cNvSpPr/>
          <p:nvPr/>
        </p:nvSpPr>
        <p:spPr>
          <a:xfrm>
            <a:off x="8363263" y="416463"/>
            <a:ext cx="22860" cy="41148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sz="2100" dirty="0"/>
          </a:p>
        </p:txBody>
      </p:sp>
      <p:sp>
        <p:nvSpPr>
          <p:cNvPr id="2" name="Title 1">
            <a:extLst>
              <a:ext uri="{FF2B5EF4-FFF2-40B4-BE49-F238E27FC236}">
                <a16:creationId xmlns:a16="http://schemas.microsoft.com/office/drawing/2014/main" id="{63939BDA-28DD-4208-87C4-93386440B48B}"/>
              </a:ext>
            </a:extLst>
          </p:cNvPr>
          <p:cNvSpPr>
            <a:spLocks noGrp="1"/>
          </p:cNvSpPr>
          <p:nvPr>
            <p:ph type="title" hasCustomPrompt="1"/>
          </p:nvPr>
        </p:nvSpPr>
        <p:spPr>
          <a:xfrm>
            <a:off x="457200" y="295376"/>
            <a:ext cx="3793301" cy="1103313"/>
          </a:xfrm>
        </p:spPr>
        <p:txBody>
          <a:bodyPr/>
          <a:lstStyle>
            <a:lvl1pPr>
              <a:defRPr sz="2800" b="1"/>
            </a:lvl1pPr>
          </a:lstStyle>
          <a:p>
            <a:r>
              <a:rPr lang="en-US" dirty="0"/>
              <a:t>Title Goes Here</a:t>
            </a:r>
          </a:p>
        </p:txBody>
      </p:sp>
      <p:sp>
        <p:nvSpPr>
          <p:cNvPr id="11" name="Text Placeholder 14">
            <a:extLst>
              <a:ext uri="{FF2B5EF4-FFF2-40B4-BE49-F238E27FC236}">
                <a16:creationId xmlns:a16="http://schemas.microsoft.com/office/drawing/2014/main" id="{C6912D05-B42B-4961-BFC4-A2F86CEB3814}"/>
              </a:ext>
            </a:extLst>
          </p:cNvPr>
          <p:cNvSpPr>
            <a:spLocks noGrp="1"/>
          </p:cNvSpPr>
          <p:nvPr>
            <p:ph type="body" sz="quarter" idx="12" hasCustomPrompt="1"/>
          </p:nvPr>
        </p:nvSpPr>
        <p:spPr>
          <a:xfrm>
            <a:off x="456376" y="1525218"/>
            <a:ext cx="3167063" cy="349250"/>
          </a:xfrm>
        </p:spPr>
        <p:txBody>
          <a:bodyPr/>
          <a:lstStyle>
            <a:lvl1pPr>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10" name="Text Placeholder 3">
            <a:extLst>
              <a:ext uri="{FF2B5EF4-FFF2-40B4-BE49-F238E27FC236}">
                <a16:creationId xmlns:a16="http://schemas.microsoft.com/office/drawing/2014/main" id="{2C30B01C-88F2-4FAD-859B-E87AFDD3B687}"/>
              </a:ext>
            </a:extLst>
          </p:cNvPr>
          <p:cNvSpPr>
            <a:spLocks noGrp="1"/>
          </p:cNvSpPr>
          <p:nvPr>
            <p:ph type="body" sz="quarter" idx="11" hasCustomPrompt="1"/>
          </p:nvPr>
        </p:nvSpPr>
        <p:spPr>
          <a:xfrm>
            <a:off x="456376" y="1996430"/>
            <a:ext cx="3794125" cy="2627043"/>
          </a:xfrm>
        </p:spPr>
        <p:txBody>
          <a:bodyPr/>
          <a:lstStyle>
            <a:lvl1pPr marL="285750" indent="-285750">
              <a:buFont typeface="Arial" panose="020B0604020202020204" pitchFamily="34" charset="0"/>
              <a:buChar char="•"/>
              <a:defRPr>
                <a:solidFill>
                  <a:srgbClr val="0C234B"/>
                </a:solidFill>
              </a:defRPr>
            </a:lvl1pPr>
            <a:lvl2pPr marL="514350" indent="-285750">
              <a:buClr>
                <a:srgbClr val="0C234B"/>
              </a:buClr>
              <a:buFont typeface="Arial" panose="020B0604020202020204" pitchFamily="34" charset="0"/>
              <a:buChar char="•"/>
              <a:defRPr>
                <a:solidFill>
                  <a:srgbClr val="0C234B"/>
                </a:solidFill>
              </a:defRPr>
            </a:lvl2pPr>
            <a:lvl3pPr marL="742950" indent="-285750">
              <a:buClr>
                <a:srgbClr val="0C234B"/>
              </a:buClr>
              <a:buFont typeface="Arial" panose="020B0604020202020204" pitchFamily="34" charset="0"/>
              <a:buChar char="•"/>
              <a:defRPr>
                <a:solidFill>
                  <a:srgbClr val="0C234B"/>
                </a:solidFill>
              </a:defRPr>
            </a:lvl3pPr>
            <a:lvl4pPr marL="971550" indent="-285750">
              <a:buClr>
                <a:srgbClr val="0C234B"/>
              </a:buClr>
              <a:buFont typeface="Arial" panose="020B0604020202020204" pitchFamily="34" charset="0"/>
              <a:buChar char="•"/>
              <a:defRPr>
                <a:solidFill>
                  <a:srgbClr val="0C234B"/>
                </a:solidFill>
              </a:defRPr>
            </a:lvl4pPr>
            <a:lvl5pPr marL="1200150" indent="-285750">
              <a:buClr>
                <a:srgbClr val="0C234B"/>
              </a:buClr>
              <a:buFont typeface="Arial" panose="020B0604020202020204" pitchFamily="34" charset="0"/>
              <a:buChar char="•"/>
              <a:defRPr>
                <a:solidFill>
                  <a:srgbClr val="0C234B"/>
                </a:solidFill>
              </a:defRPr>
            </a:lvl5pPr>
          </a:lstStyle>
          <a:p>
            <a:pPr lvl="0"/>
            <a:r>
              <a:rPr lang="en-US" dirty="0"/>
              <a:t>Fist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12">
            <a:extLst>
              <a:ext uri="{FF2B5EF4-FFF2-40B4-BE49-F238E27FC236}">
                <a16:creationId xmlns:a16="http://schemas.microsoft.com/office/drawing/2014/main" id="{7E2594A5-268C-408E-8012-C424DECDEED1}"/>
              </a:ext>
            </a:extLst>
          </p:cNvPr>
          <p:cNvSpPr>
            <a:spLocks noGrp="1"/>
          </p:cNvSpPr>
          <p:nvPr>
            <p:ph type="pic" sz="quarter" idx="15"/>
          </p:nvPr>
        </p:nvSpPr>
        <p:spPr>
          <a:xfrm>
            <a:off x="4893501" y="342794"/>
            <a:ext cx="3081528" cy="2057400"/>
          </a:xfrm>
        </p:spPr>
        <p:txBody>
          <a:bodyPr/>
          <a:lstStyle/>
          <a:p>
            <a:endParaRPr lang="en-US" dirty="0"/>
          </a:p>
        </p:txBody>
      </p:sp>
      <p:sp>
        <p:nvSpPr>
          <p:cNvPr id="21" name="Picture Placeholder 12">
            <a:extLst>
              <a:ext uri="{FF2B5EF4-FFF2-40B4-BE49-F238E27FC236}">
                <a16:creationId xmlns:a16="http://schemas.microsoft.com/office/drawing/2014/main" id="{F8651DD7-63E6-4903-BD12-0592E672FD7F}"/>
              </a:ext>
            </a:extLst>
          </p:cNvPr>
          <p:cNvSpPr>
            <a:spLocks noGrp="1"/>
          </p:cNvSpPr>
          <p:nvPr>
            <p:ph type="pic" sz="quarter" idx="16"/>
          </p:nvPr>
        </p:nvSpPr>
        <p:spPr>
          <a:xfrm>
            <a:off x="4900647" y="2506694"/>
            <a:ext cx="3081528" cy="2057400"/>
          </a:xfrm>
        </p:spPr>
        <p:txBody>
          <a:bodyPr/>
          <a:lstStyle/>
          <a:p>
            <a:endParaRPr lang="en-US" dirty="0"/>
          </a:p>
        </p:txBody>
      </p:sp>
      <p:pic>
        <p:nvPicPr>
          <p:cNvPr id="14" name="Picture 13">
            <a:extLst>
              <a:ext uri="{FF2B5EF4-FFF2-40B4-BE49-F238E27FC236}">
                <a16:creationId xmlns:a16="http://schemas.microsoft.com/office/drawing/2014/main" id="{0FA87F3C-1845-4294-85C8-02F3C0D594C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9" name="TextBox 8">
            <a:extLst>
              <a:ext uri="{FF2B5EF4-FFF2-40B4-BE49-F238E27FC236}">
                <a16:creationId xmlns:a16="http://schemas.microsoft.com/office/drawing/2014/main" id="{DF277C25-3B7D-40FE-AE71-C22CA10385F6}"/>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669053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Dark">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 uri="{C183D7F6-B498-43B3-948B-1728B52AA6E4}">
                <adec:decorative xmlns:adec="http://schemas.microsoft.com/office/drawing/2017/decorative" val="1"/>
              </a:ext>
            </a:extLst>
          </p:cNvPr>
          <p:cNvSpPr/>
          <p:nvPr/>
        </p:nvSpPr>
        <p:spPr>
          <a:xfrm>
            <a:off x="0"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sz="2100" dirty="0"/>
          </a:p>
        </p:txBody>
      </p:sp>
      <p:pic>
        <p:nvPicPr>
          <p:cNvPr id="8" name="Picture 7">
            <a:extLst>
              <a:ext uri="{FF2B5EF4-FFF2-40B4-BE49-F238E27FC236}">
                <a16:creationId xmlns:a16="http://schemas.microsoft.com/office/drawing/2014/main" id="{C4D6C86A-7EF8-4995-B791-F52BAC491EF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pic>
        <p:nvPicPr>
          <p:cNvPr id="2" name="Picture 1">
            <a:extLst>
              <a:ext uri="{FF2B5EF4-FFF2-40B4-BE49-F238E27FC236}">
                <a16:creationId xmlns:a16="http://schemas.microsoft.com/office/drawing/2014/main" id="{A894E458-004D-40AB-9FEC-0F877818BFF6}"/>
              </a:ext>
            </a:extLst>
          </p:cNvPr>
          <p:cNvPicPr>
            <a:picLocks noChangeAspect="1"/>
          </p:cNvPicPr>
          <p:nvPr userDrawn="1"/>
        </p:nvPicPr>
        <p:blipFill>
          <a:blip r:embed="rId3"/>
          <a:stretch>
            <a:fillRect/>
          </a:stretch>
        </p:blipFill>
        <p:spPr>
          <a:xfrm>
            <a:off x="7118742" y="233723"/>
            <a:ext cx="1816765" cy="4858933"/>
          </a:xfrm>
          <a:prstGeom prst="rect">
            <a:avLst/>
          </a:prstGeom>
        </p:spPr>
      </p:pic>
      <p:sp>
        <p:nvSpPr>
          <p:cNvPr id="5" name="TextBox 4">
            <a:extLst>
              <a:ext uri="{FF2B5EF4-FFF2-40B4-BE49-F238E27FC236}">
                <a16:creationId xmlns:a16="http://schemas.microsoft.com/office/drawing/2014/main" id="{354124E1-CD9A-4193-90CB-84D887DD908F}"/>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
        <p:nvSpPr>
          <p:cNvPr id="6" name="Title 1">
            <a:extLst>
              <a:ext uri="{FF2B5EF4-FFF2-40B4-BE49-F238E27FC236}">
                <a16:creationId xmlns:a16="http://schemas.microsoft.com/office/drawing/2014/main" id="{466CA161-D352-4F0F-911E-1773C6600C41}"/>
              </a:ext>
            </a:extLst>
          </p:cNvPr>
          <p:cNvSpPr>
            <a:spLocks noGrp="1"/>
          </p:cNvSpPr>
          <p:nvPr>
            <p:ph type="title" hasCustomPrompt="1"/>
          </p:nvPr>
        </p:nvSpPr>
        <p:spPr>
          <a:xfrm>
            <a:off x="246561" y="272355"/>
            <a:ext cx="6663688" cy="473936"/>
          </a:xfrm>
        </p:spPr>
        <p:txBody>
          <a:bodyPr/>
          <a:lstStyle>
            <a:lvl1pPr>
              <a:defRPr sz="2800" b="1">
                <a:latin typeface="+mj-lt"/>
                <a:cs typeface="Arial" panose="020B0604020202020204" pitchFamily="34" charset="0"/>
              </a:defRPr>
            </a:lvl1pPr>
          </a:lstStyle>
          <a:p>
            <a:r>
              <a:rPr lang="en-US" dirty="0"/>
              <a:t>Title Goes Here</a:t>
            </a:r>
          </a:p>
        </p:txBody>
      </p:sp>
    </p:spTree>
    <p:extLst>
      <p:ext uri="{BB962C8B-B14F-4D97-AF65-F5344CB8AC3E}">
        <p14:creationId xmlns:p14="http://schemas.microsoft.com/office/powerpoint/2010/main" val="442064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Light">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9C6AE3-FB74-487A-A448-DF9FBEF8EE3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3" name="TextBox 2">
            <a:extLst>
              <a:ext uri="{FF2B5EF4-FFF2-40B4-BE49-F238E27FC236}">
                <a16:creationId xmlns:a16="http://schemas.microsoft.com/office/drawing/2014/main" id="{E75169CB-6D49-4D00-A9BC-847C02F5D56D}"/>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
        <p:nvSpPr>
          <p:cNvPr id="4" name="Title 1">
            <a:extLst>
              <a:ext uri="{FF2B5EF4-FFF2-40B4-BE49-F238E27FC236}">
                <a16:creationId xmlns:a16="http://schemas.microsoft.com/office/drawing/2014/main" id="{BC468C18-4F5D-4F75-BCB0-00D0E9C15F6D}"/>
              </a:ext>
            </a:extLst>
          </p:cNvPr>
          <p:cNvSpPr>
            <a:spLocks noGrp="1"/>
          </p:cNvSpPr>
          <p:nvPr>
            <p:ph type="title" hasCustomPrompt="1"/>
          </p:nvPr>
        </p:nvSpPr>
        <p:spPr>
          <a:xfrm>
            <a:off x="246561" y="272355"/>
            <a:ext cx="6663688" cy="473936"/>
          </a:xfrm>
        </p:spPr>
        <p:txBody>
          <a:bodyPr/>
          <a:lstStyle>
            <a:lvl1pPr>
              <a:defRPr sz="2800" b="1">
                <a:latin typeface="+mj-lt"/>
                <a:cs typeface="Arial" panose="020B0604020202020204" pitchFamily="34" charset="0"/>
              </a:defRPr>
            </a:lvl1pPr>
          </a:lstStyle>
          <a:p>
            <a:r>
              <a:rPr lang="en-US" dirty="0"/>
              <a:t>Title Goes Here</a:t>
            </a:r>
          </a:p>
        </p:txBody>
      </p:sp>
    </p:spTree>
    <p:extLst>
      <p:ext uri="{BB962C8B-B14F-4D97-AF65-F5344CB8AC3E}">
        <p14:creationId xmlns:p14="http://schemas.microsoft.com/office/powerpoint/2010/main" val="412455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35" name="object 2">
            <a:extLst>
              <a:ext uri="{FF2B5EF4-FFF2-40B4-BE49-F238E27FC236}">
                <a16:creationId xmlns:a16="http://schemas.microsoft.com/office/drawing/2014/main" id="{B7C7D8D2-C446-5A4B-99DC-B14F0DCA96BA}"/>
              </a:ext>
              <a:ext uri="{C183D7F6-B498-43B3-948B-1728B52AA6E4}">
                <adec:decorative xmlns:adec="http://schemas.microsoft.com/office/drawing/2017/decorative" val="1"/>
              </a:ext>
            </a:extLst>
          </p:cNvPr>
          <p:cNvSpPr/>
          <p:nvPr userDrawn="1"/>
        </p:nvSpPr>
        <p:spPr>
          <a:xfrm>
            <a:off x="-2241" y="0"/>
            <a:ext cx="9144000" cy="3998068"/>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sz="2100" dirty="0"/>
          </a:p>
        </p:txBody>
      </p:sp>
      <p:grpSp>
        <p:nvGrpSpPr>
          <p:cNvPr id="37" name="Group 36">
            <a:extLst>
              <a:ext uri="{FF2B5EF4-FFF2-40B4-BE49-F238E27FC236}">
                <a16:creationId xmlns:a16="http://schemas.microsoft.com/office/drawing/2014/main" id="{AE685FBF-2BCE-B549-BA09-F031EF8ACA99}"/>
              </a:ext>
              <a:ext uri="{C183D7F6-B498-43B3-948B-1728B52AA6E4}">
                <adec:decorative xmlns:adec="http://schemas.microsoft.com/office/drawing/2017/decorative" val="1"/>
              </a:ext>
            </a:extLst>
          </p:cNvPr>
          <p:cNvGrpSpPr/>
          <p:nvPr userDrawn="1"/>
        </p:nvGrpSpPr>
        <p:grpSpPr>
          <a:xfrm rot="10800000">
            <a:off x="436702" y="4411586"/>
            <a:ext cx="1527309" cy="36909"/>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sp>
        <p:nvSpPr>
          <p:cNvPr id="6" name="Title 5">
            <a:extLst>
              <a:ext uri="{FF2B5EF4-FFF2-40B4-BE49-F238E27FC236}">
                <a16:creationId xmlns:a16="http://schemas.microsoft.com/office/drawing/2014/main" id="{0B06616A-1FB1-4375-9C02-1889BA49B3EA}"/>
              </a:ext>
            </a:extLst>
          </p:cNvPr>
          <p:cNvSpPr>
            <a:spLocks noGrp="1"/>
          </p:cNvSpPr>
          <p:nvPr>
            <p:ph type="title" hasCustomPrompt="1"/>
          </p:nvPr>
        </p:nvSpPr>
        <p:spPr>
          <a:xfrm>
            <a:off x="484511" y="2671020"/>
            <a:ext cx="7772400" cy="1103313"/>
          </a:xfrm>
        </p:spPr>
        <p:txBody>
          <a:bodyPr/>
          <a:lstStyle>
            <a:lvl1pPr>
              <a:defRPr sz="3600">
                <a:solidFill>
                  <a:srgbClr val="0C234B"/>
                </a:solidFill>
                <a:latin typeface="+mj-lt"/>
                <a:cs typeface="Arial" panose="020B0604020202020204" pitchFamily="34" charset="0"/>
              </a:defRPr>
            </a:lvl1pPr>
          </a:lstStyle>
          <a:p>
            <a:r>
              <a:rPr lang="en-US" dirty="0"/>
              <a:t>Section Title</a:t>
            </a:r>
          </a:p>
        </p:txBody>
      </p:sp>
      <p:pic>
        <p:nvPicPr>
          <p:cNvPr id="28" name="Picture 27">
            <a:extLst>
              <a:ext uri="{FF2B5EF4-FFF2-40B4-BE49-F238E27FC236}">
                <a16:creationId xmlns:a16="http://schemas.microsoft.com/office/drawing/2014/main" id="{AF0DE18A-C456-4DB6-A62C-ECB74329EEC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4251960" y="4823460"/>
            <a:ext cx="640080" cy="320040"/>
          </a:xfrm>
          <a:prstGeom prst="rect">
            <a:avLst/>
          </a:prstGeom>
        </p:spPr>
      </p:pic>
      <p:sp>
        <p:nvSpPr>
          <p:cNvPr id="27" name="TextBox 26">
            <a:extLst>
              <a:ext uri="{FF2B5EF4-FFF2-40B4-BE49-F238E27FC236}">
                <a16:creationId xmlns:a16="http://schemas.microsoft.com/office/drawing/2014/main" id="{966699A7-AC28-44ED-8966-4E525EA306F2}"/>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595352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Bulleted Slide">
    <p:spTree>
      <p:nvGrpSpPr>
        <p:cNvPr id="1" name=""/>
        <p:cNvGrpSpPr/>
        <p:nvPr/>
      </p:nvGrpSpPr>
      <p:grpSpPr>
        <a:xfrm>
          <a:off x="0" y="0"/>
          <a:ext cx="0" cy="0"/>
          <a:chOff x="0" y="0"/>
          <a:chExt cx="0" cy="0"/>
        </a:xfrm>
      </p:grpSpPr>
      <p:pic>
        <p:nvPicPr>
          <p:cNvPr id="476" name="image7.png" descr="triangle_page#.png"/>
          <p:cNvPicPr>
            <a:picLocks noChangeAspect="1"/>
          </p:cNvPicPr>
          <p:nvPr/>
        </p:nvPicPr>
        <p:blipFill>
          <a:blip r:embed="rId2"/>
          <a:stretch>
            <a:fillRect/>
          </a:stretch>
        </p:blipFill>
        <p:spPr>
          <a:xfrm>
            <a:off x="4351867" y="4964919"/>
            <a:ext cx="435864" cy="180595"/>
          </a:xfrm>
          <a:prstGeom prst="rect">
            <a:avLst/>
          </a:prstGeom>
          <a:ln w="12700">
            <a:miter lim="400000"/>
          </a:ln>
        </p:spPr>
      </p:pic>
      <p:grpSp>
        <p:nvGrpSpPr>
          <p:cNvPr id="483" name="Group 483"/>
          <p:cNvGrpSpPr/>
          <p:nvPr/>
        </p:nvGrpSpPr>
        <p:grpSpPr>
          <a:xfrm>
            <a:off x="-1" y="-1"/>
            <a:ext cx="9144001" cy="480062"/>
            <a:chOff x="0" y="0"/>
            <a:chExt cx="9144000" cy="640080"/>
          </a:xfrm>
        </p:grpSpPr>
        <p:grpSp>
          <p:nvGrpSpPr>
            <p:cNvPr id="479" name="Group 479"/>
            <p:cNvGrpSpPr/>
            <p:nvPr/>
          </p:nvGrpSpPr>
          <p:grpSpPr>
            <a:xfrm>
              <a:off x="-1" y="9862"/>
              <a:ext cx="9144001" cy="630000"/>
              <a:chOff x="0" y="0"/>
              <a:chExt cx="9144000" cy="629998"/>
            </a:xfrm>
          </p:grpSpPr>
          <p:sp>
            <p:nvSpPr>
              <p:cNvPr id="477" name="Shape 477"/>
              <p:cNvSpPr/>
              <p:nvPr/>
            </p:nvSpPr>
            <p:spPr>
              <a:xfrm>
                <a:off x="0" y="0"/>
                <a:ext cx="9144000" cy="629999"/>
              </a:xfrm>
              <a:prstGeom prst="rect">
                <a:avLst/>
              </a:prstGeom>
              <a:solidFill>
                <a:srgbClr val="0C234B"/>
              </a:solidFill>
              <a:ln w="12700" cap="flat">
                <a:noFill/>
                <a:miter lim="400000"/>
              </a:ln>
              <a:effectLst/>
            </p:spPr>
            <p:txBody>
              <a:bodyPr wrap="square" lIns="45719" tIns="45719" rIns="45719" bIns="45719" numCol="1" anchor="ctr">
                <a:noAutofit/>
              </a:bodyPr>
              <a:lstStyle/>
              <a:p>
                <a:pPr algn="l">
                  <a:defRPr sz="1800" b="0">
                    <a:solidFill>
                      <a:srgbClr val="000000"/>
                    </a:solidFill>
                  </a:defRPr>
                </a:pPr>
                <a:endParaRPr sz="1350"/>
              </a:p>
            </p:txBody>
          </p:sp>
          <p:pic>
            <p:nvPicPr>
              <p:cNvPr id="478" name="image8.tif"/>
              <p:cNvPicPr>
                <a:picLocks noChangeAspect="1"/>
              </p:cNvPicPr>
              <p:nvPr/>
            </p:nvPicPr>
            <p:blipFill>
              <a:blip r:embed="rId3"/>
              <a:srcRect l="92" t="20960" r="3103" b="54851"/>
              <a:stretch>
                <a:fillRect/>
              </a:stretch>
            </p:blipFill>
            <p:spPr>
              <a:xfrm>
                <a:off x="-1" y="0"/>
                <a:ext cx="9144001" cy="629999"/>
              </a:xfrm>
              <a:prstGeom prst="rect">
                <a:avLst/>
              </a:prstGeom>
              <a:ln w="12700" cap="flat">
                <a:noFill/>
                <a:miter lim="400000"/>
              </a:ln>
              <a:effectLst/>
            </p:spPr>
          </p:pic>
        </p:grpSp>
        <p:grpSp>
          <p:nvGrpSpPr>
            <p:cNvPr id="482" name="Group 482"/>
            <p:cNvGrpSpPr/>
            <p:nvPr/>
          </p:nvGrpSpPr>
          <p:grpSpPr>
            <a:xfrm>
              <a:off x="0" y="-1"/>
              <a:ext cx="9144000" cy="640082"/>
              <a:chOff x="0" y="0"/>
              <a:chExt cx="9144000" cy="640080"/>
            </a:xfrm>
          </p:grpSpPr>
          <p:sp>
            <p:nvSpPr>
              <p:cNvPr id="480" name="Shape 480"/>
              <p:cNvSpPr/>
              <p:nvPr/>
            </p:nvSpPr>
            <p:spPr>
              <a:xfrm>
                <a:off x="0" y="-1"/>
                <a:ext cx="9144000" cy="640082"/>
              </a:xfrm>
              <a:prstGeom prst="rect">
                <a:avLst/>
              </a:prstGeom>
              <a:solidFill>
                <a:srgbClr val="0C234B">
                  <a:alpha val="89000"/>
                </a:srgbClr>
              </a:solidFill>
              <a:ln w="12700" cap="flat">
                <a:noFill/>
                <a:miter lim="400000"/>
              </a:ln>
              <a:effectLst/>
            </p:spPr>
            <p:txBody>
              <a:bodyPr wrap="square" lIns="45719" tIns="45719" rIns="45719" bIns="45719" numCol="1" anchor="t">
                <a:noAutofit/>
              </a:bodyPr>
              <a:lstStyle/>
              <a:p>
                <a:pPr algn="l">
                  <a:defRPr sz="1800" b="0">
                    <a:solidFill>
                      <a:srgbClr val="000000"/>
                    </a:solidFill>
                  </a:defRPr>
                </a:pPr>
                <a:endParaRPr sz="1350"/>
              </a:p>
            </p:txBody>
          </p:sp>
          <p:pic>
            <p:nvPicPr>
              <p:cNvPr id="481" name="image9.png" descr="unireldata:Shared:_UR_CLIENTS:OUR:2014:OUR140527_DE_BrandArchitecture:MASTER LOGOS:CENG_140611_DE_BrandArchitecture_Folder:UA_CENG_logo lock up:DIGITAL:PNG:Reverse:UA_CENG_RGB_Primary_reverse.png"/>
              <p:cNvPicPr>
                <a:picLocks noChangeAspect="1"/>
              </p:cNvPicPr>
              <p:nvPr/>
            </p:nvPicPr>
            <p:blipFill>
              <a:blip r:embed="rId4"/>
              <a:stretch>
                <a:fillRect/>
              </a:stretch>
            </p:blipFill>
            <p:spPr>
              <a:xfrm>
                <a:off x="332497" y="142323"/>
                <a:ext cx="2359182" cy="376814"/>
              </a:xfrm>
              <a:prstGeom prst="rect">
                <a:avLst/>
              </a:prstGeom>
              <a:ln w="12700" cap="flat">
                <a:noFill/>
                <a:miter lim="400000"/>
              </a:ln>
              <a:effectLst/>
            </p:spPr>
          </p:pic>
        </p:grpSp>
      </p:grpSp>
      <p:sp>
        <p:nvSpPr>
          <p:cNvPr id="484" name="Shape 484"/>
          <p:cNvSpPr>
            <a:spLocks noGrp="1"/>
          </p:cNvSpPr>
          <p:nvPr>
            <p:ph type="title"/>
          </p:nvPr>
        </p:nvSpPr>
        <p:spPr>
          <a:xfrm>
            <a:off x="685292" y="594705"/>
            <a:ext cx="7772401" cy="513803"/>
          </a:xfrm>
          <a:prstGeom prst="rect">
            <a:avLst/>
          </a:prstGeom>
        </p:spPr>
        <p:txBody>
          <a:bodyPr/>
          <a:lstStyle>
            <a:lvl1pPr defTabSz="342900">
              <a:defRPr sz="1500" b="1">
                <a:solidFill>
                  <a:srgbClr val="0C234B"/>
                </a:solidFill>
                <a:latin typeface="Verdana"/>
                <a:ea typeface="Verdana"/>
                <a:cs typeface="Verdana"/>
                <a:sym typeface="Verdana"/>
              </a:defRPr>
            </a:lvl1pPr>
          </a:lstStyle>
          <a:p>
            <a:r>
              <a:t>Title Text</a:t>
            </a:r>
          </a:p>
        </p:txBody>
      </p:sp>
      <p:sp>
        <p:nvSpPr>
          <p:cNvPr id="485" name="Shape 485"/>
          <p:cNvSpPr>
            <a:spLocks noGrp="1"/>
          </p:cNvSpPr>
          <p:nvPr>
            <p:ph type="body" sz="quarter" idx="1"/>
          </p:nvPr>
        </p:nvSpPr>
        <p:spPr>
          <a:xfrm>
            <a:off x="765444" y="1680601"/>
            <a:ext cx="3599265" cy="2228799"/>
          </a:xfrm>
          <a:prstGeom prst="rect">
            <a:avLst/>
          </a:prstGeom>
        </p:spPr>
        <p:txBody>
          <a:bodyPr/>
          <a:lstStyle>
            <a:lvl1pPr defTabSz="342900">
              <a:spcBef>
                <a:spcPts val="300"/>
              </a:spcBef>
              <a:buClr>
                <a:srgbClr val="AB0520"/>
              </a:buClr>
              <a:buFont typeface="Arial"/>
              <a:defRPr sz="1500">
                <a:solidFill>
                  <a:srgbClr val="6F868D"/>
                </a:solidFill>
                <a:latin typeface="Verdana"/>
                <a:ea typeface="Verdana"/>
                <a:cs typeface="Verdana"/>
                <a:sym typeface="Verdana"/>
              </a:defRPr>
            </a:lvl1pPr>
            <a:lvl2pPr marL="610790" indent="-267890" defTabSz="342900">
              <a:spcBef>
                <a:spcPts val="300"/>
              </a:spcBef>
              <a:buClr>
                <a:srgbClr val="AB0520"/>
              </a:buClr>
              <a:buFont typeface="Arial"/>
              <a:buChar char="•"/>
              <a:defRPr sz="1500">
                <a:solidFill>
                  <a:srgbClr val="6F868D"/>
                </a:solidFill>
                <a:latin typeface="Verdana"/>
                <a:ea typeface="Verdana"/>
                <a:cs typeface="Verdana"/>
                <a:sym typeface="Verdana"/>
              </a:defRPr>
            </a:lvl2pPr>
            <a:lvl3pPr marL="971550" indent="-285750" defTabSz="342900">
              <a:spcBef>
                <a:spcPts val="300"/>
              </a:spcBef>
              <a:buClr>
                <a:srgbClr val="AB0520"/>
              </a:buClr>
              <a:buFont typeface="Arial"/>
              <a:defRPr sz="1500">
                <a:solidFill>
                  <a:srgbClr val="6F868D"/>
                </a:solidFill>
                <a:latin typeface="Verdana"/>
                <a:ea typeface="Verdana"/>
                <a:cs typeface="Verdana"/>
                <a:sym typeface="Verdana"/>
              </a:defRPr>
            </a:lvl3pPr>
            <a:lvl4pPr marL="1314450" indent="-285750" defTabSz="342900">
              <a:spcBef>
                <a:spcPts val="300"/>
              </a:spcBef>
              <a:buClr>
                <a:srgbClr val="AB0520"/>
              </a:buClr>
              <a:buFont typeface="Arial"/>
              <a:buChar char="•"/>
              <a:defRPr sz="1500">
                <a:solidFill>
                  <a:srgbClr val="6F868D"/>
                </a:solidFill>
                <a:latin typeface="Verdana"/>
                <a:ea typeface="Verdana"/>
                <a:cs typeface="Verdana"/>
                <a:sym typeface="Verdana"/>
              </a:defRPr>
            </a:lvl4pPr>
            <a:lvl5pPr marL="1657350" indent="-285750" defTabSz="342900">
              <a:spcBef>
                <a:spcPts val="300"/>
              </a:spcBef>
              <a:buClr>
                <a:srgbClr val="AB0520"/>
              </a:buClr>
              <a:buFont typeface="Arial"/>
              <a:buChar char="•"/>
              <a:defRPr sz="1500">
                <a:solidFill>
                  <a:srgbClr val="6F868D"/>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486" name="Shape 486"/>
          <p:cNvSpPr>
            <a:spLocks noGrp="1"/>
          </p:cNvSpPr>
          <p:nvPr>
            <p:ph type="sldNum" sz="quarter" idx="2"/>
          </p:nvPr>
        </p:nvSpPr>
        <p:spPr>
          <a:xfrm>
            <a:off x="4423179" y="4964042"/>
            <a:ext cx="279883" cy="207749"/>
          </a:xfrm>
          <a:prstGeom prst="rect">
            <a:avLst/>
          </a:prstGeom>
        </p:spPr>
        <p:txBody>
          <a:bodyPr/>
          <a:lstStyle>
            <a:lvl1pPr>
              <a:defRPr>
                <a:solidFill>
                  <a:schemeClr val="bg1"/>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19443458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35" name="object 2">
            <a:extLst>
              <a:ext uri="{FF2B5EF4-FFF2-40B4-BE49-F238E27FC236}">
                <a16:creationId xmlns:a16="http://schemas.microsoft.com/office/drawing/2014/main" id="{B7C7D8D2-C446-5A4B-99DC-B14F0DCA96BA}"/>
              </a:ext>
              <a:ext uri="{C183D7F6-B498-43B3-948B-1728B52AA6E4}">
                <adec:decorative xmlns:adec="http://schemas.microsoft.com/office/drawing/2017/decorative" val="1"/>
              </a:ext>
            </a:extLst>
          </p:cNvPr>
          <p:cNvSpPr/>
          <p:nvPr userDrawn="1"/>
        </p:nvSpPr>
        <p:spPr>
          <a:xfrm>
            <a:off x="-2241" y="0"/>
            <a:ext cx="9144000" cy="3998068"/>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tx2">
              <a:lumMod val="75000"/>
            </a:schemeClr>
          </a:solidFill>
        </p:spPr>
        <p:txBody>
          <a:bodyPr wrap="square" lIns="0" tIns="0" rIns="0" bIns="0" rtlCol="0"/>
          <a:lstStyle/>
          <a:p>
            <a:endParaRPr sz="2100" dirty="0"/>
          </a:p>
        </p:txBody>
      </p:sp>
      <p:grpSp>
        <p:nvGrpSpPr>
          <p:cNvPr id="37" name="Group 36">
            <a:extLst>
              <a:ext uri="{FF2B5EF4-FFF2-40B4-BE49-F238E27FC236}">
                <a16:creationId xmlns:a16="http://schemas.microsoft.com/office/drawing/2014/main" id="{AE685FBF-2BCE-B549-BA09-F031EF8ACA99}"/>
              </a:ext>
              <a:ext uri="{C183D7F6-B498-43B3-948B-1728B52AA6E4}">
                <adec:decorative xmlns:adec="http://schemas.microsoft.com/office/drawing/2017/decorative" val="1"/>
              </a:ext>
            </a:extLst>
          </p:cNvPr>
          <p:cNvGrpSpPr/>
          <p:nvPr userDrawn="1"/>
        </p:nvGrpSpPr>
        <p:grpSpPr>
          <a:xfrm rot="10800000">
            <a:off x="436702" y="4411586"/>
            <a:ext cx="1527309" cy="36909"/>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sp>
        <p:nvSpPr>
          <p:cNvPr id="6" name="Title 5">
            <a:extLst>
              <a:ext uri="{FF2B5EF4-FFF2-40B4-BE49-F238E27FC236}">
                <a16:creationId xmlns:a16="http://schemas.microsoft.com/office/drawing/2014/main" id="{0B06616A-1FB1-4375-9C02-1889BA49B3EA}"/>
              </a:ext>
            </a:extLst>
          </p:cNvPr>
          <p:cNvSpPr>
            <a:spLocks noGrp="1"/>
          </p:cNvSpPr>
          <p:nvPr>
            <p:ph type="title" hasCustomPrompt="1"/>
          </p:nvPr>
        </p:nvSpPr>
        <p:spPr>
          <a:xfrm>
            <a:off x="484511" y="2671020"/>
            <a:ext cx="7772400" cy="1103313"/>
          </a:xfrm>
        </p:spPr>
        <p:txBody>
          <a:bodyPr/>
          <a:lstStyle>
            <a:lvl1pPr>
              <a:defRPr sz="3600">
                <a:solidFill>
                  <a:schemeClr val="bg1"/>
                </a:solidFill>
                <a:latin typeface="+mj-lt"/>
                <a:cs typeface="Arial" panose="020B0604020202020204" pitchFamily="34" charset="0"/>
              </a:defRPr>
            </a:lvl1pPr>
          </a:lstStyle>
          <a:p>
            <a:r>
              <a:rPr lang="en-US" dirty="0" err="1"/>
              <a:t>Playposit</a:t>
            </a:r>
            <a:r>
              <a:rPr lang="en-US" dirty="0"/>
              <a:t> Activity</a:t>
            </a:r>
          </a:p>
        </p:txBody>
      </p:sp>
      <p:pic>
        <p:nvPicPr>
          <p:cNvPr id="28" name="Picture 27">
            <a:extLst>
              <a:ext uri="{FF2B5EF4-FFF2-40B4-BE49-F238E27FC236}">
                <a16:creationId xmlns:a16="http://schemas.microsoft.com/office/drawing/2014/main" id="{AF0DE18A-C456-4DB6-A62C-ECB74329EEC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4251960" y="4823460"/>
            <a:ext cx="640080" cy="320040"/>
          </a:xfrm>
          <a:prstGeom prst="rect">
            <a:avLst/>
          </a:prstGeom>
        </p:spPr>
      </p:pic>
      <p:sp>
        <p:nvSpPr>
          <p:cNvPr id="27" name="TextBox 26">
            <a:extLst>
              <a:ext uri="{FF2B5EF4-FFF2-40B4-BE49-F238E27FC236}">
                <a16:creationId xmlns:a16="http://schemas.microsoft.com/office/drawing/2014/main" id="{120E3274-1EB4-4DBA-9820-2543C88FFD7F}"/>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16490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6136E0BD-C618-4D1E-886C-690E39965B52}"/>
              </a:ext>
            </a:extLst>
          </p:cNvPr>
          <p:cNvSpPr>
            <a:spLocks noGrp="1"/>
          </p:cNvSpPr>
          <p:nvPr>
            <p:ph type="pic" sz="quarter" idx="10"/>
          </p:nvPr>
        </p:nvSpPr>
        <p:spPr>
          <a:xfrm>
            <a:off x="4572000" y="1"/>
            <a:ext cx="4572000" cy="5165448"/>
          </a:xfrm>
        </p:spPr>
        <p:txBody>
          <a:bodyPr/>
          <a:lstStyle/>
          <a:p>
            <a:endParaRPr lang="en-US" dirty="0"/>
          </a:p>
        </p:txBody>
      </p:sp>
      <p:sp>
        <p:nvSpPr>
          <p:cNvPr id="2" name="Title 1">
            <a:extLst>
              <a:ext uri="{FF2B5EF4-FFF2-40B4-BE49-F238E27FC236}">
                <a16:creationId xmlns:a16="http://schemas.microsoft.com/office/drawing/2014/main" id="{5DDCA895-5AE4-4D33-8731-0CB5D058F665}"/>
              </a:ext>
            </a:extLst>
          </p:cNvPr>
          <p:cNvSpPr>
            <a:spLocks noGrp="1"/>
          </p:cNvSpPr>
          <p:nvPr>
            <p:ph type="title" hasCustomPrompt="1"/>
          </p:nvPr>
        </p:nvSpPr>
        <p:spPr>
          <a:xfrm>
            <a:off x="568395" y="522287"/>
            <a:ext cx="3794124" cy="829858"/>
          </a:xfrm>
        </p:spPr>
        <p:txBody>
          <a:bodyPr anchor="t"/>
          <a:lstStyle>
            <a:lvl1pPr>
              <a:defRPr sz="2800">
                <a:solidFill>
                  <a:srgbClr val="0C234B"/>
                </a:solidFill>
                <a:latin typeface="+mj-lt"/>
                <a:cs typeface="Arial" panose="020B0604020202020204" pitchFamily="34" charset="0"/>
              </a:defRPr>
            </a:lvl1pPr>
          </a:lstStyle>
          <a:p>
            <a:r>
              <a:rPr lang="en-US" dirty="0"/>
              <a:t>Title Goes Here</a:t>
            </a:r>
          </a:p>
        </p:txBody>
      </p:sp>
      <p:sp>
        <p:nvSpPr>
          <p:cNvPr id="15" name="Text Placeholder 14">
            <a:extLst>
              <a:ext uri="{FF2B5EF4-FFF2-40B4-BE49-F238E27FC236}">
                <a16:creationId xmlns:a16="http://schemas.microsoft.com/office/drawing/2014/main" id="{032E07CD-3A0F-47B6-B3BA-BED184956021}"/>
              </a:ext>
            </a:extLst>
          </p:cNvPr>
          <p:cNvSpPr>
            <a:spLocks noGrp="1"/>
          </p:cNvSpPr>
          <p:nvPr>
            <p:ph type="body" sz="quarter" idx="12" hasCustomPrompt="1"/>
          </p:nvPr>
        </p:nvSpPr>
        <p:spPr>
          <a:xfrm>
            <a:off x="568325" y="1522957"/>
            <a:ext cx="3167063" cy="349250"/>
          </a:xfrm>
        </p:spPr>
        <p:txBody>
          <a:bodyPr/>
          <a:lstStyle>
            <a:lvl1pPr marL="285750" indent="-285750">
              <a:buFont typeface="Wingdings" panose="05000000000000000000" pitchFamily="2" charset="2"/>
              <a:buChar char="Ø"/>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4" name="Text Placeholder 3">
            <a:extLst>
              <a:ext uri="{FF2B5EF4-FFF2-40B4-BE49-F238E27FC236}">
                <a16:creationId xmlns:a16="http://schemas.microsoft.com/office/drawing/2014/main" id="{157635C3-9E02-4613-8964-3594E02902D7}"/>
              </a:ext>
            </a:extLst>
          </p:cNvPr>
          <p:cNvSpPr>
            <a:spLocks noGrp="1"/>
          </p:cNvSpPr>
          <p:nvPr>
            <p:ph type="body" sz="quarter" idx="11" hasCustomPrompt="1"/>
          </p:nvPr>
        </p:nvSpPr>
        <p:spPr>
          <a:xfrm>
            <a:off x="568325" y="1994169"/>
            <a:ext cx="3794125" cy="2627043"/>
          </a:xfrm>
        </p:spPr>
        <p:txBody>
          <a:bodyPr/>
          <a:lstStyle>
            <a:lvl1pPr marL="285750" indent="-285750">
              <a:buClr>
                <a:srgbClr val="C00000"/>
              </a:buClr>
              <a:buFont typeface="Arial" panose="020B0604020202020204" pitchFamily="34" charset="0"/>
              <a:buChar char="•"/>
              <a:defRPr>
                <a:solidFill>
                  <a:srgbClr val="0C234B"/>
                </a:solidFill>
              </a:defRPr>
            </a:lvl1pPr>
            <a:lvl2pPr marL="514350" indent="-285750">
              <a:buClr>
                <a:srgbClr val="C00000"/>
              </a:buClr>
              <a:buFont typeface="Arial" panose="020B0604020202020204" pitchFamily="34" charset="0"/>
              <a:buChar char="•"/>
              <a:defRPr>
                <a:solidFill>
                  <a:srgbClr val="0C234B"/>
                </a:solidFill>
              </a:defRPr>
            </a:lvl2pPr>
            <a:lvl3pPr marL="742950" indent="-285750">
              <a:buClr>
                <a:srgbClr val="C00000"/>
              </a:buClr>
              <a:buFont typeface="Arial" panose="020B0604020202020204" pitchFamily="34" charset="0"/>
              <a:buChar char="•"/>
              <a:defRPr>
                <a:solidFill>
                  <a:srgbClr val="0C234B"/>
                </a:solidFill>
              </a:defRPr>
            </a:lvl3pPr>
            <a:lvl4pPr marL="971550" indent="-285750">
              <a:buClr>
                <a:srgbClr val="C00000"/>
              </a:buClr>
              <a:buFont typeface="Arial" panose="020B0604020202020204" pitchFamily="34" charset="0"/>
              <a:buChar char="•"/>
              <a:defRPr>
                <a:solidFill>
                  <a:srgbClr val="0C234B"/>
                </a:solidFill>
              </a:defRPr>
            </a:lvl4pPr>
            <a:lvl5pPr marL="1200150" indent="-285750">
              <a:buClr>
                <a:srgbClr val="C00000"/>
              </a:buClr>
              <a:buFont typeface="Arial" panose="020B0604020202020204" pitchFamily="34" charset="0"/>
              <a:buChar char="•"/>
              <a:defRPr>
                <a:solidFill>
                  <a:srgbClr val="0C234B"/>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523B3429-5621-42F0-A54E-92DC91CBE0D6}"/>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91C78D12-5189-48D0-B0F7-9900978FDE6B}"/>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86941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Just Words">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C109AE1-DEE4-4F71-A176-55926F2EE8DB}"/>
              </a:ext>
            </a:extLst>
          </p:cNvPr>
          <p:cNvSpPr>
            <a:spLocks noGrp="1"/>
          </p:cNvSpPr>
          <p:nvPr>
            <p:ph type="title" hasCustomPrompt="1"/>
          </p:nvPr>
        </p:nvSpPr>
        <p:spPr>
          <a:xfrm>
            <a:off x="457200" y="295377"/>
            <a:ext cx="8228637" cy="527584"/>
          </a:xfrm>
        </p:spPr>
        <p:txBody>
          <a:bodyPr/>
          <a:lstStyle>
            <a:lvl1pPr>
              <a:defRPr sz="2800"/>
            </a:lvl1pPr>
          </a:lstStyle>
          <a:p>
            <a:r>
              <a:rPr lang="en-US" dirty="0"/>
              <a:t>Title Goes Here</a:t>
            </a:r>
          </a:p>
        </p:txBody>
      </p:sp>
      <p:sp>
        <p:nvSpPr>
          <p:cNvPr id="11" name="Text Placeholder 14">
            <a:extLst>
              <a:ext uri="{FF2B5EF4-FFF2-40B4-BE49-F238E27FC236}">
                <a16:creationId xmlns:a16="http://schemas.microsoft.com/office/drawing/2014/main" id="{9619112F-CC78-4232-9480-59F8B474A063}"/>
              </a:ext>
            </a:extLst>
          </p:cNvPr>
          <p:cNvSpPr>
            <a:spLocks noGrp="1"/>
          </p:cNvSpPr>
          <p:nvPr>
            <p:ph type="body" sz="quarter" idx="12" hasCustomPrompt="1"/>
          </p:nvPr>
        </p:nvSpPr>
        <p:spPr>
          <a:xfrm>
            <a:off x="456376" y="1026343"/>
            <a:ext cx="6870167" cy="349250"/>
          </a:xfrm>
        </p:spPr>
        <p:txBody>
          <a:bodyPr/>
          <a:lstStyle>
            <a:lvl1pPr marL="285750" indent="-285750">
              <a:buFont typeface="Wingdings" panose="05000000000000000000" pitchFamily="2" charset="2"/>
              <a:buChar char="Ø"/>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8" name="Text Placeholder 3">
            <a:extLst>
              <a:ext uri="{FF2B5EF4-FFF2-40B4-BE49-F238E27FC236}">
                <a16:creationId xmlns:a16="http://schemas.microsoft.com/office/drawing/2014/main" id="{1CB3B5C8-CE18-4FC9-B66D-41B89240C819}"/>
              </a:ext>
            </a:extLst>
          </p:cNvPr>
          <p:cNvSpPr>
            <a:spLocks noGrp="1"/>
          </p:cNvSpPr>
          <p:nvPr>
            <p:ph type="body" sz="quarter" idx="11" hasCustomPrompt="1"/>
          </p:nvPr>
        </p:nvSpPr>
        <p:spPr>
          <a:xfrm>
            <a:off x="456376" y="1996430"/>
            <a:ext cx="6870167" cy="2627043"/>
          </a:xfrm>
        </p:spPr>
        <p:txBody>
          <a:bodyPr/>
          <a:lstStyle>
            <a:lvl1pPr marL="285750" indent="-285750">
              <a:buClr>
                <a:srgbClr val="C00000"/>
              </a:buClr>
              <a:buFont typeface="Arial" panose="020B0604020202020204" pitchFamily="34" charset="0"/>
              <a:buChar char="•"/>
              <a:defRPr>
                <a:solidFill>
                  <a:srgbClr val="0C234B"/>
                </a:solidFill>
              </a:defRPr>
            </a:lvl1pPr>
            <a:lvl2pPr marL="514350" indent="-285750">
              <a:buClr>
                <a:srgbClr val="C00000"/>
              </a:buClr>
              <a:buFont typeface="Arial" panose="020B0604020202020204" pitchFamily="34" charset="0"/>
              <a:buChar char="•"/>
              <a:defRPr>
                <a:solidFill>
                  <a:srgbClr val="0C234B"/>
                </a:solidFill>
              </a:defRPr>
            </a:lvl2pPr>
            <a:lvl3pPr marL="742950" indent="-285750">
              <a:buClr>
                <a:srgbClr val="C00000"/>
              </a:buClr>
              <a:buFont typeface="Arial" panose="020B0604020202020204" pitchFamily="34" charset="0"/>
              <a:buChar char="•"/>
              <a:defRPr>
                <a:solidFill>
                  <a:srgbClr val="0C234B"/>
                </a:solidFill>
              </a:defRPr>
            </a:lvl3pPr>
            <a:lvl4pPr marL="971550" indent="-285750">
              <a:buClr>
                <a:srgbClr val="C00000"/>
              </a:buClr>
              <a:buFont typeface="Arial" panose="020B0604020202020204" pitchFamily="34" charset="0"/>
              <a:buChar char="•"/>
              <a:defRPr>
                <a:solidFill>
                  <a:srgbClr val="0C234B"/>
                </a:solidFill>
              </a:defRPr>
            </a:lvl4pPr>
            <a:lvl5pPr marL="1200150" indent="-285750">
              <a:buClr>
                <a:srgbClr val="C00000"/>
              </a:buClr>
              <a:buFont typeface="Arial" panose="020B0604020202020204" pitchFamily="34" charset="0"/>
              <a:buChar char="•"/>
              <a:defRPr>
                <a:solidFill>
                  <a:srgbClr val="0C234B"/>
                </a:solidFill>
              </a:defRPr>
            </a:lvl5pPr>
          </a:lstStyle>
          <a:p>
            <a:pPr lvl="0"/>
            <a:r>
              <a:rPr lang="en-US" dirty="0"/>
              <a:t>Fist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78D9490-6F3C-4FBB-AEC2-56A723A90CA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8E29FF9A-23B2-4090-8098-39CAD531F5B8}"/>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63900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Light">
    <p:bg>
      <p:bgPr>
        <a:solidFill>
          <a:schemeClr val="bg1"/>
        </a:solidFill>
        <a:effectLst/>
      </p:bgPr>
    </p:bg>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952CB7C8-3BB9-2143-AC2F-773A7C074011}"/>
              </a:ext>
              <a:ext uri="{C183D7F6-B498-43B3-948B-1728B52AA6E4}">
                <adec:decorative xmlns:adec="http://schemas.microsoft.com/office/drawing/2017/decorative" val="1"/>
              </a:ext>
            </a:extLst>
          </p:cNvPr>
          <p:cNvSpPr/>
          <p:nvPr userDrawn="1"/>
        </p:nvSpPr>
        <p:spPr>
          <a:xfrm>
            <a:off x="1068650" y="514350"/>
            <a:ext cx="14288" cy="41148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sz="2100" dirty="0"/>
          </a:p>
        </p:txBody>
      </p:sp>
      <p:sp>
        <p:nvSpPr>
          <p:cNvPr id="13" name="object 6">
            <a:extLst>
              <a:ext uri="{FF2B5EF4-FFF2-40B4-BE49-F238E27FC236}">
                <a16:creationId xmlns:a16="http://schemas.microsoft.com/office/drawing/2014/main" id="{23BC8B37-5DF8-4ABA-B3CF-13E3E4D063F8}"/>
              </a:ext>
              <a:ext uri="{C183D7F6-B498-43B3-948B-1728B52AA6E4}">
                <adec:decorative xmlns:adec="http://schemas.microsoft.com/office/drawing/2017/decorative" val="1"/>
              </a:ext>
            </a:extLst>
          </p:cNvPr>
          <p:cNvSpPr/>
          <p:nvPr userDrawn="1"/>
        </p:nvSpPr>
        <p:spPr>
          <a:xfrm>
            <a:off x="1516380" y="1103690"/>
            <a:ext cx="6949440" cy="27432"/>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sz="2100" dirty="0"/>
          </a:p>
        </p:txBody>
      </p:sp>
      <p:sp>
        <p:nvSpPr>
          <p:cNvPr id="5" name="Text Placeholder 4">
            <a:extLst>
              <a:ext uri="{FF2B5EF4-FFF2-40B4-BE49-F238E27FC236}">
                <a16:creationId xmlns:a16="http://schemas.microsoft.com/office/drawing/2014/main" id="{FCCA5096-B35E-4C3E-8EA1-0BE3372D9C53}"/>
              </a:ext>
            </a:extLst>
          </p:cNvPr>
          <p:cNvSpPr>
            <a:spLocks noGrp="1"/>
          </p:cNvSpPr>
          <p:nvPr>
            <p:ph type="body" sz="quarter" idx="14" hasCustomPrompt="1"/>
          </p:nvPr>
        </p:nvSpPr>
        <p:spPr>
          <a:xfrm>
            <a:off x="631825" y="1398720"/>
            <a:ext cx="312365" cy="3230430"/>
          </a:xfrm>
        </p:spPr>
        <p:txBody>
          <a:bodyPr vert="vert270"/>
          <a:lstStyle>
            <a:lvl1pPr>
              <a:defRPr sz="1400" cap="all" baseline="0"/>
            </a:lvl1pPr>
          </a:lstStyle>
          <a:p>
            <a:pPr lvl="0"/>
            <a:r>
              <a:rPr lang="en-US" dirty="0"/>
              <a:t>NOTE | Topic</a:t>
            </a:r>
          </a:p>
        </p:txBody>
      </p:sp>
      <p:sp>
        <p:nvSpPr>
          <p:cNvPr id="15" name="Title 1">
            <a:extLst>
              <a:ext uri="{FF2B5EF4-FFF2-40B4-BE49-F238E27FC236}">
                <a16:creationId xmlns:a16="http://schemas.microsoft.com/office/drawing/2014/main" id="{F232D15F-9677-4473-B0AA-305579682657}"/>
              </a:ext>
            </a:extLst>
          </p:cNvPr>
          <p:cNvSpPr>
            <a:spLocks noGrp="1"/>
          </p:cNvSpPr>
          <p:nvPr>
            <p:ph type="title" hasCustomPrompt="1"/>
          </p:nvPr>
        </p:nvSpPr>
        <p:spPr>
          <a:xfrm>
            <a:off x="183969" y="82610"/>
            <a:ext cx="6949440" cy="489536"/>
          </a:xfrm>
        </p:spPr>
        <p:txBody>
          <a:bodyPr anchor="t"/>
          <a:lstStyle>
            <a:lvl1pPr>
              <a:defRPr sz="2800" b="1">
                <a:solidFill>
                  <a:srgbClr val="0C234B"/>
                </a:solidFill>
                <a:latin typeface="+mj-lt"/>
                <a:cs typeface="Arial" panose="020B0604020202020204" pitchFamily="34" charset="0"/>
              </a:defRPr>
            </a:lvl1pPr>
          </a:lstStyle>
          <a:p>
            <a:r>
              <a:rPr lang="en-US" dirty="0"/>
              <a:t>Title Goes Here</a:t>
            </a:r>
          </a:p>
        </p:txBody>
      </p:sp>
      <p:sp>
        <p:nvSpPr>
          <p:cNvPr id="14" name="Text Placeholder 14">
            <a:extLst>
              <a:ext uri="{FF2B5EF4-FFF2-40B4-BE49-F238E27FC236}">
                <a16:creationId xmlns:a16="http://schemas.microsoft.com/office/drawing/2014/main" id="{8B865410-117A-46BD-8F63-FA32C71B238A}"/>
              </a:ext>
            </a:extLst>
          </p:cNvPr>
          <p:cNvSpPr>
            <a:spLocks noGrp="1"/>
          </p:cNvSpPr>
          <p:nvPr>
            <p:ph type="body" sz="quarter" idx="12" hasCustomPrompt="1"/>
          </p:nvPr>
        </p:nvSpPr>
        <p:spPr>
          <a:xfrm>
            <a:off x="1516380" y="630572"/>
            <a:ext cx="6949440" cy="385415"/>
          </a:xfrm>
        </p:spPr>
        <p:txBody>
          <a:bodyPr/>
          <a:lstStyle>
            <a:lvl1pPr marL="285750" indent="-285750">
              <a:buFont typeface="Wingdings" panose="05000000000000000000" pitchFamily="2" charset="2"/>
              <a:buChar char="Ø"/>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3" name="Text Placeholder 2">
            <a:extLst>
              <a:ext uri="{FF2B5EF4-FFF2-40B4-BE49-F238E27FC236}">
                <a16:creationId xmlns:a16="http://schemas.microsoft.com/office/drawing/2014/main" id="{01A93D42-71F6-470E-98D1-29849CF355D7}"/>
              </a:ext>
            </a:extLst>
          </p:cNvPr>
          <p:cNvSpPr>
            <a:spLocks noGrp="1"/>
          </p:cNvSpPr>
          <p:nvPr>
            <p:ph type="body" sz="quarter" idx="13"/>
          </p:nvPr>
        </p:nvSpPr>
        <p:spPr>
          <a:xfrm>
            <a:off x="1562100" y="1246256"/>
            <a:ext cx="6950075" cy="3528217"/>
          </a:xfrm>
        </p:spPr>
        <p:txBody>
          <a:bodyPr/>
          <a:lstStyle>
            <a:lvl1pPr marL="285750" indent="-285750">
              <a:buClr>
                <a:srgbClr val="C00000"/>
              </a:buClr>
              <a:buFont typeface="Arial" panose="020B0604020202020204" pitchFamily="34" charset="0"/>
              <a:buChar char="•"/>
              <a:defRPr/>
            </a:lvl1pPr>
            <a:lvl2pPr marL="514350" indent="-285750">
              <a:buClr>
                <a:srgbClr val="C00000"/>
              </a:buClr>
              <a:buFont typeface="Arial" panose="020B0604020202020204" pitchFamily="34" charset="0"/>
              <a:buChar char="•"/>
              <a:defRPr/>
            </a:lvl2pPr>
            <a:lvl3pPr marL="742950" indent="-285750">
              <a:buClr>
                <a:srgbClr val="C00000"/>
              </a:buClr>
              <a:buFont typeface="Arial" panose="020B0604020202020204" pitchFamily="34" charset="0"/>
              <a:buChar char="•"/>
              <a:defRPr/>
            </a:lvl3pPr>
            <a:lvl4pPr marL="971550" indent="-285750">
              <a:buClr>
                <a:srgbClr val="C00000"/>
              </a:buClr>
              <a:buFont typeface="Arial" panose="020B0604020202020204" pitchFamily="34" charset="0"/>
              <a:buChar char="•"/>
              <a:defRPr/>
            </a:lvl4pPr>
            <a:lvl5pPr marL="1200150" indent="-285750">
              <a:buClr>
                <a:srgbClr val="C00000"/>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7" name="Picture 16">
            <a:extLst>
              <a:ext uri="{FF2B5EF4-FFF2-40B4-BE49-F238E27FC236}">
                <a16:creationId xmlns:a16="http://schemas.microsoft.com/office/drawing/2014/main" id="{0BCC523A-8E3A-4B45-8365-3C6E632916F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9" name="TextBox 8">
            <a:extLst>
              <a:ext uri="{FF2B5EF4-FFF2-40B4-BE49-F238E27FC236}">
                <a16:creationId xmlns:a16="http://schemas.microsoft.com/office/drawing/2014/main" id="{C263C095-EB38-45A8-A786-8ABB3F3E7F02}"/>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56534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Dark">
    <p:bg>
      <p:bgPr>
        <a:solidFill>
          <a:schemeClr val="bg1"/>
        </a:solidFill>
        <a:effectLst/>
      </p:bgPr>
    </p:bg>
    <p:spTree>
      <p:nvGrpSpPr>
        <p:cNvPr id="1" name=""/>
        <p:cNvGrpSpPr/>
        <p:nvPr/>
      </p:nvGrpSpPr>
      <p:grpSpPr>
        <a:xfrm>
          <a:off x="0" y="0"/>
          <a:ext cx="0" cy="0"/>
          <a:chOff x="0" y="0"/>
          <a:chExt cx="0" cy="0"/>
        </a:xfrm>
      </p:grpSpPr>
      <p:sp>
        <p:nvSpPr>
          <p:cNvPr id="16" name="object 2">
            <a:extLst>
              <a:ext uri="{FF2B5EF4-FFF2-40B4-BE49-F238E27FC236}">
                <a16:creationId xmlns:a16="http://schemas.microsoft.com/office/drawing/2014/main" id="{66D3257B-54AE-4248-A73A-FF80A2DA32E2}"/>
              </a:ext>
              <a:ext uri="{C183D7F6-B498-43B3-948B-1728B52AA6E4}">
                <adec:decorative xmlns:adec="http://schemas.microsoft.com/office/drawing/2017/decorative" val="1"/>
              </a:ext>
            </a:extLst>
          </p:cNvPr>
          <p:cNvSpPr/>
          <p:nvPr userDrawn="1"/>
        </p:nvSpPr>
        <p:spPr>
          <a:xfrm>
            <a:off x="0" y="0"/>
            <a:ext cx="9144000" cy="5176393"/>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11" name="object 2">
            <a:extLst>
              <a:ext uri="{FF2B5EF4-FFF2-40B4-BE49-F238E27FC236}">
                <a16:creationId xmlns:a16="http://schemas.microsoft.com/office/drawing/2014/main" id="{952CB7C8-3BB9-2143-AC2F-773A7C074011}"/>
              </a:ext>
              <a:ext uri="{C183D7F6-B498-43B3-948B-1728B52AA6E4}">
                <adec:decorative xmlns:adec="http://schemas.microsoft.com/office/drawing/2017/decorative" val="1"/>
              </a:ext>
            </a:extLst>
          </p:cNvPr>
          <p:cNvSpPr/>
          <p:nvPr userDrawn="1"/>
        </p:nvSpPr>
        <p:spPr>
          <a:xfrm>
            <a:off x="1068650" y="514350"/>
            <a:ext cx="14288" cy="41148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sz="2100" dirty="0"/>
          </a:p>
        </p:txBody>
      </p:sp>
      <p:sp>
        <p:nvSpPr>
          <p:cNvPr id="13" name="object 6">
            <a:extLst>
              <a:ext uri="{FF2B5EF4-FFF2-40B4-BE49-F238E27FC236}">
                <a16:creationId xmlns:a16="http://schemas.microsoft.com/office/drawing/2014/main" id="{23BC8B37-5DF8-4ABA-B3CF-13E3E4D063F8}"/>
              </a:ext>
              <a:ext uri="{C183D7F6-B498-43B3-948B-1728B52AA6E4}">
                <adec:decorative xmlns:adec="http://schemas.microsoft.com/office/drawing/2017/decorative" val="1"/>
              </a:ext>
            </a:extLst>
          </p:cNvPr>
          <p:cNvSpPr/>
          <p:nvPr userDrawn="1"/>
        </p:nvSpPr>
        <p:spPr>
          <a:xfrm>
            <a:off x="1502502" y="1198637"/>
            <a:ext cx="6949440" cy="27432"/>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sz="2100" dirty="0"/>
          </a:p>
        </p:txBody>
      </p:sp>
      <p:sp>
        <p:nvSpPr>
          <p:cNvPr id="5" name="Text Placeholder 4">
            <a:extLst>
              <a:ext uri="{FF2B5EF4-FFF2-40B4-BE49-F238E27FC236}">
                <a16:creationId xmlns:a16="http://schemas.microsoft.com/office/drawing/2014/main" id="{FCCA5096-B35E-4C3E-8EA1-0BE3372D9C53}"/>
              </a:ext>
            </a:extLst>
          </p:cNvPr>
          <p:cNvSpPr>
            <a:spLocks noGrp="1"/>
          </p:cNvSpPr>
          <p:nvPr>
            <p:ph type="body" sz="quarter" idx="14" hasCustomPrompt="1"/>
          </p:nvPr>
        </p:nvSpPr>
        <p:spPr>
          <a:xfrm>
            <a:off x="631825" y="1398720"/>
            <a:ext cx="312365" cy="3230430"/>
          </a:xfrm>
        </p:spPr>
        <p:txBody>
          <a:bodyPr vert="vert270"/>
          <a:lstStyle>
            <a:lvl1pPr marL="0" indent="0">
              <a:buFontTx/>
              <a:buNone/>
              <a:defRPr sz="1600" b="1" cap="all" baseline="0">
                <a:solidFill>
                  <a:schemeClr val="bg1"/>
                </a:solidFill>
              </a:defRPr>
            </a:lvl1pPr>
          </a:lstStyle>
          <a:p>
            <a:pPr lvl="0"/>
            <a:r>
              <a:rPr lang="en-US" dirty="0"/>
              <a:t>NOTE | Topic</a:t>
            </a:r>
          </a:p>
        </p:txBody>
      </p:sp>
      <p:sp>
        <p:nvSpPr>
          <p:cNvPr id="15" name="Title 1">
            <a:extLst>
              <a:ext uri="{FF2B5EF4-FFF2-40B4-BE49-F238E27FC236}">
                <a16:creationId xmlns:a16="http://schemas.microsoft.com/office/drawing/2014/main" id="{F232D15F-9677-4473-B0AA-305579682657}"/>
              </a:ext>
            </a:extLst>
          </p:cNvPr>
          <p:cNvSpPr>
            <a:spLocks noGrp="1"/>
          </p:cNvSpPr>
          <p:nvPr>
            <p:ph type="title" hasCustomPrompt="1"/>
          </p:nvPr>
        </p:nvSpPr>
        <p:spPr>
          <a:xfrm>
            <a:off x="1502820" y="106747"/>
            <a:ext cx="6949440" cy="585584"/>
          </a:xfrm>
        </p:spPr>
        <p:txBody>
          <a:bodyPr anchor="t"/>
          <a:lstStyle>
            <a:lvl1pPr>
              <a:defRPr sz="2800" b="1">
                <a:solidFill>
                  <a:schemeClr val="bg1"/>
                </a:solidFill>
                <a:latin typeface="+mj-lt"/>
                <a:cs typeface="Arial" panose="020B0604020202020204" pitchFamily="34" charset="0"/>
              </a:defRPr>
            </a:lvl1pPr>
          </a:lstStyle>
          <a:p>
            <a:r>
              <a:rPr lang="en-US" dirty="0"/>
              <a:t>Title Goes Here</a:t>
            </a:r>
          </a:p>
        </p:txBody>
      </p:sp>
      <p:sp>
        <p:nvSpPr>
          <p:cNvPr id="14" name="Text Placeholder 14">
            <a:extLst>
              <a:ext uri="{FF2B5EF4-FFF2-40B4-BE49-F238E27FC236}">
                <a16:creationId xmlns:a16="http://schemas.microsoft.com/office/drawing/2014/main" id="{8B865410-117A-46BD-8F63-FA32C71B238A}"/>
              </a:ext>
            </a:extLst>
          </p:cNvPr>
          <p:cNvSpPr>
            <a:spLocks noGrp="1"/>
          </p:cNvSpPr>
          <p:nvPr>
            <p:ph type="body" sz="quarter" idx="12" hasCustomPrompt="1"/>
          </p:nvPr>
        </p:nvSpPr>
        <p:spPr>
          <a:xfrm>
            <a:off x="1502502" y="729783"/>
            <a:ext cx="6949440" cy="385415"/>
          </a:xfrm>
        </p:spPr>
        <p:txBody>
          <a:bodyPr/>
          <a:lstStyle>
            <a:lvl1pPr marL="285750" indent="-285750">
              <a:buFont typeface="Wingdings" panose="05000000000000000000" pitchFamily="2" charset="2"/>
              <a:buChar char="Ø"/>
              <a:defRPr sz="1800" cap="all" baseline="0">
                <a:solidFill>
                  <a:schemeClr val="bg1"/>
                </a:solidFill>
                <a:latin typeface="+mn-lt"/>
                <a:cs typeface="Times New Roman" panose="02020603050405020304" pitchFamily="18" charset="0"/>
              </a:defRPr>
            </a:lvl1pPr>
            <a:lvl5pPr>
              <a:defRPr/>
            </a:lvl5pPr>
          </a:lstStyle>
          <a:p>
            <a:pPr lvl="0"/>
            <a:r>
              <a:rPr lang="en-US" dirty="0"/>
              <a:t>Subhead goes here</a:t>
            </a:r>
          </a:p>
        </p:txBody>
      </p:sp>
      <p:sp>
        <p:nvSpPr>
          <p:cNvPr id="3" name="Text Placeholder 2">
            <a:extLst>
              <a:ext uri="{FF2B5EF4-FFF2-40B4-BE49-F238E27FC236}">
                <a16:creationId xmlns:a16="http://schemas.microsoft.com/office/drawing/2014/main" id="{01A93D42-71F6-470E-98D1-29849CF355D7}"/>
              </a:ext>
            </a:extLst>
          </p:cNvPr>
          <p:cNvSpPr>
            <a:spLocks noGrp="1"/>
          </p:cNvSpPr>
          <p:nvPr>
            <p:ph type="body" sz="quarter" idx="13"/>
          </p:nvPr>
        </p:nvSpPr>
        <p:spPr>
          <a:xfrm>
            <a:off x="1502502" y="1571282"/>
            <a:ext cx="6950075" cy="3057867"/>
          </a:xfrm>
        </p:spPr>
        <p:txBody>
          <a:bodyPr/>
          <a:lstStyle>
            <a:lvl1pPr marL="285750" indent="-285750">
              <a:buClr>
                <a:srgbClr val="C00000"/>
              </a:buClr>
              <a:buFont typeface="Arial" panose="020B0604020202020204" pitchFamily="34" charset="0"/>
              <a:buChar char="•"/>
              <a:defRPr>
                <a:solidFill>
                  <a:schemeClr val="bg1"/>
                </a:solidFill>
              </a:defRPr>
            </a:lvl1pPr>
            <a:lvl2pPr marL="514350" indent="-285750">
              <a:buClr>
                <a:srgbClr val="C00000"/>
              </a:buClr>
              <a:buFont typeface="Arial" panose="020B0604020202020204" pitchFamily="34" charset="0"/>
              <a:buChar char="•"/>
              <a:defRPr>
                <a:solidFill>
                  <a:schemeClr val="bg1"/>
                </a:solidFill>
              </a:defRPr>
            </a:lvl2pPr>
            <a:lvl3pPr marL="742950" indent="-285750">
              <a:buClr>
                <a:srgbClr val="C00000"/>
              </a:buClr>
              <a:buFont typeface="Arial" panose="020B0604020202020204" pitchFamily="34" charset="0"/>
              <a:buChar char="•"/>
              <a:defRPr>
                <a:solidFill>
                  <a:schemeClr val="bg1"/>
                </a:solidFill>
              </a:defRPr>
            </a:lvl3pPr>
            <a:lvl4pPr marL="971550" indent="-285750">
              <a:buClr>
                <a:srgbClr val="C00000"/>
              </a:buClr>
              <a:buFont typeface="Arial" panose="020B0604020202020204" pitchFamily="34" charset="0"/>
              <a:buChar char="•"/>
              <a:defRPr>
                <a:solidFill>
                  <a:schemeClr val="bg1"/>
                </a:solidFill>
              </a:defRPr>
            </a:lvl4pPr>
            <a:lvl5pPr marL="1200150" indent="-285750">
              <a:buClr>
                <a:srgbClr val="C00000"/>
              </a:buClr>
              <a:buFont typeface="Arial" panose="020B0604020202020204" pitchFamily="34" charset="0"/>
              <a:buChar cha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9" name="Picture 18">
            <a:extLst>
              <a:ext uri="{FF2B5EF4-FFF2-40B4-BE49-F238E27FC236}">
                <a16:creationId xmlns:a16="http://schemas.microsoft.com/office/drawing/2014/main" id="{3415E7B7-4A81-49A1-8FAB-1DF1A979853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0" name="TextBox 9">
            <a:extLst>
              <a:ext uri="{FF2B5EF4-FFF2-40B4-BE49-F238E27FC236}">
                <a16:creationId xmlns:a16="http://schemas.microsoft.com/office/drawing/2014/main" id="{147AAF45-4D0D-410D-AA7B-5B65C1CB5C3E}"/>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61795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 Column Dark">
    <p:bg>
      <p:bgPr>
        <a:solidFill>
          <a:schemeClr val="bg1"/>
        </a:solidFill>
        <a:effectLst/>
      </p:bgPr>
    </p:bg>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639359C6-1A1D-274B-82CF-24CE4CE2C298}"/>
              </a:ext>
              <a:ext uri="{C183D7F6-B498-43B3-948B-1728B52AA6E4}">
                <adec:decorative xmlns:adec="http://schemas.microsoft.com/office/drawing/2017/decorative" val="1"/>
              </a:ext>
            </a:extLst>
          </p:cNvPr>
          <p:cNvSpPr/>
          <p:nvPr userDrawn="1"/>
        </p:nvSpPr>
        <p:spPr>
          <a:xfrm>
            <a:off x="-5106"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8" name="object 2">
            <a:extLst>
              <a:ext uri="{FF2B5EF4-FFF2-40B4-BE49-F238E27FC236}">
                <a16:creationId xmlns:a16="http://schemas.microsoft.com/office/drawing/2014/main" id="{7C0D586C-0FAA-C74C-ADB8-2C3BC7D4DC81}"/>
              </a:ext>
              <a:ext uri="{C183D7F6-B498-43B3-948B-1728B52AA6E4}">
                <adec:decorative xmlns:adec="http://schemas.microsoft.com/office/drawing/2017/decorative" val="1"/>
              </a:ext>
            </a:extLst>
          </p:cNvPr>
          <p:cNvSpPr/>
          <p:nvPr userDrawn="1"/>
        </p:nvSpPr>
        <p:spPr>
          <a:xfrm rot="5400000" flipH="1">
            <a:off x="4555464" y="-3577998"/>
            <a:ext cx="22860" cy="9144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sz="2100" dirty="0"/>
          </a:p>
        </p:txBody>
      </p:sp>
      <p:sp>
        <p:nvSpPr>
          <p:cNvPr id="2" name="Title 1">
            <a:extLst>
              <a:ext uri="{FF2B5EF4-FFF2-40B4-BE49-F238E27FC236}">
                <a16:creationId xmlns:a16="http://schemas.microsoft.com/office/drawing/2014/main" id="{1591E19A-4A65-41A6-90DF-E7CE861BF1C3}"/>
              </a:ext>
            </a:extLst>
          </p:cNvPr>
          <p:cNvSpPr>
            <a:spLocks noGrp="1"/>
          </p:cNvSpPr>
          <p:nvPr>
            <p:ph type="title" hasCustomPrompt="1"/>
          </p:nvPr>
        </p:nvSpPr>
        <p:spPr>
          <a:xfrm>
            <a:off x="-5106" y="203701"/>
            <a:ext cx="8678654" cy="637850"/>
          </a:xfrm>
        </p:spPr>
        <p:txBody>
          <a:bodyPr/>
          <a:lstStyle>
            <a:lvl1pPr>
              <a:defRPr sz="2800" b="1">
                <a:solidFill>
                  <a:schemeClr val="bg1"/>
                </a:solidFill>
                <a:latin typeface="+mj-lt"/>
                <a:cs typeface="Arial" panose="020B0604020202020204" pitchFamily="34" charset="0"/>
              </a:defRPr>
            </a:lvl1pPr>
          </a:lstStyle>
          <a:p>
            <a:r>
              <a:rPr lang="en-US" dirty="0"/>
              <a:t>Title Goes Here</a:t>
            </a:r>
          </a:p>
        </p:txBody>
      </p:sp>
      <p:sp>
        <p:nvSpPr>
          <p:cNvPr id="15" name="Text Placeholder 14">
            <a:extLst>
              <a:ext uri="{FF2B5EF4-FFF2-40B4-BE49-F238E27FC236}">
                <a16:creationId xmlns:a16="http://schemas.microsoft.com/office/drawing/2014/main" id="{5E2388F2-D27A-41FD-95A6-C88C6B2E28C4}"/>
              </a:ext>
            </a:extLst>
          </p:cNvPr>
          <p:cNvSpPr>
            <a:spLocks noGrp="1"/>
          </p:cNvSpPr>
          <p:nvPr>
            <p:ph type="body" sz="quarter" idx="12" hasCustomPrompt="1"/>
          </p:nvPr>
        </p:nvSpPr>
        <p:spPr>
          <a:xfrm>
            <a:off x="369404" y="1214024"/>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4" name="Text Placeholder 3">
            <a:extLst>
              <a:ext uri="{FF2B5EF4-FFF2-40B4-BE49-F238E27FC236}">
                <a16:creationId xmlns:a16="http://schemas.microsoft.com/office/drawing/2014/main" id="{EC7F7115-AB6E-49A0-9E31-5EA7A6CB7EC9}"/>
              </a:ext>
            </a:extLst>
          </p:cNvPr>
          <p:cNvSpPr>
            <a:spLocks noGrp="1"/>
          </p:cNvSpPr>
          <p:nvPr>
            <p:ph type="body" sz="quarter" idx="15"/>
          </p:nvPr>
        </p:nvSpPr>
        <p:spPr>
          <a:xfrm>
            <a:off x="369405" y="1729319"/>
            <a:ext cx="2260600" cy="1618475"/>
          </a:xfrm>
        </p:spPr>
        <p:txBody>
          <a:bodyPr/>
          <a:lstStyle>
            <a:lvl1pPr>
              <a:defRPr>
                <a:solidFill>
                  <a:schemeClr val="bg1"/>
                </a:solidFill>
              </a:defRPr>
            </a:lvl1pPr>
          </a:lstStyle>
          <a:p>
            <a:pPr lvl="0"/>
            <a:r>
              <a:rPr lang="en-US" dirty="0"/>
              <a:t>Click to edit Master text styles</a:t>
            </a:r>
          </a:p>
        </p:txBody>
      </p:sp>
      <p:sp>
        <p:nvSpPr>
          <p:cNvPr id="16" name="Text Placeholder 14">
            <a:extLst>
              <a:ext uri="{FF2B5EF4-FFF2-40B4-BE49-F238E27FC236}">
                <a16:creationId xmlns:a16="http://schemas.microsoft.com/office/drawing/2014/main" id="{4E05C9A0-641B-426E-B572-7D20001AC740}"/>
              </a:ext>
            </a:extLst>
          </p:cNvPr>
          <p:cNvSpPr>
            <a:spLocks noGrp="1"/>
          </p:cNvSpPr>
          <p:nvPr>
            <p:ph type="body" sz="quarter" idx="13" hasCustomPrompt="1"/>
          </p:nvPr>
        </p:nvSpPr>
        <p:spPr>
          <a:xfrm>
            <a:off x="3125169" y="1214024"/>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9" name="Text Placeholder 3">
            <a:extLst>
              <a:ext uri="{FF2B5EF4-FFF2-40B4-BE49-F238E27FC236}">
                <a16:creationId xmlns:a16="http://schemas.microsoft.com/office/drawing/2014/main" id="{932F0C6D-D6A6-4866-862C-368FCB92F798}"/>
              </a:ext>
            </a:extLst>
          </p:cNvPr>
          <p:cNvSpPr>
            <a:spLocks noGrp="1"/>
          </p:cNvSpPr>
          <p:nvPr>
            <p:ph type="body" sz="quarter" idx="16"/>
          </p:nvPr>
        </p:nvSpPr>
        <p:spPr>
          <a:xfrm>
            <a:off x="3125169" y="1724291"/>
            <a:ext cx="2260600" cy="1618475"/>
          </a:xfrm>
        </p:spPr>
        <p:txBody>
          <a:bodyPr/>
          <a:lstStyle>
            <a:lvl1pPr>
              <a:defRPr>
                <a:solidFill>
                  <a:schemeClr val="bg1"/>
                </a:solidFill>
              </a:defRPr>
            </a:lvl1pPr>
          </a:lstStyle>
          <a:p>
            <a:pPr lvl="0"/>
            <a:r>
              <a:rPr lang="en-US" dirty="0"/>
              <a:t>Click to edit Master text styles</a:t>
            </a:r>
          </a:p>
        </p:txBody>
      </p:sp>
      <p:sp>
        <p:nvSpPr>
          <p:cNvPr id="17" name="Text Placeholder 14">
            <a:extLst>
              <a:ext uri="{FF2B5EF4-FFF2-40B4-BE49-F238E27FC236}">
                <a16:creationId xmlns:a16="http://schemas.microsoft.com/office/drawing/2014/main" id="{52C9451F-9032-491D-A264-875C59528DE1}"/>
              </a:ext>
            </a:extLst>
          </p:cNvPr>
          <p:cNvSpPr>
            <a:spLocks noGrp="1"/>
          </p:cNvSpPr>
          <p:nvPr>
            <p:ph type="body" sz="quarter" idx="14" hasCustomPrompt="1"/>
          </p:nvPr>
        </p:nvSpPr>
        <p:spPr>
          <a:xfrm>
            <a:off x="5880934" y="1209062"/>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20" name="Text Placeholder 3">
            <a:extLst>
              <a:ext uri="{FF2B5EF4-FFF2-40B4-BE49-F238E27FC236}">
                <a16:creationId xmlns:a16="http://schemas.microsoft.com/office/drawing/2014/main" id="{DBC23852-CCB4-46DB-A824-B0C3261F7597}"/>
              </a:ext>
            </a:extLst>
          </p:cNvPr>
          <p:cNvSpPr>
            <a:spLocks noGrp="1"/>
          </p:cNvSpPr>
          <p:nvPr>
            <p:ph type="body" sz="quarter" idx="17"/>
          </p:nvPr>
        </p:nvSpPr>
        <p:spPr>
          <a:xfrm>
            <a:off x="5880933" y="1724291"/>
            <a:ext cx="2260600" cy="1618475"/>
          </a:xfrm>
        </p:spPr>
        <p:txBody>
          <a:bodyPr/>
          <a:lstStyle>
            <a:lvl1pPr>
              <a:defRPr>
                <a:solidFill>
                  <a:schemeClr val="bg1"/>
                </a:solidFill>
              </a:defRPr>
            </a:lvl1pPr>
          </a:lstStyle>
          <a:p>
            <a:pPr lvl="0"/>
            <a:r>
              <a:rPr lang="en-US" dirty="0"/>
              <a:t>Click to edit Master text styles</a:t>
            </a:r>
          </a:p>
        </p:txBody>
      </p:sp>
      <p:pic>
        <p:nvPicPr>
          <p:cNvPr id="13" name="Picture 12">
            <a:extLst>
              <a:ext uri="{FF2B5EF4-FFF2-40B4-BE49-F238E27FC236}">
                <a16:creationId xmlns:a16="http://schemas.microsoft.com/office/drawing/2014/main" id="{BA176BB3-A57E-4520-A8A7-9A472F2E4D7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2" name="TextBox 11">
            <a:extLst>
              <a:ext uri="{FF2B5EF4-FFF2-40B4-BE49-F238E27FC236}">
                <a16:creationId xmlns:a16="http://schemas.microsoft.com/office/drawing/2014/main" id="{17B544D4-580A-4835-A060-2438D01B9C6F}"/>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85380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 Column Light">
    <p:spTree>
      <p:nvGrpSpPr>
        <p:cNvPr id="1" name=""/>
        <p:cNvGrpSpPr/>
        <p:nvPr/>
      </p:nvGrpSpPr>
      <p:grpSpPr>
        <a:xfrm>
          <a:off x="0" y="0"/>
          <a:ext cx="0" cy="0"/>
          <a:chOff x="0" y="0"/>
          <a:chExt cx="0" cy="0"/>
        </a:xfrm>
      </p:grpSpPr>
      <p:sp>
        <p:nvSpPr>
          <p:cNvPr id="12" name="object 6">
            <a:extLst>
              <a:ext uri="{FF2B5EF4-FFF2-40B4-BE49-F238E27FC236}">
                <a16:creationId xmlns:a16="http://schemas.microsoft.com/office/drawing/2014/main" id="{586ED654-700A-2147-9380-60A6E2C74899}"/>
              </a:ext>
              <a:ext uri="{C183D7F6-B498-43B3-948B-1728B52AA6E4}">
                <adec:decorative xmlns:adec="http://schemas.microsoft.com/office/drawing/2017/decorative" val="1"/>
              </a:ext>
            </a:extLst>
          </p:cNvPr>
          <p:cNvSpPr/>
          <p:nvPr userDrawn="1"/>
        </p:nvSpPr>
        <p:spPr>
          <a:xfrm>
            <a:off x="246561" y="836991"/>
            <a:ext cx="8115300" cy="14288"/>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sz="2100" dirty="0"/>
          </a:p>
        </p:txBody>
      </p:sp>
      <p:sp>
        <p:nvSpPr>
          <p:cNvPr id="13" name="Title 1">
            <a:extLst>
              <a:ext uri="{FF2B5EF4-FFF2-40B4-BE49-F238E27FC236}">
                <a16:creationId xmlns:a16="http://schemas.microsoft.com/office/drawing/2014/main" id="{74003C86-4CAF-4311-AF7A-80DCC7A1152C}"/>
              </a:ext>
            </a:extLst>
          </p:cNvPr>
          <p:cNvSpPr>
            <a:spLocks noGrp="1"/>
          </p:cNvSpPr>
          <p:nvPr>
            <p:ph type="title" hasCustomPrompt="1"/>
          </p:nvPr>
        </p:nvSpPr>
        <p:spPr>
          <a:xfrm>
            <a:off x="246561" y="272355"/>
            <a:ext cx="7854274" cy="473936"/>
          </a:xfrm>
        </p:spPr>
        <p:txBody>
          <a:bodyPr/>
          <a:lstStyle>
            <a:lvl1pPr>
              <a:defRPr sz="2800" b="1">
                <a:latin typeface="+mj-lt"/>
                <a:cs typeface="Arial" panose="020B0604020202020204" pitchFamily="34" charset="0"/>
              </a:defRPr>
            </a:lvl1pPr>
          </a:lstStyle>
          <a:p>
            <a:r>
              <a:rPr lang="en-US" dirty="0"/>
              <a:t>Title Goes Here in</a:t>
            </a:r>
          </a:p>
        </p:txBody>
      </p:sp>
      <p:sp>
        <p:nvSpPr>
          <p:cNvPr id="15" name="Text Placeholder 14">
            <a:extLst>
              <a:ext uri="{FF2B5EF4-FFF2-40B4-BE49-F238E27FC236}">
                <a16:creationId xmlns:a16="http://schemas.microsoft.com/office/drawing/2014/main" id="{4E3ADF3B-044B-4728-B963-5628C0B9EA9E}"/>
              </a:ext>
            </a:extLst>
          </p:cNvPr>
          <p:cNvSpPr>
            <a:spLocks noGrp="1"/>
          </p:cNvSpPr>
          <p:nvPr>
            <p:ph type="body" sz="quarter" idx="12" hasCustomPrompt="1"/>
          </p:nvPr>
        </p:nvSpPr>
        <p:spPr>
          <a:xfrm>
            <a:off x="376029" y="1191852"/>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8" name="Text Placeholder 3">
            <a:extLst>
              <a:ext uri="{FF2B5EF4-FFF2-40B4-BE49-F238E27FC236}">
                <a16:creationId xmlns:a16="http://schemas.microsoft.com/office/drawing/2014/main" id="{9CCE73D5-46A1-4FE5-ACF9-9B15AA1EA79C}"/>
              </a:ext>
            </a:extLst>
          </p:cNvPr>
          <p:cNvSpPr>
            <a:spLocks noGrp="1"/>
          </p:cNvSpPr>
          <p:nvPr>
            <p:ph type="body" sz="quarter" idx="15"/>
          </p:nvPr>
        </p:nvSpPr>
        <p:spPr>
          <a:xfrm>
            <a:off x="376030" y="1707147"/>
            <a:ext cx="2260600" cy="1618475"/>
          </a:xfrm>
        </p:spPr>
        <p:txBody>
          <a:bodyPr/>
          <a:lstStyle/>
          <a:p>
            <a:pPr lvl="0"/>
            <a:r>
              <a:rPr lang="en-US" dirty="0"/>
              <a:t>Click to edit Master text styles</a:t>
            </a:r>
          </a:p>
        </p:txBody>
      </p:sp>
      <p:sp>
        <p:nvSpPr>
          <p:cNvPr id="16" name="Text Placeholder 14">
            <a:extLst>
              <a:ext uri="{FF2B5EF4-FFF2-40B4-BE49-F238E27FC236}">
                <a16:creationId xmlns:a16="http://schemas.microsoft.com/office/drawing/2014/main" id="{687DC020-4F04-4724-8073-56F2B4D0A241}"/>
              </a:ext>
            </a:extLst>
          </p:cNvPr>
          <p:cNvSpPr>
            <a:spLocks noGrp="1"/>
          </p:cNvSpPr>
          <p:nvPr>
            <p:ph type="body" sz="quarter" idx="13" hasCustomPrompt="1"/>
          </p:nvPr>
        </p:nvSpPr>
        <p:spPr>
          <a:xfrm>
            <a:off x="3131794" y="1191852"/>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9" name="Text Placeholder 3">
            <a:extLst>
              <a:ext uri="{FF2B5EF4-FFF2-40B4-BE49-F238E27FC236}">
                <a16:creationId xmlns:a16="http://schemas.microsoft.com/office/drawing/2014/main" id="{5456ABA5-AF29-4D78-9665-C12327402FB9}"/>
              </a:ext>
            </a:extLst>
          </p:cNvPr>
          <p:cNvSpPr>
            <a:spLocks noGrp="1"/>
          </p:cNvSpPr>
          <p:nvPr>
            <p:ph type="body" sz="quarter" idx="16"/>
          </p:nvPr>
        </p:nvSpPr>
        <p:spPr>
          <a:xfrm>
            <a:off x="3131794" y="1702119"/>
            <a:ext cx="2260600" cy="1618475"/>
          </a:xfrm>
        </p:spPr>
        <p:txBody>
          <a:bodyPr/>
          <a:lstStyle/>
          <a:p>
            <a:pPr lvl="0"/>
            <a:r>
              <a:rPr lang="en-US" dirty="0"/>
              <a:t>Click to edit Master text styles</a:t>
            </a:r>
          </a:p>
        </p:txBody>
      </p:sp>
      <p:sp>
        <p:nvSpPr>
          <p:cNvPr id="17" name="Text Placeholder 14">
            <a:extLst>
              <a:ext uri="{FF2B5EF4-FFF2-40B4-BE49-F238E27FC236}">
                <a16:creationId xmlns:a16="http://schemas.microsoft.com/office/drawing/2014/main" id="{D134F62D-188D-42C7-BD6B-7739C9677D0D}"/>
              </a:ext>
            </a:extLst>
          </p:cNvPr>
          <p:cNvSpPr>
            <a:spLocks noGrp="1"/>
          </p:cNvSpPr>
          <p:nvPr>
            <p:ph type="body" sz="quarter" idx="14" hasCustomPrompt="1"/>
          </p:nvPr>
        </p:nvSpPr>
        <p:spPr>
          <a:xfrm>
            <a:off x="5887559" y="1186890"/>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20" name="Text Placeholder 3">
            <a:extLst>
              <a:ext uri="{FF2B5EF4-FFF2-40B4-BE49-F238E27FC236}">
                <a16:creationId xmlns:a16="http://schemas.microsoft.com/office/drawing/2014/main" id="{C57FB9CB-CF24-4805-B583-FD3C841B54A9}"/>
              </a:ext>
            </a:extLst>
          </p:cNvPr>
          <p:cNvSpPr>
            <a:spLocks noGrp="1"/>
          </p:cNvSpPr>
          <p:nvPr>
            <p:ph type="body" sz="quarter" idx="17"/>
          </p:nvPr>
        </p:nvSpPr>
        <p:spPr>
          <a:xfrm>
            <a:off x="5887558" y="1702119"/>
            <a:ext cx="2260600" cy="1618475"/>
          </a:xfrm>
        </p:spPr>
        <p:txBody>
          <a:bodyPr/>
          <a:lstStyle/>
          <a:p>
            <a:pPr lvl="0"/>
            <a:r>
              <a:rPr lang="en-US" dirty="0"/>
              <a:t>Click to edit Master text styles</a:t>
            </a:r>
          </a:p>
        </p:txBody>
      </p:sp>
      <p:pic>
        <p:nvPicPr>
          <p:cNvPr id="21" name="Picture 20">
            <a:extLst>
              <a:ext uri="{FF2B5EF4-FFF2-40B4-BE49-F238E27FC236}">
                <a16:creationId xmlns:a16="http://schemas.microsoft.com/office/drawing/2014/main" id="{893E1063-31BD-4FCF-A344-C2BB77332E4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1" name="TextBox 10">
            <a:extLst>
              <a:ext uri="{FF2B5EF4-FFF2-40B4-BE49-F238E27FC236}">
                <a16:creationId xmlns:a16="http://schemas.microsoft.com/office/drawing/2014/main" id="{B54D3F8E-DAD9-4205-A7CD-4489B5D8DD43}"/>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60110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30CF74D-551E-4A96-87EA-276ED968104B}"/>
              </a:ext>
            </a:extLst>
          </p:cNvPr>
          <p:cNvSpPr>
            <a:spLocks noGrp="1" noChangeArrowheads="1"/>
          </p:cNvSpPr>
          <p:nvPr>
            <p:ph type="body" idx="1"/>
          </p:nvPr>
        </p:nvSpPr>
        <p:spPr bwMode="auto">
          <a:xfrm>
            <a:off x="313507" y="1129936"/>
            <a:ext cx="8112036" cy="36053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3" name="Rectangle 1">
            <a:extLst>
              <a:ext uri="{FF2B5EF4-FFF2-40B4-BE49-F238E27FC236}">
                <a16:creationId xmlns:a16="http://schemas.microsoft.com/office/drawing/2014/main" id="{98644D52-D6E4-46C9-BE76-FA0F0A700635}"/>
              </a:ext>
            </a:extLst>
          </p:cNvPr>
          <p:cNvSpPr>
            <a:spLocks noGrp="1" noChangeArrowheads="1"/>
          </p:cNvSpPr>
          <p:nvPr>
            <p:ph type="title"/>
          </p:nvPr>
        </p:nvSpPr>
        <p:spPr bwMode="auto">
          <a:xfrm>
            <a:off x="313507" y="115649"/>
            <a:ext cx="8562703" cy="60394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ctr" anchorCtr="0" compatLnSpc="1">
            <a:prstTxWarp prst="textNoShape">
              <a:avLst/>
            </a:prstTxWarp>
          </a:bodyPr>
          <a:lstStyle/>
          <a:p>
            <a:pPr lvl="0"/>
            <a:r>
              <a:rPr lang="en-US" dirty="0">
                <a:sym typeface="Calibri" charset="0"/>
              </a:rPr>
              <a:t>Click to edit Master title style</a:t>
            </a:r>
          </a:p>
        </p:txBody>
      </p:sp>
      <p:pic>
        <p:nvPicPr>
          <p:cNvPr id="5" name="Picture 4">
            <a:extLst>
              <a:ext uri="{FF2B5EF4-FFF2-40B4-BE49-F238E27FC236}">
                <a16:creationId xmlns:a16="http://schemas.microsoft.com/office/drawing/2014/main" id="{8C4883FF-9D84-4F16-BE6E-5244E4CB8A5F}"/>
              </a:ext>
            </a:extLst>
          </p:cNvPr>
          <p:cNvPicPr>
            <a:picLocks noChangeAspect="1"/>
          </p:cNvPicPr>
          <p:nvPr userDrawn="1"/>
        </p:nvPicPr>
        <p:blipFill>
          <a:blip r:embed="rId22"/>
          <a:stretch>
            <a:fillRect/>
          </a:stretch>
        </p:blipFill>
        <p:spPr>
          <a:xfrm>
            <a:off x="7262947" y="150744"/>
            <a:ext cx="1815739" cy="497009"/>
          </a:xfrm>
          <a:prstGeom prst="rect">
            <a:avLst/>
          </a:prstGeom>
        </p:spPr>
      </p:pic>
      <p:pic>
        <p:nvPicPr>
          <p:cNvPr id="6" name="Picture 5">
            <a:extLst>
              <a:ext uri="{FF2B5EF4-FFF2-40B4-BE49-F238E27FC236}">
                <a16:creationId xmlns:a16="http://schemas.microsoft.com/office/drawing/2014/main" id="{259176E6-81F0-456E-87C4-C93C729A00E4}"/>
              </a:ext>
            </a:extLst>
          </p:cNvPr>
          <p:cNvPicPr>
            <a:picLocks noChangeAspect="1"/>
          </p:cNvPicPr>
          <p:nvPr userDrawn="1"/>
        </p:nvPicPr>
        <p:blipFill>
          <a:blip r:embed="rId23"/>
          <a:stretch>
            <a:fillRect/>
          </a:stretch>
        </p:blipFill>
        <p:spPr>
          <a:xfrm>
            <a:off x="8287916" y="4411407"/>
            <a:ext cx="719390" cy="670618"/>
          </a:xfrm>
          <a:prstGeom prst="rect">
            <a:avLst/>
          </a:prstGeom>
        </p:spPr>
      </p:pic>
      <p:sp>
        <p:nvSpPr>
          <p:cNvPr id="4" name="TextBox 3">
            <a:extLst>
              <a:ext uri="{FF2B5EF4-FFF2-40B4-BE49-F238E27FC236}">
                <a16:creationId xmlns:a16="http://schemas.microsoft.com/office/drawing/2014/main" id="{1A1D0B28-1C71-4881-AD4F-9EA0EE5A6C08}"/>
              </a:ext>
            </a:extLst>
          </p:cNvPr>
          <p:cNvSpPr txBox="1"/>
          <p:nvPr userDrawn="1"/>
        </p:nvSpPr>
        <p:spPr>
          <a:xfrm>
            <a:off x="4396874" y="4800933"/>
            <a:ext cx="395968" cy="261610"/>
          </a:xfrm>
          <a:prstGeom prst="rect">
            <a:avLst/>
          </a:prstGeom>
          <a:noFill/>
        </p:spPr>
        <p:txBody>
          <a:bodyPr wrap="square" rtlCol="0">
            <a:spAutoFit/>
          </a:bodyPr>
          <a:lstStyle/>
          <a:p>
            <a:fld id="{C4AED8A4-20DC-4CAB-8156-91FB91EE1435}" type="slidenum">
              <a:rPr lang="en-US" sz="1100" smtClean="0">
                <a:latin typeface="+mn-lt"/>
              </a:rPr>
              <a:t>‹#›</a:t>
            </a:fld>
            <a:endParaRPr lang="en-US" sz="800" dirty="0">
              <a:latin typeface="+mn-lt"/>
            </a:endParaRPr>
          </a:p>
        </p:txBody>
      </p:sp>
    </p:spTree>
    <p:extLst>
      <p:ext uri="{BB962C8B-B14F-4D97-AF65-F5344CB8AC3E}">
        <p14:creationId xmlns:p14="http://schemas.microsoft.com/office/powerpoint/2010/main" val="3255220148"/>
      </p:ext>
    </p:extLst>
  </p:cSld>
  <p:clrMap bg1="lt1" tx1="dk1" bg2="lt2" tx2="dk2" accent1="accent1" accent2="accent2" accent3="accent3" accent4="accent4" accent5="accent5" accent6="accent6" hlink="hlink" folHlink="folHlink"/>
  <p:sldLayoutIdLst>
    <p:sldLayoutId id="2147483726" r:id="rId1"/>
    <p:sldLayoutId id="2147483710" r:id="rId2"/>
    <p:sldLayoutId id="2147483735" r:id="rId3"/>
    <p:sldLayoutId id="2147483711" r:id="rId4"/>
    <p:sldLayoutId id="2147483734" r:id="rId5"/>
    <p:sldLayoutId id="2147483727" r:id="rId6"/>
    <p:sldLayoutId id="2147483733" r:id="rId7"/>
    <p:sldLayoutId id="2147483718" r:id="rId8"/>
    <p:sldLayoutId id="2147483712" r:id="rId9"/>
    <p:sldLayoutId id="2147483713" r:id="rId10"/>
    <p:sldLayoutId id="2147483732" r:id="rId11"/>
    <p:sldLayoutId id="2147483714" r:id="rId12"/>
    <p:sldLayoutId id="2147483731" r:id="rId13"/>
    <p:sldLayoutId id="2147483715" r:id="rId14"/>
    <p:sldLayoutId id="2147483730" r:id="rId15"/>
    <p:sldLayoutId id="2147483716" r:id="rId16"/>
    <p:sldLayoutId id="2147483729" r:id="rId17"/>
    <p:sldLayoutId id="2147483728" r:id="rId18"/>
    <p:sldLayoutId id="2147483717" r:id="rId19"/>
    <p:sldLayoutId id="2147483736" r:id="rId20"/>
  </p:sldLayoutIdLst>
  <p:hf hdr="0" ftr="0" dt="0"/>
  <p:txStyles>
    <p:titleStyle>
      <a:lvl1pPr eaLnBrk="1" hangingPunct="1">
        <a:defRPr sz="2800" b="1">
          <a:solidFill>
            <a:srgbClr val="0C234B"/>
          </a:solidFill>
          <a:latin typeface="+mj-lt"/>
          <a:ea typeface="+mj-ea"/>
          <a:cs typeface="Arial" panose="020B0604020202020204" pitchFamily="34" charset="0"/>
        </a:defRPr>
      </a:lvl1pPr>
    </p:titleStyle>
    <p:bodyStyle>
      <a:lvl1pPr marL="285750" indent="-285750" eaLnBrk="1" hangingPunct="1">
        <a:buClr>
          <a:srgbClr val="C00000"/>
        </a:buClr>
        <a:buFont typeface="Arial" panose="020B0604020202020204" pitchFamily="34" charset="0"/>
        <a:buChar char="•"/>
        <a:defRPr>
          <a:solidFill>
            <a:srgbClr val="0C234B"/>
          </a:solidFill>
          <a:latin typeface="+mn-lt"/>
          <a:ea typeface="+mn-ea"/>
          <a:cs typeface="+mn-cs"/>
        </a:defRPr>
      </a:lvl1pPr>
      <a:lvl2pPr marL="514350" indent="-285750" eaLnBrk="1" hangingPunct="1">
        <a:buClr>
          <a:srgbClr val="C00000"/>
        </a:buClr>
        <a:buFont typeface="Arial" panose="020B0604020202020204" pitchFamily="34" charset="0"/>
        <a:buChar char="•"/>
        <a:defRPr>
          <a:solidFill>
            <a:srgbClr val="0C234B"/>
          </a:solidFill>
          <a:latin typeface="+mn-lt"/>
          <a:ea typeface="+mn-ea"/>
          <a:cs typeface="+mn-cs"/>
        </a:defRPr>
      </a:lvl2pPr>
      <a:lvl3pPr marL="742950" indent="-285750" eaLnBrk="1" hangingPunct="1">
        <a:buClr>
          <a:srgbClr val="C00000"/>
        </a:buClr>
        <a:buFont typeface="Arial" panose="020B0604020202020204" pitchFamily="34" charset="0"/>
        <a:buChar char="•"/>
        <a:defRPr>
          <a:solidFill>
            <a:srgbClr val="0C234B"/>
          </a:solidFill>
          <a:latin typeface="+mn-lt"/>
          <a:ea typeface="+mn-ea"/>
          <a:cs typeface="+mn-cs"/>
        </a:defRPr>
      </a:lvl3pPr>
      <a:lvl4pPr marL="971550" indent="-285750" eaLnBrk="1" hangingPunct="1">
        <a:buClr>
          <a:srgbClr val="C00000"/>
        </a:buClr>
        <a:buFont typeface="Arial" panose="020B0604020202020204" pitchFamily="34" charset="0"/>
        <a:buChar char="•"/>
        <a:defRPr>
          <a:solidFill>
            <a:srgbClr val="0C234B"/>
          </a:solidFill>
          <a:latin typeface="+mn-lt"/>
          <a:ea typeface="+mn-ea"/>
          <a:cs typeface="+mn-cs"/>
        </a:defRPr>
      </a:lvl4pPr>
      <a:lvl5pPr marL="1200150" indent="-285750" eaLnBrk="1" hangingPunct="1">
        <a:buClr>
          <a:srgbClr val="C00000"/>
        </a:buClr>
        <a:buFont typeface="Arial" panose="020B0604020202020204" pitchFamily="34" charset="0"/>
        <a:buChar char="•"/>
        <a:defRPr>
          <a:solidFill>
            <a:srgbClr val="0C234B"/>
          </a:solidFill>
          <a:latin typeface="+mn-lt"/>
          <a:ea typeface="+mn-ea"/>
          <a:cs typeface="+mn-cs"/>
        </a:defRPr>
      </a:lvl5pPr>
      <a:lvl6pPr marL="1143000" eaLnBrk="1" hangingPunct="1">
        <a:defRPr>
          <a:latin typeface="+mn-lt"/>
          <a:ea typeface="+mn-ea"/>
          <a:cs typeface="+mn-cs"/>
        </a:defRPr>
      </a:lvl6pPr>
      <a:lvl7pPr marL="1371600" eaLnBrk="1" hangingPunct="1">
        <a:defRPr>
          <a:latin typeface="+mn-lt"/>
          <a:ea typeface="+mn-ea"/>
          <a:cs typeface="+mn-cs"/>
        </a:defRPr>
      </a:lvl7pPr>
      <a:lvl8pPr marL="1600200" eaLnBrk="1" hangingPunct="1">
        <a:defRPr>
          <a:latin typeface="+mn-lt"/>
          <a:ea typeface="+mn-ea"/>
          <a:cs typeface="+mn-cs"/>
        </a:defRPr>
      </a:lvl8pPr>
      <a:lvl9pPr marL="1828800" eaLnBrk="1" hangingPunct="1">
        <a:defRPr>
          <a:latin typeface="+mn-lt"/>
          <a:ea typeface="+mn-ea"/>
          <a:cs typeface="+mn-cs"/>
        </a:defRPr>
      </a:lvl9pPr>
    </p:bodyStyle>
    <p:otherStyle>
      <a:lvl1pPr marL="0" eaLnBrk="1" hangingPunct="1">
        <a:defRPr>
          <a:latin typeface="+mn-lt"/>
          <a:ea typeface="+mn-ea"/>
          <a:cs typeface="+mn-cs"/>
        </a:defRPr>
      </a:lvl1pPr>
      <a:lvl2pPr marL="228600" eaLnBrk="1" hangingPunct="1">
        <a:defRPr>
          <a:latin typeface="+mn-lt"/>
          <a:ea typeface="+mn-ea"/>
          <a:cs typeface="+mn-cs"/>
        </a:defRPr>
      </a:lvl2pPr>
      <a:lvl3pPr marL="457200" eaLnBrk="1" hangingPunct="1">
        <a:defRPr>
          <a:latin typeface="+mn-lt"/>
          <a:ea typeface="+mn-ea"/>
          <a:cs typeface="+mn-cs"/>
        </a:defRPr>
      </a:lvl3pPr>
      <a:lvl4pPr marL="685800" eaLnBrk="1" hangingPunct="1">
        <a:defRPr>
          <a:latin typeface="+mn-lt"/>
          <a:ea typeface="+mn-ea"/>
          <a:cs typeface="+mn-cs"/>
        </a:defRPr>
      </a:lvl4pPr>
      <a:lvl5pPr marL="914400" eaLnBrk="1" hangingPunct="1">
        <a:defRPr>
          <a:latin typeface="+mn-lt"/>
          <a:ea typeface="+mn-ea"/>
          <a:cs typeface="+mn-cs"/>
        </a:defRPr>
      </a:lvl5pPr>
      <a:lvl6pPr marL="1143000" eaLnBrk="1" hangingPunct="1">
        <a:defRPr>
          <a:latin typeface="+mn-lt"/>
          <a:ea typeface="+mn-ea"/>
          <a:cs typeface="+mn-cs"/>
        </a:defRPr>
      </a:lvl6pPr>
      <a:lvl7pPr marL="1371600" eaLnBrk="1" hangingPunct="1">
        <a:defRPr>
          <a:latin typeface="+mn-lt"/>
          <a:ea typeface="+mn-ea"/>
          <a:cs typeface="+mn-cs"/>
        </a:defRPr>
      </a:lvl7pPr>
      <a:lvl8pPr marL="1600200" eaLnBrk="1" hangingPunct="1">
        <a:defRPr>
          <a:latin typeface="+mn-lt"/>
          <a:ea typeface="+mn-ea"/>
          <a:cs typeface="+mn-cs"/>
        </a:defRPr>
      </a:lvl8pPr>
      <a:lvl9pPr marL="1828800" eaLnBrk="1" hangingPunct="1">
        <a:defRPr>
          <a:latin typeface="+mn-lt"/>
          <a:ea typeface="+mn-ea"/>
          <a:cs typeface="+mn-cs"/>
        </a:defRPr>
      </a:lvl9pPr>
    </p:otherStyle>
  </p:txStyles>
  <p:extLst>
    <p:ext uri="{27BBF7A9-308A-43DC-89C8-2F10F3537804}">
      <p15:sldGuideLst xmlns:p15="http://schemas.microsoft.com/office/powerpoint/2012/main">
        <p15:guide id="1" pos="288" userDrawn="1">
          <p15:clr>
            <a:srgbClr val="F26B43"/>
          </p15:clr>
        </p15:guide>
        <p15:guide id="2" pos="5472" userDrawn="1">
          <p15:clr>
            <a:srgbClr val="F26B43"/>
          </p15:clr>
        </p15:guide>
        <p15:guide id="3" orient="horz" pos="180" userDrawn="1">
          <p15:clr>
            <a:srgbClr val="F26B43"/>
          </p15:clr>
        </p15:guide>
        <p15:guide id="4" orient="horz" pos="2916" userDrawn="1">
          <p15:clr>
            <a:srgbClr val="F26B43"/>
          </p15:clr>
        </p15:guide>
        <p15:guide id="5" pos="2880" userDrawn="1">
          <p15:clr>
            <a:srgbClr val="A4A3A4"/>
          </p15:clr>
        </p15:guide>
        <p15:guide id="6" pos="864" userDrawn="1">
          <p15:clr>
            <a:srgbClr val="A4A3A4"/>
          </p15:clr>
        </p15:guide>
        <p15:guide id="7" orient="horz" pos="1332"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sharononeal@email.arizona.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547B5A-F7B2-4EC5-9F1E-8AD265CE7F80}"/>
              </a:ext>
            </a:extLst>
          </p:cNvPr>
          <p:cNvSpPr>
            <a:spLocks noGrp="1"/>
          </p:cNvSpPr>
          <p:nvPr>
            <p:ph type="title"/>
          </p:nvPr>
        </p:nvSpPr>
        <p:spPr>
          <a:xfrm>
            <a:off x="1047373" y="1856999"/>
            <a:ext cx="7456251" cy="551722"/>
          </a:xfrm>
        </p:spPr>
        <p:txBody>
          <a:bodyPr/>
          <a:lstStyle/>
          <a:p>
            <a:r>
              <a:rPr lang="en-US" sz="2800" i="1" dirty="0">
                <a:cs typeface="Arial" panose="020B0604020202020204" pitchFamily="34" charset="0"/>
              </a:rPr>
              <a:t>Module 8 – </a:t>
            </a:r>
            <a:br>
              <a:rPr lang="en-US" sz="2800" i="1" dirty="0">
                <a:cs typeface="Arial" panose="020B0604020202020204" pitchFamily="34" charset="0"/>
              </a:rPr>
            </a:br>
            <a:r>
              <a:rPr lang="en-US" dirty="0"/>
              <a:t>Adding New Features to Alien Invasion</a:t>
            </a:r>
            <a:endParaRPr lang="en-US" sz="3200" dirty="0">
              <a:cs typeface="Arial" panose="020B0604020202020204" pitchFamily="34" charset="0"/>
            </a:endParaRPr>
          </a:p>
        </p:txBody>
      </p:sp>
      <p:sp>
        <p:nvSpPr>
          <p:cNvPr id="6" name="Content Placeholder 5">
            <a:extLst>
              <a:ext uri="{FF2B5EF4-FFF2-40B4-BE49-F238E27FC236}">
                <a16:creationId xmlns:a16="http://schemas.microsoft.com/office/drawing/2014/main" id="{1BBE4F52-7A30-4193-8BA9-00B17A5C1202}"/>
              </a:ext>
            </a:extLst>
          </p:cNvPr>
          <p:cNvSpPr>
            <a:spLocks noGrp="1"/>
          </p:cNvSpPr>
          <p:nvPr>
            <p:ph sz="quarter" idx="10"/>
          </p:nvPr>
        </p:nvSpPr>
        <p:spPr>
          <a:xfrm>
            <a:off x="2304809" y="3286501"/>
            <a:ext cx="4941381" cy="729825"/>
          </a:xfrm>
        </p:spPr>
        <p:txBody>
          <a:bodyPr/>
          <a:lstStyle/>
          <a:p>
            <a:r>
              <a:rPr lang="en-US" dirty="0"/>
              <a:t>Sharon ONeal</a:t>
            </a:r>
          </a:p>
          <a:p>
            <a:r>
              <a:rPr lang="en-US" cap="none" dirty="0">
                <a:hlinkClick r:id="rId2"/>
              </a:rPr>
              <a:t>sharononeal@email.arizona.edu</a:t>
            </a:r>
            <a:endParaRPr lang="en-US" cap="none" dirty="0"/>
          </a:p>
          <a:p>
            <a:r>
              <a:rPr lang="en-US" cap="none" dirty="0"/>
              <a:t>520-822-4040</a:t>
            </a:r>
          </a:p>
        </p:txBody>
      </p:sp>
    </p:spTree>
    <p:extLst>
      <p:ext uri="{BB962C8B-B14F-4D97-AF65-F5344CB8AC3E}">
        <p14:creationId xmlns:p14="http://schemas.microsoft.com/office/powerpoint/2010/main" val="351515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p:txBody>
          <a:bodyPr/>
          <a:lstStyle/>
          <a:p>
            <a:r>
              <a:rPr lang="en-US" dirty="0"/>
              <a:t>Alien Invasion / Step 0:   </a:t>
            </a:r>
            <a:br>
              <a:rPr lang="en-US" dirty="0"/>
            </a:br>
            <a:r>
              <a:rPr lang="en-US" dirty="0"/>
              <a:t>Import </a:t>
            </a:r>
            <a:r>
              <a:rPr lang="en-US" dirty="0" err="1"/>
              <a:t>pygame</a:t>
            </a:r>
            <a:endParaRPr lang="en-US" dirty="0"/>
          </a:p>
        </p:txBody>
      </p:sp>
      <p:pic>
        <p:nvPicPr>
          <p:cNvPr id="4" name="Picture 3">
            <a:extLst>
              <a:ext uri="{FF2B5EF4-FFF2-40B4-BE49-F238E27FC236}">
                <a16:creationId xmlns:a16="http://schemas.microsoft.com/office/drawing/2014/main" id="{94294F7B-90D5-771D-12F2-81F57138A117}"/>
              </a:ext>
            </a:extLst>
          </p:cNvPr>
          <p:cNvPicPr>
            <a:picLocks noChangeAspect="1"/>
          </p:cNvPicPr>
          <p:nvPr/>
        </p:nvPicPr>
        <p:blipFill>
          <a:blip r:embed="rId2"/>
          <a:stretch>
            <a:fillRect/>
          </a:stretch>
        </p:blipFill>
        <p:spPr>
          <a:xfrm>
            <a:off x="568517" y="935058"/>
            <a:ext cx="4905956" cy="3616069"/>
          </a:xfrm>
          <a:prstGeom prst="rect">
            <a:avLst/>
          </a:prstGeom>
        </p:spPr>
      </p:pic>
    </p:spTree>
    <p:extLst>
      <p:ext uri="{BB962C8B-B14F-4D97-AF65-F5344CB8AC3E}">
        <p14:creationId xmlns:p14="http://schemas.microsoft.com/office/powerpoint/2010/main" val="607942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C29B8F5-0E1D-4787-172F-D94CB03A8A7E}"/>
              </a:ext>
            </a:extLst>
          </p:cNvPr>
          <p:cNvPicPr>
            <a:picLocks noChangeAspect="1"/>
          </p:cNvPicPr>
          <p:nvPr/>
        </p:nvPicPr>
        <p:blipFill>
          <a:blip r:embed="rId2"/>
          <a:stretch>
            <a:fillRect/>
          </a:stretch>
        </p:blipFill>
        <p:spPr>
          <a:xfrm>
            <a:off x="214684" y="1140943"/>
            <a:ext cx="6945463" cy="3523834"/>
          </a:xfrm>
          <a:prstGeom prst="rect">
            <a:avLst/>
          </a:prstGeom>
        </p:spPr>
      </p:pic>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p:txBody>
          <a:bodyPr/>
          <a:lstStyle/>
          <a:p>
            <a:r>
              <a:rPr lang="en-US" dirty="0"/>
              <a:t>Alien Invasion / Step 1:   </a:t>
            </a:r>
            <a:br>
              <a:rPr lang="en-US" dirty="0"/>
            </a:br>
            <a:r>
              <a:rPr lang="en-US" dirty="0"/>
              <a:t>Alien Display Gameboard (1 of 2)</a:t>
            </a:r>
          </a:p>
        </p:txBody>
      </p:sp>
      <p:sp>
        <p:nvSpPr>
          <p:cNvPr id="5" name="Rectangle: Rounded Corners 4">
            <a:extLst>
              <a:ext uri="{FF2B5EF4-FFF2-40B4-BE49-F238E27FC236}">
                <a16:creationId xmlns:a16="http://schemas.microsoft.com/office/drawing/2014/main" id="{8F626603-42EB-A279-C546-BC619DF24BF0}"/>
              </a:ext>
            </a:extLst>
          </p:cNvPr>
          <p:cNvSpPr/>
          <p:nvPr/>
        </p:nvSpPr>
        <p:spPr>
          <a:xfrm>
            <a:off x="214684" y="1875300"/>
            <a:ext cx="6906287" cy="1260662"/>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C29BDF2-54F4-C80F-B2B9-24C05A9735CD}"/>
              </a:ext>
            </a:extLst>
          </p:cNvPr>
          <p:cNvSpPr/>
          <p:nvPr/>
        </p:nvSpPr>
        <p:spPr>
          <a:xfrm>
            <a:off x="2079265" y="3292337"/>
            <a:ext cx="3623725" cy="710220"/>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D354889C-B72D-9D53-4E81-9C23C748C0A2}"/>
              </a:ext>
            </a:extLst>
          </p:cNvPr>
          <p:cNvSpPr/>
          <p:nvPr/>
        </p:nvSpPr>
        <p:spPr>
          <a:xfrm>
            <a:off x="337930" y="4134483"/>
            <a:ext cx="2893529" cy="199183"/>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1455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806958-AC4A-9914-82DE-8725328E9C6D}"/>
              </a:ext>
            </a:extLst>
          </p:cNvPr>
          <p:cNvPicPr>
            <a:picLocks noChangeAspect="1"/>
          </p:cNvPicPr>
          <p:nvPr/>
        </p:nvPicPr>
        <p:blipFill>
          <a:blip r:embed="rId2"/>
          <a:stretch>
            <a:fillRect/>
          </a:stretch>
        </p:blipFill>
        <p:spPr>
          <a:xfrm>
            <a:off x="246561" y="1014005"/>
            <a:ext cx="8134184" cy="3430957"/>
          </a:xfrm>
          <a:prstGeom prst="rect">
            <a:avLst/>
          </a:prstGeom>
        </p:spPr>
      </p:pic>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p:txBody>
          <a:bodyPr/>
          <a:lstStyle/>
          <a:p>
            <a:r>
              <a:rPr lang="en-US" dirty="0"/>
              <a:t>Alien Invasion / Step 1:   </a:t>
            </a:r>
            <a:br>
              <a:rPr lang="en-US" dirty="0"/>
            </a:br>
            <a:r>
              <a:rPr lang="en-US" dirty="0"/>
              <a:t>Alien Display Gameboard (2 of 2)</a:t>
            </a:r>
          </a:p>
        </p:txBody>
      </p:sp>
      <p:sp>
        <p:nvSpPr>
          <p:cNvPr id="5" name="Rectangle: Rounded Corners 4">
            <a:extLst>
              <a:ext uri="{FF2B5EF4-FFF2-40B4-BE49-F238E27FC236}">
                <a16:creationId xmlns:a16="http://schemas.microsoft.com/office/drawing/2014/main" id="{8F626603-42EB-A279-C546-BC619DF24BF0}"/>
              </a:ext>
            </a:extLst>
          </p:cNvPr>
          <p:cNvSpPr/>
          <p:nvPr/>
        </p:nvSpPr>
        <p:spPr>
          <a:xfrm>
            <a:off x="305168" y="2885472"/>
            <a:ext cx="6906287" cy="1244023"/>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661C739-8A2D-70E1-0BA5-B57469CEDD51}"/>
              </a:ext>
            </a:extLst>
          </p:cNvPr>
          <p:cNvSpPr/>
          <p:nvPr/>
        </p:nvSpPr>
        <p:spPr>
          <a:xfrm>
            <a:off x="2184741" y="2012909"/>
            <a:ext cx="1328242" cy="270024"/>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562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p:txBody>
          <a:bodyPr/>
          <a:lstStyle/>
          <a:p>
            <a:r>
              <a:rPr lang="en-US" dirty="0"/>
              <a:t>Alien Invasion / Step 1:   </a:t>
            </a:r>
            <a:br>
              <a:rPr lang="en-US" dirty="0"/>
            </a:br>
            <a:r>
              <a:rPr lang="en-US" dirty="0"/>
              <a:t>Alien Display Gameboard </a:t>
            </a:r>
          </a:p>
        </p:txBody>
      </p:sp>
      <p:pic>
        <p:nvPicPr>
          <p:cNvPr id="4" name="Picture 3">
            <a:extLst>
              <a:ext uri="{FF2B5EF4-FFF2-40B4-BE49-F238E27FC236}">
                <a16:creationId xmlns:a16="http://schemas.microsoft.com/office/drawing/2014/main" id="{D4F71ADD-5C37-428F-16B7-F98055BEA15A}"/>
              </a:ext>
            </a:extLst>
          </p:cNvPr>
          <p:cNvPicPr>
            <a:picLocks noChangeAspect="1"/>
          </p:cNvPicPr>
          <p:nvPr/>
        </p:nvPicPr>
        <p:blipFill>
          <a:blip r:embed="rId2"/>
          <a:stretch>
            <a:fillRect/>
          </a:stretch>
        </p:blipFill>
        <p:spPr>
          <a:xfrm>
            <a:off x="454132" y="938595"/>
            <a:ext cx="6052374" cy="3864822"/>
          </a:xfrm>
          <a:prstGeom prst="rect">
            <a:avLst/>
          </a:prstGeom>
        </p:spPr>
      </p:pic>
    </p:spTree>
    <p:extLst>
      <p:ext uri="{BB962C8B-B14F-4D97-AF65-F5344CB8AC3E}">
        <p14:creationId xmlns:p14="http://schemas.microsoft.com/office/powerpoint/2010/main" val="3065771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p:txBody>
          <a:bodyPr/>
          <a:lstStyle/>
          <a:p>
            <a:r>
              <a:rPr lang="en-US" dirty="0"/>
              <a:t>Alien Invasion / Step 2:   </a:t>
            </a:r>
            <a:br>
              <a:rPr lang="en-US" dirty="0"/>
            </a:br>
            <a:r>
              <a:rPr lang="en-US" dirty="0"/>
              <a:t>Change Background Color (1 of 2)</a:t>
            </a:r>
          </a:p>
        </p:txBody>
      </p:sp>
      <p:pic>
        <p:nvPicPr>
          <p:cNvPr id="4" name="Picture 3">
            <a:extLst>
              <a:ext uri="{FF2B5EF4-FFF2-40B4-BE49-F238E27FC236}">
                <a16:creationId xmlns:a16="http://schemas.microsoft.com/office/drawing/2014/main" id="{143DF277-5FA2-5A1C-5F3D-2AEE8314F187}"/>
              </a:ext>
            </a:extLst>
          </p:cNvPr>
          <p:cNvPicPr>
            <a:picLocks noChangeAspect="1"/>
          </p:cNvPicPr>
          <p:nvPr/>
        </p:nvPicPr>
        <p:blipFill rotWithShape="1">
          <a:blip r:embed="rId2"/>
          <a:srcRect l="1197" t="2369" b="9038"/>
          <a:stretch/>
        </p:blipFill>
        <p:spPr>
          <a:xfrm>
            <a:off x="716341" y="1103586"/>
            <a:ext cx="6972287" cy="3767559"/>
          </a:xfrm>
          <a:prstGeom prst="rect">
            <a:avLst/>
          </a:prstGeom>
        </p:spPr>
      </p:pic>
      <p:sp>
        <p:nvSpPr>
          <p:cNvPr id="5" name="Rectangle: Rounded Corners 4">
            <a:extLst>
              <a:ext uri="{FF2B5EF4-FFF2-40B4-BE49-F238E27FC236}">
                <a16:creationId xmlns:a16="http://schemas.microsoft.com/office/drawing/2014/main" id="{8F626603-42EB-A279-C546-BC619DF24BF0}"/>
              </a:ext>
            </a:extLst>
          </p:cNvPr>
          <p:cNvSpPr/>
          <p:nvPr/>
        </p:nvSpPr>
        <p:spPr>
          <a:xfrm>
            <a:off x="716341" y="3855175"/>
            <a:ext cx="6906287" cy="882363"/>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6168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317507" y="140826"/>
            <a:ext cx="6663688" cy="473936"/>
          </a:xfrm>
        </p:spPr>
        <p:txBody>
          <a:bodyPr/>
          <a:lstStyle/>
          <a:p>
            <a:r>
              <a:rPr lang="en-US" dirty="0"/>
              <a:t>Alien Invasion / Step 2:   </a:t>
            </a:r>
            <a:br>
              <a:rPr lang="en-US" dirty="0"/>
            </a:br>
            <a:r>
              <a:rPr lang="en-US" dirty="0"/>
              <a:t>Change Background Color (2 of 2)</a:t>
            </a:r>
          </a:p>
        </p:txBody>
      </p:sp>
      <p:pic>
        <p:nvPicPr>
          <p:cNvPr id="5" name="Picture 4">
            <a:extLst>
              <a:ext uri="{FF2B5EF4-FFF2-40B4-BE49-F238E27FC236}">
                <a16:creationId xmlns:a16="http://schemas.microsoft.com/office/drawing/2014/main" id="{28F61CB7-67C5-75DE-AA34-B1E2D6D04908}"/>
              </a:ext>
            </a:extLst>
          </p:cNvPr>
          <p:cNvPicPr>
            <a:picLocks noChangeAspect="1"/>
          </p:cNvPicPr>
          <p:nvPr/>
        </p:nvPicPr>
        <p:blipFill>
          <a:blip r:embed="rId2"/>
          <a:stretch>
            <a:fillRect/>
          </a:stretch>
        </p:blipFill>
        <p:spPr>
          <a:xfrm>
            <a:off x="162743" y="913337"/>
            <a:ext cx="6663688" cy="4156179"/>
          </a:xfrm>
          <a:prstGeom prst="rect">
            <a:avLst/>
          </a:prstGeom>
        </p:spPr>
      </p:pic>
      <p:sp>
        <p:nvSpPr>
          <p:cNvPr id="6" name="Rectangle: Rounded Corners 5">
            <a:extLst>
              <a:ext uri="{FF2B5EF4-FFF2-40B4-BE49-F238E27FC236}">
                <a16:creationId xmlns:a16="http://schemas.microsoft.com/office/drawing/2014/main" id="{11A6A9C3-03D3-3AD5-508E-ABFFD591FA3E}"/>
              </a:ext>
            </a:extLst>
          </p:cNvPr>
          <p:cNvSpPr/>
          <p:nvPr/>
        </p:nvSpPr>
        <p:spPr>
          <a:xfrm>
            <a:off x="228599" y="2715803"/>
            <a:ext cx="5312980" cy="508245"/>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87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317507" y="140826"/>
            <a:ext cx="6663688" cy="473936"/>
          </a:xfrm>
        </p:spPr>
        <p:txBody>
          <a:bodyPr/>
          <a:lstStyle/>
          <a:p>
            <a:r>
              <a:rPr lang="en-US" dirty="0"/>
              <a:t>Alien Invasion / Step 2:   </a:t>
            </a:r>
            <a:br>
              <a:rPr lang="en-US" dirty="0"/>
            </a:br>
            <a:r>
              <a:rPr lang="en-US" dirty="0"/>
              <a:t>Change Background Color </a:t>
            </a:r>
          </a:p>
        </p:txBody>
      </p:sp>
      <p:pic>
        <p:nvPicPr>
          <p:cNvPr id="4" name="Picture 3">
            <a:extLst>
              <a:ext uri="{FF2B5EF4-FFF2-40B4-BE49-F238E27FC236}">
                <a16:creationId xmlns:a16="http://schemas.microsoft.com/office/drawing/2014/main" id="{BAC03F01-839C-DC8C-E2D9-F543D15F4D34}"/>
              </a:ext>
            </a:extLst>
          </p:cNvPr>
          <p:cNvPicPr>
            <a:picLocks noChangeAspect="1"/>
          </p:cNvPicPr>
          <p:nvPr/>
        </p:nvPicPr>
        <p:blipFill>
          <a:blip r:embed="rId2"/>
          <a:stretch>
            <a:fillRect/>
          </a:stretch>
        </p:blipFill>
        <p:spPr>
          <a:xfrm>
            <a:off x="233202" y="992984"/>
            <a:ext cx="6401440" cy="3831719"/>
          </a:xfrm>
          <a:prstGeom prst="rect">
            <a:avLst/>
          </a:prstGeom>
        </p:spPr>
      </p:pic>
    </p:spTree>
    <p:extLst>
      <p:ext uri="{BB962C8B-B14F-4D97-AF65-F5344CB8AC3E}">
        <p14:creationId xmlns:p14="http://schemas.microsoft.com/office/powerpoint/2010/main" val="391215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228601" y="513190"/>
            <a:ext cx="7764516" cy="473936"/>
          </a:xfrm>
        </p:spPr>
        <p:txBody>
          <a:bodyPr/>
          <a:lstStyle/>
          <a:p>
            <a:r>
              <a:rPr lang="en-US" dirty="0">
                <a:solidFill>
                  <a:schemeClr val="bg2">
                    <a:lumMod val="25000"/>
                  </a:schemeClr>
                </a:solidFill>
              </a:rPr>
              <a:t>Alien Invasion / Step 3:   </a:t>
            </a:r>
            <a:br>
              <a:rPr lang="en-US" dirty="0">
                <a:solidFill>
                  <a:schemeClr val="bg2">
                    <a:lumMod val="25000"/>
                  </a:schemeClr>
                </a:solidFill>
              </a:rPr>
            </a:br>
            <a:r>
              <a:rPr lang="en-US" dirty="0">
                <a:solidFill>
                  <a:schemeClr val="bg2">
                    <a:lumMod val="25000"/>
                  </a:schemeClr>
                </a:solidFill>
              </a:rPr>
              <a:t>Create a Settings Class – </a:t>
            </a:r>
            <a:r>
              <a:rPr lang="en-US" sz="1800" i="1" dirty="0">
                <a:solidFill>
                  <a:schemeClr val="bg2">
                    <a:lumMod val="25000"/>
                  </a:schemeClr>
                </a:solidFill>
              </a:rPr>
              <a:t>(We will add to this as we add more code) </a:t>
            </a:r>
            <a:endParaRPr lang="en-US" i="1" dirty="0">
              <a:solidFill>
                <a:schemeClr val="bg2">
                  <a:lumMod val="25000"/>
                </a:schemeClr>
              </a:solidFill>
            </a:endParaRPr>
          </a:p>
        </p:txBody>
      </p:sp>
      <p:pic>
        <p:nvPicPr>
          <p:cNvPr id="8" name="Picture 7">
            <a:extLst>
              <a:ext uri="{FF2B5EF4-FFF2-40B4-BE49-F238E27FC236}">
                <a16:creationId xmlns:a16="http://schemas.microsoft.com/office/drawing/2014/main" id="{AE99F525-541A-2750-25EE-BCCD72A38B22}"/>
              </a:ext>
            </a:extLst>
          </p:cNvPr>
          <p:cNvPicPr>
            <a:picLocks noChangeAspect="1"/>
          </p:cNvPicPr>
          <p:nvPr/>
        </p:nvPicPr>
        <p:blipFill>
          <a:blip r:embed="rId2"/>
          <a:stretch>
            <a:fillRect/>
          </a:stretch>
        </p:blipFill>
        <p:spPr>
          <a:xfrm>
            <a:off x="256573" y="1433825"/>
            <a:ext cx="8630854" cy="2591162"/>
          </a:xfrm>
          <a:prstGeom prst="rect">
            <a:avLst/>
          </a:prstGeom>
        </p:spPr>
      </p:pic>
    </p:spTree>
    <p:extLst>
      <p:ext uri="{BB962C8B-B14F-4D97-AF65-F5344CB8AC3E}">
        <p14:creationId xmlns:p14="http://schemas.microsoft.com/office/powerpoint/2010/main" val="1433695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77D9E8-2BF5-3573-93BE-283881F59DD8}"/>
              </a:ext>
            </a:extLst>
          </p:cNvPr>
          <p:cNvPicPr>
            <a:picLocks noChangeAspect="1"/>
          </p:cNvPicPr>
          <p:nvPr/>
        </p:nvPicPr>
        <p:blipFill rotWithShape="1">
          <a:blip r:embed="rId2"/>
          <a:srcRect r="5469"/>
          <a:stretch/>
        </p:blipFill>
        <p:spPr>
          <a:xfrm>
            <a:off x="323192" y="59121"/>
            <a:ext cx="7267905" cy="5084379"/>
          </a:xfrm>
          <a:prstGeom prst="rect">
            <a:avLst/>
          </a:prstGeom>
        </p:spPr>
      </p:pic>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2751084" y="208940"/>
            <a:ext cx="4579882" cy="473936"/>
          </a:xfrm>
        </p:spPr>
        <p:txBody>
          <a:bodyPr/>
          <a:lstStyle/>
          <a:p>
            <a:r>
              <a:rPr lang="en-US" dirty="0">
                <a:solidFill>
                  <a:schemeClr val="bg1"/>
                </a:solidFill>
              </a:rPr>
              <a:t>Alien Invasion / Step 3:   </a:t>
            </a:r>
            <a:br>
              <a:rPr lang="en-US" dirty="0">
                <a:solidFill>
                  <a:schemeClr val="bg1"/>
                </a:solidFill>
              </a:rPr>
            </a:br>
            <a:r>
              <a:rPr lang="en-US" dirty="0">
                <a:solidFill>
                  <a:schemeClr val="bg1"/>
                </a:solidFill>
              </a:rPr>
              <a:t>Add in a Settings Class (2 of 3)</a:t>
            </a:r>
          </a:p>
        </p:txBody>
      </p:sp>
      <p:sp>
        <p:nvSpPr>
          <p:cNvPr id="5" name="Rectangle: Rounded Corners 4">
            <a:extLst>
              <a:ext uri="{FF2B5EF4-FFF2-40B4-BE49-F238E27FC236}">
                <a16:creationId xmlns:a16="http://schemas.microsoft.com/office/drawing/2014/main" id="{BC687169-00AA-A9D4-B57E-80AB35261972}"/>
              </a:ext>
            </a:extLst>
          </p:cNvPr>
          <p:cNvSpPr/>
          <p:nvPr/>
        </p:nvSpPr>
        <p:spPr>
          <a:xfrm>
            <a:off x="575441" y="2196732"/>
            <a:ext cx="6960476" cy="595148"/>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935317D-FD90-9CA3-1C38-6E106F5741C0}"/>
              </a:ext>
            </a:extLst>
          </p:cNvPr>
          <p:cNvSpPr/>
          <p:nvPr/>
        </p:nvSpPr>
        <p:spPr>
          <a:xfrm>
            <a:off x="323192" y="690805"/>
            <a:ext cx="2104698" cy="283779"/>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1020E5-8E2D-5724-8E43-C1FA864F1289}"/>
              </a:ext>
            </a:extLst>
          </p:cNvPr>
          <p:cNvSpPr/>
          <p:nvPr/>
        </p:nvSpPr>
        <p:spPr>
          <a:xfrm>
            <a:off x="804041" y="3003331"/>
            <a:ext cx="4792718" cy="72521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E008C3B-0137-E9EF-FBB9-B6CB244BD93F}"/>
              </a:ext>
            </a:extLst>
          </p:cNvPr>
          <p:cNvSpPr txBox="1"/>
          <p:nvPr/>
        </p:nvSpPr>
        <p:spPr>
          <a:xfrm>
            <a:off x="2995447" y="3420768"/>
            <a:ext cx="2688022" cy="307777"/>
          </a:xfrm>
          <a:prstGeom prst="rect">
            <a:avLst/>
          </a:prstGeom>
          <a:noFill/>
        </p:spPr>
        <p:txBody>
          <a:bodyPr wrap="square" rtlCol="0">
            <a:spAutoFit/>
          </a:bodyPr>
          <a:lstStyle/>
          <a:p>
            <a:r>
              <a:rPr lang="en-US" sz="1400" i="1" dirty="0">
                <a:solidFill>
                  <a:schemeClr val="bg1"/>
                </a:solidFill>
              </a:rPr>
              <a:t>Do we need this if it is in Settings?</a:t>
            </a:r>
          </a:p>
        </p:txBody>
      </p:sp>
    </p:spTree>
    <p:extLst>
      <p:ext uri="{BB962C8B-B14F-4D97-AF65-F5344CB8AC3E}">
        <p14:creationId xmlns:p14="http://schemas.microsoft.com/office/powerpoint/2010/main" val="3671959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614856" y="150583"/>
            <a:ext cx="4579882" cy="473936"/>
          </a:xfrm>
        </p:spPr>
        <p:txBody>
          <a:bodyPr/>
          <a:lstStyle/>
          <a:p>
            <a:r>
              <a:rPr lang="en-US" dirty="0">
                <a:solidFill>
                  <a:schemeClr val="bg2">
                    <a:lumMod val="25000"/>
                  </a:schemeClr>
                </a:solidFill>
              </a:rPr>
              <a:t>Alien Invasion / Step 3:   </a:t>
            </a:r>
            <a:br>
              <a:rPr lang="en-US" dirty="0">
                <a:solidFill>
                  <a:schemeClr val="bg2">
                    <a:lumMod val="25000"/>
                  </a:schemeClr>
                </a:solidFill>
              </a:rPr>
            </a:br>
            <a:r>
              <a:rPr lang="en-US" dirty="0">
                <a:solidFill>
                  <a:schemeClr val="bg2">
                    <a:lumMod val="25000"/>
                  </a:schemeClr>
                </a:solidFill>
              </a:rPr>
              <a:t>Add in a Settings Class (3 of 3)</a:t>
            </a:r>
          </a:p>
        </p:txBody>
      </p:sp>
      <p:grpSp>
        <p:nvGrpSpPr>
          <p:cNvPr id="8" name="Group 7">
            <a:extLst>
              <a:ext uri="{FF2B5EF4-FFF2-40B4-BE49-F238E27FC236}">
                <a16:creationId xmlns:a16="http://schemas.microsoft.com/office/drawing/2014/main" id="{35BE838B-9543-9485-8702-5502FDD86530}"/>
              </a:ext>
            </a:extLst>
          </p:cNvPr>
          <p:cNvGrpSpPr/>
          <p:nvPr/>
        </p:nvGrpSpPr>
        <p:grpSpPr>
          <a:xfrm>
            <a:off x="812117" y="1049917"/>
            <a:ext cx="6644782" cy="2464538"/>
            <a:chOff x="812117" y="1049917"/>
            <a:chExt cx="6644782" cy="2464538"/>
          </a:xfrm>
        </p:grpSpPr>
        <p:pic>
          <p:nvPicPr>
            <p:cNvPr id="5" name="Picture 4">
              <a:extLst>
                <a:ext uri="{FF2B5EF4-FFF2-40B4-BE49-F238E27FC236}">
                  <a16:creationId xmlns:a16="http://schemas.microsoft.com/office/drawing/2014/main" id="{3C086744-0DBE-8302-A85D-988C3C067691}"/>
                </a:ext>
              </a:extLst>
            </p:cNvPr>
            <p:cNvPicPr>
              <a:picLocks noChangeAspect="1"/>
            </p:cNvPicPr>
            <p:nvPr/>
          </p:nvPicPr>
          <p:blipFill rotWithShape="1">
            <a:blip r:embed="rId2"/>
            <a:srcRect r="17713"/>
            <a:stretch/>
          </p:blipFill>
          <p:spPr>
            <a:xfrm>
              <a:off x="864344" y="1049917"/>
              <a:ext cx="6592554" cy="523948"/>
            </a:xfrm>
            <a:prstGeom prst="rect">
              <a:avLst/>
            </a:prstGeom>
          </p:spPr>
        </p:pic>
        <p:pic>
          <p:nvPicPr>
            <p:cNvPr id="7" name="Picture 6">
              <a:extLst>
                <a:ext uri="{FF2B5EF4-FFF2-40B4-BE49-F238E27FC236}">
                  <a16:creationId xmlns:a16="http://schemas.microsoft.com/office/drawing/2014/main" id="{1CF74248-A4CD-FA6D-9A47-6DFED1A10A4C}"/>
                </a:ext>
              </a:extLst>
            </p:cNvPr>
            <p:cNvPicPr>
              <a:picLocks noChangeAspect="1"/>
            </p:cNvPicPr>
            <p:nvPr/>
          </p:nvPicPr>
          <p:blipFill rotWithShape="1">
            <a:blip r:embed="rId3"/>
            <a:srcRect t="3032" b="1"/>
            <a:stretch/>
          </p:blipFill>
          <p:spPr>
            <a:xfrm>
              <a:off x="812117" y="1426778"/>
              <a:ext cx="6644782" cy="2087677"/>
            </a:xfrm>
            <a:prstGeom prst="rect">
              <a:avLst/>
            </a:prstGeom>
          </p:spPr>
        </p:pic>
      </p:grpSp>
      <p:sp>
        <p:nvSpPr>
          <p:cNvPr id="9" name="Rectangle: Rounded Corners 8">
            <a:extLst>
              <a:ext uri="{FF2B5EF4-FFF2-40B4-BE49-F238E27FC236}">
                <a16:creationId xmlns:a16="http://schemas.microsoft.com/office/drawing/2014/main" id="{CCE66D45-C3BA-B91C-94AC-7B83E1531450}"/>
              </a:ext>
            </a:extLst>
          </p:cNvPr>
          <p:cNvSpPr/>
          <p:nvPr/>
        </p:nvSpPr>
        <p:spPr>
          <a:xfrm>
            <a:off x="1001109" y="1127742"/>
            <a:ext cx="5675587" cy="523948"/>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287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420F-9319-4EA7-A624-A45BC667901E}"/>
              </a:ext>
            </a:extLst>
          </p:cNvPr>
          <p:cNvSpPr>
            <a:spLocks noGrp="1"/>
          </p:cNvSpPr>
          <p:nvPr>
            <p:ph type="title"/>
          </p:nvPr>
        </p:nvSpPr>
        <p:spPr>
          <a:xfrm>
            <a:off x="579903" y="2571750"/>
            <a:ext cx="8306190" cy="1103313"/>
          </a:xfrm>
        </p:spPr>
        <p:txBody>
          <a:bodyPr/>
          <a:lstStyle/>
          <a:p>
            <a:r>
              <a:rPr lang="en-US" dirty="0"/>
              <a:t>Unit 1 – </a:t>
            </a:r>
            <a:r>
              <a:rPr lang="en-US" i="1" dirty="0">
                <a:effectLst>
                  <a:outerShdw blurRad="38100" dist="38100" dir="2700000" algn="tl">
                    <a:srgbClr val="000000">
                      <a:alpha val="43137"/>
                    </a:srgbClr>
                  </a:outerShdw>
                </a:effectLst>
              </a:rPr>
              <a:t>Your Task:  </a:t>
            </a:r>
            <a:br>
              <a:rPr lang="en-US" dirty="0"/>
            </a:br>
            <a:r>
              <a:rPr lang="en-US" dirty="0"/>
              <a:t>        Adding New Features to </a:t>
            </a:r>
            <a:r>
              <a:rPr lang="en-US" i="1" dirty="0"/>
              <a:t>Alien Invasion</a:t>
            </a:r>
            <a:endParaRPr lang="en-US" dirty="0"/>
          </a:p>
        </p:txBody>
      </p:sp>
    </p:spTree>
    <p:extLst>
      <p:ext uri="{BB962C8B-B14F-4D97-AF65-F5344CB8AC3E}">
        <p14:creationId xmlns:p14="http://schemas.microsoft.com/office/powerpoint/2010/main" val="4138389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2989760" y="351183"/>
            <a:ext cx="4325439" cy="473936"/>
          </a:xfrm>
        </p:spPr>
        <p:txBody>
          <a:bodyPr/>
          <a:lstStyle/>
          <a:p>
            <a:r>
              <a:rPr lang="en-US" dirty="0">
                <a:solidFill>
                  <a:schemeClr val="bg1"/>
                </a:solidFill>
              </a:rPr>
              <a:t>Alien Invasion / Step 4:   </a:t>
            </a:r>
            <a:br>
              <a:rPr lang="en-US" dirty="0">
                <a:solidFill>
                  <a:schemeClr val="bg1"/>
                </a:solidFill>
              </a:rPr>
            </a:br>
            <a:r>
              <a:rPr lang="en-US" dirty="0">
                <a:solidFill>
                  <a:schemeClr val="bg1"/>
                </a:solidFill>
              </a:rPr>
              <a:t>Create a Ship class</a:t>
            </a:r>
          </a:p>
        </p:txBody>
      </p:sp>
      <p:grpSp>
        <p:nvGrpSpPr>
          <p:cNvPr id="8" name="Group 7">
            <a:extLst>
              <a:ext uri="{FF2B5EF4-FFF2-40B4-BE49-F238E27FC236}">
                <a16:creationId xmlns:a16="http://schemas.microsoft.com/office/drawing/2014/main" id="{A4656CA6-17B0-1CD3-8F91-A1B1FC4D10F7}"/>
              </a:ext>
            </a:extLst>
          </p:cNvPr>
          <p:cNvGrpSpPr/>
          <p:nvPr/>
        </p:nvGrpSpPr>
        <p:grpSpPr>
          <a:xfrm>
            <a:off x="236483" y="68272"/>
            <a:ext cx="5746531" cy="5000341"/>
            <a:chOff x="528143" y="0"/>
            <a:chExt cx="5446989" cy="4724044"/>
          </a:xfrm>
        </p:grpSpPr>
        <p:pic>
          <p:nvPicPr>
            <p:cNvPr id="5" name="Picture 4">
              <a:extLst>
                <a:ext uri="{FF2B5EF4-FFF2-40B4-BE49-F238E27FC236}">
                  <a16:creationId xmlns:a16="http://schemas.microsoft.com/office/drawing/2014/main" id="{3AB2AED5-B43A-0343-E70F-83E8170950FE}"/>
                </a:ext>
              </a:extLst>
            </p:cNvPr>
            <p:cNvPicPr>
              <a:picLocks noChangeAspect="1"/>
            </p:cNvPicPr>
            <p:nvPr/>
          </p:nvPicPr>
          <p:blipFill rotWithShape="1">
            <a:blip r:embed="rId2"/>
            <a:srcRect r="24232" b="21455"/>
            <a:stretch/>
          </p:blipFill>
          <p:spPr>
            <a:xfrm>
              <a:off x="528143" y="0"/>
              <a:ext cx="5446989" cy="3949262"/>
            </a:xfrm>
            <a:prstGeom prst="rect">
              <a:avLst/>
            </a:prstGeom>
          </p:spPr>
        </p:pic>
        <p:pic>
          <p:nvPicPr>
            <p:cNvPr id="7" name="Picture 6">
              <a:extLst>
                <a:ext uri="{FF2B5EF4-FFF2-40B4-BE49-F238E27FC236}">
                  <a16:creationId xmlns:a16="http://schemas.microsoft.com/office/drawing/2014/main" id="{9C807735-886B-3C22-C46E-2B23B5679046}"/>
                </a:ext>
              </a:extLst>
            </p:cNvPr>
            <p:cNvPicPr>
              <a:picLocks noChangeAspect="1"/>
            </p:cNvPicPr>
            <p:nvPr/>
          </p:nvPicPr>
          <p:blipFill>
            <a:blip r:embed="rId3"/>
            <a:stretch>
              <a:fillRect/>
            </a:stretch>
          </p:blipFill>
          <p:spPr>
            <a:xfrm>
              <a:off x="543909" y="3949262"/>
              <a:ext cx="5431223" cy="774782"/>
            </a:xfrm>
            <a:prstGeom prst="rect">
              <a:avLst/>
            </a:prstGeom>
          </p:spPr>
        </p:pic>
      </p:grpSp>
      <p:sp>
        <p:nvSpPr>
          <p:cNvPr id="9" name="Title 1">
            <a:extLst>
              <a:ext uri="{FF2B5EF4-FFF2-40B4-BE49-F238E27FC236}">
                <a16:creationId xmlns:a16="http://schemas.microsoft.com/office/drawing/2014/main" id="{5E984007-1725-CEE2-2AE5-7FC79AF0C839}"/>
              </a:ext>
            </a:extLst>
          </p:cNvPr>
          <p:cNvSpPr txBox="1">
            <a:spLocks/>
          </p:cNvSpPr>
          <p:nvPr/>
        </p:nvSpPr>
        <p:spPr bwMode="auto">
          <a:xfrm>
            <a:off x="5983014" y="1735155"/>
            <a:ext cx="3056314" cy="1622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ctr" anchorCtr="0" compatLnSpc="1">
            <a:prstTxWarp prst="textNoShape">
              <a:avLst/>
            </a:prstTxWarp>
          </a:bodyPr>
          <a:lstStyle>
            <a:lvl1pPr eaLnBrk="1" hangingPunct="1">
              <a:defRPr sz="2800" b="1">
                <a:solidFill>
                  <a:srgbClr val="0C234B"/>
                </a:solidFill>
                <a:latin typeface="+mj-lt"/>
                <a:ea typeface="+mj-ea"/>
                <a:cs typeface="Arial" panose="020B0604020202020204" pitchFamily="34" charset="0"/>
              </a:defRPr>
            </a:lvl1pPr>
          </a:lstStyle>
          <a:p>
            <a:pPr fontAlgn="auto">
              <a:spcBef>
                <a:spcPts val="0"/>
              </a:spcBef>
              <a:spcAft>
                <a:spcPts val="0"/>
              </a:spcAft>
            </a:pPr>
            <a:r>
              <a:rPr lang="en-US" sz="2400" kern="0" dirty="0">
                <a:solidFill>
                  <a:schemeClr val="bg2">
                    <a:lumMod val="25000"/>
                  </a:schemeClr>
                </a:solidFill>
              </a:rPr>
              <a:t>Alien Invasion / Step 4:   Create a Ship class</a:t>
            </a:r>
          </a:p>
          <a:p>
            <a:pPr fontAlgn="auto">
              <a:spcBef>
                <a:spcPts val="0"/>
              </a:spcBef>
              <a:spcAft>
                <a:spcPts val="0"/>
              </a:spcAft>
            </a:pPr>
            <a:r>
              <a:rPr lang="en-US" sz="1800" i="1" kern="0" dirty="0">
                <a:solidFill>
                  <a:schemeClr val="bg2">
                    <a:lumMod val="25000"/>
                  </a:schemeClr>
                </a:solidFill>
              </a:rPr>
              <a:t>(we will add more to it later)</a:t>
            </a:r>
          </a:p>
        </p:txBody>
      </p:sp>
      <p:cxnSp>
        <p:nvCxnSpPr>
          <p:cNvPr id="11" name="Straight Arrow Connector 10">
            <a:extLst>
              <a:ext uri="{FF2B5EF4-FFF2-40B4-BE49-F238E27FC236}">
                <a16:creationId xmlns:a16="http://schemas.microsoft.com/office/drawing/2014/main" id="{588F553D-BC77-AC90-7C24-34C1D057D3DF}"/>
              </a:ext>
            </a:extLst>
          </p:cNvPr>
          <p:cNvCxnSpPr/>
          <p:nvPr/>
        </p:nvCxnSpPr>
        <p:spPr>
          <a:xfrm flipV="1">
            <a:off x="4059621" y="1735155"/>
            <a:ext cx="1576551" cy="448369"/>
          </a:xfrm>
          <a:prstGeom prst="straightConnector1">
            <a:avLst/>
          </a:prstGeom>
          <a:ln w="28575">
            <a:solidFill>
              <a:srgbClr val="AB052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D889E07-EA3C-6FFC-322A-0DF7B7E1DD1C}"/>
              </a:ext>
            </a:extLst>
          </p:cNvPr>
          <p:cNvSpPr txBox="1"/>
          <p:nvPr/>
        </p:nvSpPr>
        <p:spPr>
          <a:xfrm>
            <a:off x="4847896" y="1377026"/>
            <a:ext cx="3665482" cy="584775"/>
          </a:xfrm>
          <a:prstGeom prst="rect">
            <a:avLst/>
          </a:prstGeom>
          <a:noFill/>
        </p:spPr>
        <p:txBody>
          <a:bodyPr wrap="square" rtlCol="0">
            <a:spAutoFit/>
          </a:bodyPr>
          <a:lstStyle/>
          <a:p>
            <a:r>
              <a:rPr lang="en-US" sz="1600" b="1" i="1" dirty="0">
                <a:solidFill>
                  <a:srgbClr val="C00000"/>
                </a:solidFill>
                <a:effectLst>
                  <a:outerShdw blurRad="38100" dist="38100" dir="2700000" algn="tl">
                    <a:srgbClr val="000000">
                      <a:alpha val="43137"/>
                    </a:srgbClr>
                  </a:outerShdw>
                </a:effectLst>
                <a:latin typeface="+mn-lt"/>
              </a:rPr>
              <a:t>You need to copy in an image of the ship (you can find on D2L or use your own)</a:t>
            </a:r>
          </a:p>
        </p:txBody>
      </p:sp>
    </p:spTree>
    <p:extLst>
      <p:ext uri="{BB962C8B-B14F-4D97-AF65-F5344CB8AC3E}">
        <p14:creationId xmlns:p14="http://schemas.microsoft.com/office/powerpoint/2010/main" val="1200124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F898A2-EB81-BC49-C3A9-EF922217CDA9}"/>
              </a:ext>
            </a:extLst>
          </p:cNvPr>
          <p:cNvPicPr>
            <a:picLocks noChangeAspect="1"/>
          </p:cNvPicPr>
          <p:nvPr/>
        </p:nvPicPr>
        <p:blipFill>
          <a:blip r:embed="rId2"/>
          <a:stretch>
            <a:fillRect/>
          </a:stretch>
        </p:blipFill>
        <p:spPr>
          <a:xfrm>
            <a:off x="289471" y="173420"/>
            <a:ext cx="7143969" cy="4776952"/>
          </a:xfrm>
          <a:prstGeom prst="rect">
            <a:avLst/>
          </a:prstGeom>
        </p:spPr>
      </p:pic>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2989760" y="351183"/>
            <a:ext cx="4325439" cy="473936"/>
          </a:xfrm>
        </p:spPr>
        <p:txBody>
          <a:bodyPr/>
          <a:lstStyle/>
          <a:p>
            <a:r>
              <a:rPr lang="en-US" dirty="0">
                <a:solidFill>
                  <a:schemeClr val="bg1"/>
                </a:solidFill>
              </a:rPr>
              <a:t>Alien Invasion / Step 4:   </a:t>
            </a:r>
            <a:br>
              <a:rPr lang="en-US" dirty="0">
                <a:solidFill>
                  <a:schemeClr val="bg1"/>
                </a:solidFill>
              </a:rPr>
            </a:br>
            <a:r>
              <a:rPr lang="en-US" dirty="0">
                <a:solidFill>
                  <a:schemeClr val="bg1"/>
                </a:solidFill>
              </a:rPr>
              <a:t>Drawing Ship to Screen</a:t>
            </a:r>
          </a:p>
        </p:txBody>
      </p:sp>
    </p:spTree>
    <p:extLst>
      <p:ext uri="{BB962C8B-B14F-4D97-AF65-F5344CB8AC3E}">
        <p14:creationId xmlns:p14="http://schemas.microsoft.com/office/powerpoint/2010/main" val="1710558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7DBB72-93FF-E452-0773-15BFAA5356BC}"/>
              </a:ext>
            </a:extLst>
          </p:cNvPr>
          <p:cNvPicPr>
            <a:picLocks noChangeAspect="1"/>
          </p:cNvPicPr>
          <p:nvPr/>
        </p:nvPicPr>
        <p:blipFill rotWithShape="1">
          <a:blip r:embed="rId2"/>
          <a:srcRect r="4297"/>
          <a:stretch/>
        </p:blipFill>
        <p:spPr>
          <a:xfrm>
            <a:off x="443629" y="779900"/>
            <a:ext cx="6133883" cy="4126338"/>
          </a:xfrm>
          <a:prstGeom prst="rect">
            <a:avLst/>
          </a:prstGeom>
        </p:spPr>
      </p:pic>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4:   Drawing Ship to Screen</a:t>
            </a:r>
          </a:p>
        </p:txBody>
      </p:sp>
    </p:spTree>
    <p:extLst>
      <p:ext uri="{BB962C8B-B14F-4D97-AF65-F5344CB8AC3E}">
        <p14:creationId xmlns:p14="http://schemas.microsoft.com/office/powerpoint/2010/main" val="1075847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5:   Alien Refactor and Arrow Keys (1 of 2)</a:t>
            </a:r>
          </a:p>
        </p:txBody>
      </p:sp>
      <p:pic>
        <p:nvPicPr>
          <p:cNvPr id="4" name="Picture 3">
            <a:extLst>
              <a:ext uri="{FF2B5EF4-FFF2-40B4-BE49-F238E27FC236}">
                <a16:creationId xmlns:a16="http://schemas.microsoft.com/office/drawing/2014/main" id="{C5CB1188-AA49-EBE9-E51A-D167CAEF22DA}"/>
              </a:ext>
            </a:extLst>
          </p:cNvPr>
          <p:cNvPicPr>
            <a:picLocks noChangeAspect="1"/>
          </p:cNvPicPr>
          <p:nvPr/>
        </p:nvPicPr>
        <p:blipFill>
          <a:blip r:embed="rId2"/>
          <a:stretch>
            <a:fillRect/>
          </a:stretch>
        </p:blipFill>
        <p:spPr>
          <a:xfrm>
            <a:off x="500932" y="928297"/>
            <a:ext cx="6383447" cy="3817638"/>
          </a:xfrm>
          <a:prstGeom prst="rect">
            <a:avLst/>
          </a:prstGeom>
        </p:spPr>
      </p:pic>
    </p:spTree>
    <p:extLst>
      <p:ext uri="{BB962C8B-B14F-4D97-AF65-F5344CB8AC3E}">
        <p14:creationId xmlns:p14="http://schemas.microsoft.com/office/powerpoint/2010/main" val="2891111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5:   Alien Refactor and Arrow Keys (2 of 2)</a:t>
            </a:r>
          </a:p>
        </p:txBody>
      </p:sp>
      <p:pic>
        <p:nvPicPr>
          <p:cNvPr id="5" name="Picture 4">
            <a:extLst>
              <a:ext uri="{FF2B5EF4-FFF2-40B4-BE49-F238E27FC236}">
                <a16:creationId xmlns:a16="http://schemas.microsoft.com/office/drawing/2014/main" id="{B26260AE-5ADA-7D5F-4E7E-B10A18E5D1CF}"/>
              </a:ext>
            </a:extLst>
          </p:cNvPr>
          <p:cNvPicPr>
            <a:picLocks noChangeAspect="1"/>
          </p:cNvPicPr>
          <p:nvPr/>
        </p:nvPicPr>
        <p:blipFill>
          <a:blip r:embed="rId2"/>
          <a:stretch>
            <a:fillRect/>
          </a:stretch>
        </p:blipFill>
        <p:spPr>
          <a:xfrm>
            <a:off x="632128" y="822942"/>
            <a:ext cx="5662914" cy="4082017"/>
          </a:xfrm>
          <a:prstGeom prst="rect">
            <a:avLst/>
          </a:prstGeom>
        </p:spPr>
      </p:pic>
    </p:spTree>
    <p:extLst>
      <p:ext uri="{BB962C8B-B14F-4D97-AF65-F5344CB8AC3E}">
        <p14:creationId xmlns:p14="http://schemas.microsoft.com/office/powerpoint/2010/main" val="672715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6:   Alien Ship Speed and Range (1 of 2)</a:t>
            </a:r>
          </a:p>
        </p:txBody>
      </p:sp>
      <p:pic>
        <p:nvPicPr>
          <p:cNvPr id="5" name="Picture 4">
            <a:extLst>
              <a:ext uri="{FF2B5EF4-FFF2-40B4-BE49-F238E27FC236}">
                <a16:creationId xmlns:a16="http://schemas.microsoft.com/office/drawing/2014/main" id="{6D0B9BDE-07D6-A143-E4E9-F73AF830D794}"/>
              </a:ext>
            </a:extLst>
          </p:cNvPr>
          <p:cNvPicPr>
            <a:picLocks noChangeAspect="1"/>
          </p:cNvPicPr>
          <p:nvPr/>
        </p:nvPicPr>
        <p:blipFill>
          <a:blip r:embed="rId2"/>
          <a:stretch>
            <a:fillRect/>
          </a:stretch>
        </p:blipFill>
        <p:spPr>
          <a:xfrm>
            <a:off x="822346" y="950952"/>
            <a:ext cx="5710865" cy="3718611"/>
          </a:xfrm>
          <a:prstGeom prst="rect">
            <a:avLst/>
          </a:prstGeom>
        </p:spPr>
      </p:pic>
    </p:spTree>
    <p:extLst>
      <p:ext uri="{BB962C8B-B14F-4D97-AF65-F5344CB8AC3E}">
        <p14:creationId xmlns:p14="http://schemas.microsoft.com/office/powerpoint/2010/main" val="1638897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6:   Alien Ship Speed and Range (2 of 2)</a:t>
            </a:r>
          </a:p>
        </p:txBody>
      </p:sp>
      <p:pic>
        <p:nvPicPr>
          <p:cNvPr id="4" name="Picture 3">
            <a:extLst>
              <a:ext uri="{FF2B5EF4-FFF2-40B4-BE49-F238E27FC236}">
                <a16:creationId xmlns:a16="http://schemas.microsoft.com/office/drawing/2014/main" id="{57D7F773-D617-E413-7BBA-4B470DF79481}"/>
              </a:ext>
            </a:extLst>
          </p:cNvPr>
          <p:cNvPicPr>
            <a:picLocks noChangeAspect="1"/>
          </p:cNvPicPr>
          <p:nvPr/>
        </p:nvPicPr>
        <p:blipFill>
          <a:blip r:embed="rId2"/>
          <a:stretch>
            <a:fillRect/>
          </a:stretch>
        </p:blipFill>
        <p:spPr>
          <a:xfrm>
            <a:off x="443629" y="727792"/>
            <a:ext cx="5092600" cy="4286832"/>
          </a:xfrm>
          <a:prstGeom prst="rect">
            <a:avLst/>
          </a:prstGeom>
        </p:spPr>
      </p:pic>
    </p:spTree>
    <p:extLst>
      <p:ext uri="{BB962C8B-B14F-4D97-AF65-F5344CB8AC3E}">
        <p14:creationId xmlns:p14="http://schemas.microsoft.com/office/powerpoint/2010/main" val="131519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7:   Alien Shoot Bullets (1 of 6)</a:t>
            </a:r>
          </a:p>
        </p:txBody>
      </p:sp>
      <p:pic>
        <p:nvPicPr>
          <p:cNvPr id="4" name="Picture 3">
            <a:extLst>
              <a:ext uri="{FF2B5EF4-FFF2-40B4-BE49-F238E27FC236}">
                <a16:creationId xmlns:a16="http://schemas.microsoft.com/office/drawing/2014/main" id="{C950E121-858D-D95D-7889-658EAD087574}"/>
              </a:ext>
            </a:extLst>
          </p:cNvPr>
          <p:cNvPicPr>
            <a:picLocks noChangeAspect="1"/>
          </p:cNvPicPr>
          <p:nvPr/>
        </p:nvPicPr>
        <p:blipFill>
          <a:blip r:embed="rId2"/>
          <a:stretch>
            <a:fillRect/>
          </a:stretch>
        </p:blipFill>
        <p:spPr>
          <a:xfrm>
            <a:off x="583005" y="521115"/>
            <a:ext cx="4840035" cy="4346223"/>
          </a:xfrm>
          <a:prstGeom prst="rect">
            <a:avLst/>
          </a:prstGeom>
        </p:spPr>
      </p:pic>
    </p:spTree>
    <p:extLst>
      <p:ext uri="{BB962C8B-B14F-4D97-AF65-F5344CB8AC3E}">
        <p14:creationId xmlns:p14="http://schemas.microsoft.com/office/powerpoint/2010/main" val="3008653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7:   Alien Shoot Bullets (2 of 6)</a:t>
            </a:r>
          </a:p>
        </p:txBody>
      </p:sp>
      <p:pic>
        <p:nvPicPr>
          <p:cNvPr id="5" name="Picture 4">
            <a:extLst>
              <a:ext uri="{FF2B5EF4-FFF2-40B4-BE49-F238E27FC236}">
                <a16:creationId xmlns:a16="http://schemas.microsoft.com/office/drawing/2014/main" id="{5C0948C9-8C46-786F-BDA0-E1E57E9D75F3}"/>
              </a:ext>
            </a:extLst>
          </p:cNvPr>
          <p:cNvPicPr>
            <a:picLocks noChangeAspect="1"/>
          </p:cNvPicPr>
          <p:nvPr/>
        </p:nvPicPr>
        <p:blipFill>
          <a:blip r:embed="rId2"/>
          <a:stretch>
            <a:fillRect/>
          </a:stretch>
        </p:blipFill>
        <p:spPr>
          <a:xfrm>
            <a:off x="181222" y="1172150"/>
            <a:ext cx="8962778" cy="2856965"/>
          </a:xfrm>
          <a:prstGeom prst="rect">
            <a:avLst/>
          </a:prstGeom>
        </p:spPr>
      </p:pic>
    </p:spTree>
    <p:extLst>
      <p:ext uri="{BB962C8B-B14F-4D97-AF65-F5344CB8AC3E}">
        <p14:creationId xmlns:p14="http://schemas.microsoft.com/office/powerpoint/2010/main" val="3592730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7:   Alien Shoot Bullets (3 of 6)</a:t>
            </a:r>
          </a:p>
        </p:txBody>
      </p:sp>
      <p:pic>
        <p:nvPicPr>
          <p:cNvPr id="4" name="Picture 3">
            <a:extLst>
              <a:ext uri="{FF2B5EF4-FFF2-40B4-BE49-F238E27FC236}">
                <a16:creationId xmlns:a16="http://schemas.microsoft.com/office/drawing/2014/main" id="{DD80D0AD-0BAA-AE67-CE1C-6857BB9CA2ED}"/>
              </a:ext>
            </a:extLst>
          </p:cNvPr>
          <p:cNvPicPr>
            <a:picLocks noChangeAspect="1"/>
          </p:cNvPicPr>
          <p:nvPr/>
        </p:nvPicPr>
        <p:blipFill>
          <a:blip r:embed="rId2"/>
          <a:stretch>
            <a:fillRect/>
          </a:stretch>
        </p:blipFill>
        <p:spPr>
          <a:xfrm>
            <a:off x="335889" y="1037139"/>
            <a:ext cx="7752561" cy="3456374"/>
          </a:xfrm>
          <a:prstGeom prst="rect">
            <a:avLst/>
          </a:prstGeom>
        </p:spPr>
      </p:pic>
    </p:spTree>
    <p:extLst>
      <p:ext uri="{BB962C8B-B14F-4D97-AF65-F5344CB8AC3E}">
        <p14:creationId xmlns:p14="http://schemas.microsoft.com/office/powerpoint/2010/main" val="417314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16D00-8C6A-4852-90E1-D3ACA3F570B0}"/>
              </a:ext>
            </a:extLst>
          </p:cNvPr>
          <p:cNvSpPr>
            <a:spLocks noGrp="1"/>
          </p:cNvSpPr>
          <p:nvPr>
            <p:ph type="body" sz="quarter" idx="14"/>
          </p:nvPr>
        </p:nvSpPr>
        <p:spPr>
          <a:xfrm>
            <a:off x="578463" y="1100933"/>
            <a:ext cx="312365" cy="3673524"/>
          </a:xfrm>
        </p:spPr>
        <p:txBody>
          <a:bodyPr/>
          <a:lstStyle/>
          <a:p>
            <a:pPr marL="0" indent="0">
              <a:buNone/>
            </a:pPr>
            <a:r>
              <a:rPr lang="en-US" sz="1200" b="1" dirty="0">
                <a:solidFill>
                  <a:srgbClr val="C00000"/>
                </a:solidFill>
              </a:rPr>
              <a:t>Additional Features Required for Alien Invasion</a:t>
            </a:r>
          </a:p>
        </p:txBody>
      </p:sp>
      <p:sp>
        <p:nvSpPr>
          <p:cNvPr id="3" name="Title 2">
            <a:extLst>
              <a:ext uri="{FF2B5EF4-FFF2-40B4-BE49-F238E27FC236}">
                <a16:creationId xmlns:a16="http://schemas.microsoft.com/office/drawing/2014/main" id="{876B154E-601D-4417-A9F4-17C4505294F9}"/>
              </a:ext>
            </a:extLst>
          </p:cNvPr>
          <p:cNvSpPr>
            <a:spLocks noGrp="1"/>
          </p:cNvSpPr>
          <p:nvPr>
            <p:ph type="title"/>
          </p:nvPr>
        </p:nvSpPr>
        <p:spPr>
          <a:xfrm>
            <a:off x="199735" y="24814"/>
            <a:ext cx="6949440" cy="489536"/>
          </a:xfrm>
        </p:spPr>
        <p:txBody>
          <a:bodyPr/>
          <a:lstStyle/>
          <a:p>
            <a:r>
              <a:rPr lang="en-US" b="1" dirty="0">
                <a:latin typeface="+mj-lt"/>
              </a:rPr>
              <a:t>New Features You are Responsible for Adding </a:t>
            </a:r>
            <a:br>
              <a:rPr lang="en-US" b="1" dirty="0">
                <a:latin typeface="+mj-lt"/>
              </a:rPr>
            </a:br>
            <a:r>
              <a:rPr lang="en-US" b="1" dirty="0">
                <a:latin typeface="+mj-lt"/>
              </a:rPr>
              <a:t>              to Alien Invasion</a:t>
            </a:r>
          </a:p>
        </p:txBody>
      </p:sp>
      <p:sp>
        <p:nvSpPr>
          <p:cNvPr id="5" name="Text Placeholder 4">
            <a:extLst>
              <a:ext uri="{FF2B5EF4-FFF2-40B4-BE49-F238E27FC236}">
                <a16:creationId xmlns:a16="http://schemas.microsoft.com/office/drawing/2014/main" id="{31302E39-169E-43DC-B19E-5AEC1A89D083}"/>
              </a:ext>
            </a:extLst>
          </p:cNvPr>
          <p:cNvSpPr>
            <a:spLocks noGrp="1"/>
          </p:cNvSpPr>
          <p:nvPr>
            <p:ph type="body" sz="quarter" idx="13"/>
          </p:nvPr>
        </p:nvSpPr>
        <p:spPr>
          <a:xfrm>
            <a:off x="1178666" y="1173586"/>
            <a:ext cx="7476603" cy="3528217"/>
          </a:xfrm>
        </p:spPr>
        <p:txBody>
          <a:bodyPr/>
          <a:lstStyle/>
          <a:p>
            <a:pPr marL="0" indent="0">
              <a:buNone/>
            </a:pPr>
            <a:r>
              <a:rPr lang="en-US" dirty="0"/>
              <a:t>1)  Implement and get the basic  Alien Invasion working as described in the recorded lecture modules in your own python IDE.  You are required to satisfy all aspects of the game's functionality up through and including having a player have up to 4 ships that they can play with before ending the game, as was demonstrated in the recorded videos.</a:t>
            </a:r>
          </a:p>
          <a:p>
            <a:pPr marL="0" indent="0">
              <a:buNone/>
            </a:pPr>
            <a:r>
              <a:rPr lang="en-US" dirty="0"/>
              <a:t>2)  </a:t>
            </a:r>
            <a:r>
              <a:rPr lang="en-US" b="1" i="1" dirty="0"/>
              <a:t>On your own, </a:t>
            </a:r>
            <a:r>
              <a:rPr lang="en-US" dirty="0"/>
              <a:t>design and incorporate the following additional capabilities:</a:t>
            </a:r>
          </a:p>
          <a:p>
            <a:pPr lvl="1"/>
            <a:r>
              <a:rPr lang="en-US" dirty="0"/>
              <a:t>The game shall keep track of the total number of ships that the player has remaining to play with.  The number of ships shall be decremented each time an alien destroys one of the player's  ship.  (</a:t>
            </a:r>
            <a:r>
              <a:rPr lang="en-US" i="1" dirty="0"/>
              <a:t>Note:  if you increase the total number of ships the player can play with, make sure that the game continues to play until all those ships have been expended).</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179450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7:   Alien Shoot Bullets (4 of 6)</a:t>
            </a:r>
          </a:p>
        </p:txBody>
      </p:sp>
      <p:pic>
        <p:nvPicPr>
          <p:cNvPr id="5" name="Picture 4">
            <a:extLst>
              <a:ext uri="{FF2B5EF4-FFF2-40B4-BE49-F238E27FC236}">
                <a16:creationId xmlns:a16="http://schemas.microsoft.com/office/drawing/2014/main" id="{683DE78E-AACF-CE86-8624-0CC5AA573190}"/>
              </a:ext>
            </a:extLst>
          </p:cNvPr>
          <p:cNvPicPr>
            <a:picLocks noChangeAspect="1"/>
          </p:cNvPicPr>
          <p:nvPr/>
        </p:nvPicPr>
        <p:blipFill>
          <a:blip r:embed="rId2"/>
          <a:stretch>
            <a:fillRect/>
          </a:stretch>
        </p:blipFill>
        <p:spPr>
          <a:xfrm>
            <a:off x="257749" y="1092788"/>
            <a:ext cx="8112999" cy="3290116"/>
          </a:xfrm>
          <a:prstGeom prst="rect">
            <a:avLst/>
          </a:prstGeom>
        </p:spPr>
      </p:pic>
    </p:spTree>
    <p:extLst>
      <p:ext uri="{BB962C8B-B14F-4D97-AF65-F5344CB8AC3E}">
        <p14:creationId xmlns:p14="http://schemas.microsoft.com/office/powerpoint/2010/main" val="1095260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7:   Alien Shoot Bullets (5 of 6)</a:t>
            </a:r>
          </a:p>
        </p:txBody>
      </p:sp>
      <p:pic>
        <p:nvPicPr>
          <p:cNvPr id="4" name="Picture 3">
            <a:extLst>
              <a:ext uri="{FF2B5EF4-FFF2-40B4-BE49-F238E27FC236}">
                <a16:creationId xmlns:a16="http://schemas.microsoft.com/office/drawing/2014/main" id="{44DE199B-055E-97D9-4898-4CE6C0C5C476}"/>
              </a:ext>
            </a:extLst>
          </p:cNvPr>
          <p:cNvPicPr>
            <a:picLocks noChangeAspect="1"/>
          </p:cNvPicPr>
          <p:nvPr/>
        </p:nvPicPr>
        <p:blipFill>
          <a:blip r:embed="rId2"/>
          <a:stretch>
            <a:fillRect/>
          </a:stretch>
        </p:blipFill>
        <p:spPr>
          <a:xfrm>
            <a:off x="331392" y="1439549"/>
            <a:ext cx="8812607" cy="2352880"/>
          </a:xfrm>
          <a:prstGeom prst="rect">
            <a:avLst/>
          </a:prstGeom>
        </p:spPr>
      </p:pic>
    </p:spTree>
    <p:extLst>
      <p:ext uri="{BB962C8B-B14F-4D97-AF65-F5344CB8AC3E}">
        <p14:creationId xmlns:p14="http://schemas.microsoft.com/office/powerpoint/2010/main" val="3636281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7:   Alien Shoot Bullets (6 of 6)</a:t>
            </a:r>
          </a:p>
        </p:txBody>
      </p:sp>
      <p:pic>
        <p:nvPicPr>
          <p:cNvPr id="5" name="Picture 4">
            <a:extLst>
              <a:ext uri="{FF2B5EF4-FFF2-40B4-BE49-F238E27FC236}">
                <a16:creationId xmlns:a16="http://schemas.microsoft.com/office/drawing/2014/main" id="{B21BECD4-9F21-5127-7B40-BE46E15AFD6E}"/>
              </a:ext>
            </a:extLst>
          </p:cNvPr>
          <p:cNvPicPr>
            <a:picLocks noChangeAspect="1"/>
          </p:cNvPicPr>
          <p:nvPr/>
        </p:nvPicPr>
        <p:blipFill>
          <a:blip r:embed="rId2"/>
          <a:stretch>
            <a:fillRect/>
          </a:stretch>
        </p:blipFill>
        <p:spPr>
          <a:xfrm>
            <a:off x="285366" y="1058360"/>
            <a:ext cx="8573267" cy="3242646"/>
          </a:xfrm>
          <a:prstGeom prst="rect">
            <a:avLst/>
          </a:prstGeom>
        </p:spPr>
      </p:pic>
    </p:spTree>
    <p:extLst>
      <p:ext uri="{BB962C8B-B14F-4D97-AF65-F5344CB8AC3E}">
        <p14:creationId xmlns:p14="http://schemas.microsoft.com/office/powerpoint/2010/main" val="3581711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16D00-8C6A-4852-90E1-D3ACA3F570B0}"/>
              </a:ext>
            </a:extLst>
          </p:cNvPr>
          <p:cNvSpPr>
            <a:spLocks noGrp="1"/>
          </p:cNvSpPr>
          <p:nvPr>
            <p:ph type="body" sz="quarter" idx="14"/>
          </p:nvPr>
        </p:nvSpPr>
        <p:spPr>
          <a:xfrm>
            <a:off x="578463" y="1100933"/>
            <a:ext cx="312365" cy="3673524"/>
          </a:xfrm>
        </p:spPr>
        <p:txBody>
          <a:bodyPr/>
          <a:lstStyle/>
          <a:p>
            <a:pPr marL="0" indent="0">
              <a:buNone/>
            </a:pPr>
            <a:r>
              <a:rPr lang="en-US" sz="1200" b="1" dirty="0">
                <a:solidFill>
                  <a:srgbClr val="C00000"/>
                </a:solidFill>
              </a:rPr>
              <a:t>Additional Features Required for Alien Invasion</a:t>
            </a:r>
          </a:p>
        </p:txBody>
      </p:sp>
      <p:sp>
        <p:nvSpPr>
          <p:cNvPr id="3" name="Title 2">
            <a:extLst>
              <a:ext uri="{FF2B5EF4-FFF2-40B4-BE49-F238E27FC236}">
                <a16:creationId xmlns:a16="http://schemas.microsoft.com/office/drawing/2014/main" id="{876B154E-601D-4417-A9F4-17C4505294F9}"/>
              </a:ext>
            </a:extLst>
          </p:cNvPr>
          <p:cNvSpPr>
            <a:spLocks noGrp="1"/>
          </p:cNvSpPr>
          <p:nvPr>
            <p:ph type="title"/>
          </p:nvPr>
        </p:nvSpPr>
        <p:spPr>
          <a:xfrm>
            <a:off x="199735" y="24814"/>
            <a:ext cx="6949440" cy="489536"/>
          </a:xfrm>
        </p:spPr>
        <p:txBody>
          <a:bodyPr/>
          <a:lstStyle/>
          <a:p>
            <a:r>
              <a:rPr lang="en-US" b="1" dirty="0">
                <a:latin typeface="+mj-lt"/>
              </a:rPr>
              <a:t>New Features You are Responsible for Adding to Alien Invasion</a:t>
            </a:r>
          </a:p>
        </p:txBody>
      </p:sp>
      <p:sp>
        <p:nvSpPr>
          <p:cNvPr id="5" name="Text Placeholder 4">
            <a:extLst>
              <a:ext uri="{FF2B5EF4-FFF2-40B4-BE49-F238E27FC236}">
                <a16:creationId xmlns:a16="http://schemas.microsoft.com/office/drawing/2014/main" id="{31302E39-169E-43DC-B19E-5AEC1A89D083}"/>
              </a:ext>
            </a:extLst>
          </p:cNvPr>
          <p:cNvSpPr>
            <a:spLocks noGrp="1"/>
          </p:cNvSpPr>
          <p:nvPr>
            <p:ph type="body" sz="quarter" idx="13"/>
          </p:nvPr>
        </p:nvSpPr>
        <p:spPr>
          <a:xfrm>
            <a:off x="1178666" y="1173586"/>
            <a:ext cx="7476603" cy="3528217"/>
          </a:xfrm>
        </p:spPr>
        <p:txBody>
          <a:bodyPr/>
          <a:lstStyle/>
          <a:p>
            <a:r>
              <a:rPr lang="en-US" dirty="0"/>
              <a:t>The game shall keep track of the total number of aliens that the player has destroyed from the time the game begins until the end of the game and the player has no more ships left.  </a:t>
            </a:r>
          </a:p>
          <a:p>
            <a:r>
              <a:rPr lang="en-US" dirty="0"/>
              <a:t>The game shall display both the number of ships remaining  and the number of aliens the player has destroyed on the player's screen. </a:t>
            </a:r>
            <a:r>
              <a:rPr lang="en-US" i="1" dirty="0"/>
              <a:t>(Note:  location is up to the game developer).</a:t>
            </a:r>
            <a:endParaRPr lang="en-US" dirty="0"/>
          </a:p>
          <a:p>
            <a:pPr marL="0" indent="0">
              <a:buNone/>
            </a:pPr>
            <a:endParaRPr lang="en-US" dirty="0"/>
          </a:p>
        </p:txBody>
      </p:sp>
    </p:spTree>
    <p:extLst>
      <p:ext uri="{BB962C8B-B14F-4D97-AF65-F5344CB8AC3E}">
        <p14:creationId xmlns:p14="http://schemas.microsoft.com/office/powerpoint/2010/main" val="96721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16D00-8C6A-4852-90E1-D3ACA3F570B0}"/>
              </a:ext>
            </a:extLst>
          </p:cNvPr>
          <p:cNvSpPr>
            <a:spLocks noGrp="1"/>
          </p:cNvSpPr>
          <p:nvPr>
            <p:ph type="body" sz="quarter" idx="14"/>
          </p:nvPr>
        </p:nvSpPr>
        <p:spPr>
          <a:xfrm>
            <a:off x="578463" y="1100933"/>
            <a:ext cx="312365" cy="3673524"/>
          </a:xfrm>
        </p:spPr>
        <p:txBody>
          <a:bodyPr/>
          <a:lstStyle/>
          <a:p>
            <a:pPr marL="0" indent="0">
              <a:buNone/>
            </a:pPr>
            <a:r>
              <a:rPr lang="en-US" sz="1200" b="1" dirty="0">
                <a:solidFill>
                  <a:srgbClr val="C00000"/>
                </a:solidFill>
              </a:rPr>
              <a:t>Additional Features Required for Alien Invasion</a:t>
            </a:r>
          </a:p>
        </p:txBody>
      </p:sp>
      <p:sp>
        <p:nvSpPr>
          <p:cNvPr id="3" name="Title 2">
            <a:extLst>
              <a:ext uri="{FF2B5EF4-FFF2-40B4-BE49-F238E27FC236}">
                <a16:creationId xmlns:a16="http://schemas.microsoft.com/office/drawing/2014/main" id="{876B154E-601D-4417-A9F4-17C4505294F9}"/>
              </a:ext>
            </a:extLst>
          </p:cNvPr>
          <p:cNvSpPr>
            <a:spLocks noGrp="1"/>
          </p:cNvSpPr>
          <p:nvPr>
            <p:ph type="title"/>
          </p:nvPr>
        </p:nvSpPr>
        <p:spPr>
          <a:xfrm>
            <a:off x="199735" y="24814"/>
            <a:ext cx="6949440" cy="489536"/>
          </a:xfrm>
        </p:spPr>
        <p:txBody>
          <a:bodyPr/>
          <a:lstStyle/>
          <a:p>
            <a:r>
              <a:rPr lang="en-US" b="1" dirty="0">
                <a:latin typeface="+mj-lt"/>
              </a:rPr>
              <a:t>What You Need to Submit </a:t>
            </a:r>
            <a:br>
              <a:rPr lang="en-US" b="1" dirty="0">
                <a:latin typeface="+mj-lt"/>
              </a:rPr>
            </a:br>
            <a:r>
              <a:rPr lang="en-US" b="1" dirty="0">
                <a:latin typeface="+mj-lt"/>
              </a:rPr>
              <a:t>               (due by the last day of class – 12/8)</a:t>
            </a:r>
          </a:p>
        </p:txBody>
      </p:sp>
      <p:sp>
        <p:nvSpPr>
          <p:cNvPr id="5" name="Text Placeholder 4">
            <a:extLst>
              <a:ext uri="{FF2B5EF4-FFF2-40B4-BE49-F238E27FC236}">
                <a16:creationId xmlns:a16="http://schemas.microsoft.com/office/drawing/2014/main" id="{31302E39-169E-43DC-B19E-5AEC1A89D083}"/>
              </a:ext>
            </a:extLst>
          </p:cNvPr>
          <p:cNvSpPr>
            <a:spLocks noGrp="1"/>
          </p:cNvSpPr>
          <p:nvPr>
            <p:ph type="body" sz="quarter" idx="13"/>
          </p:nvPr>
        </p:nvSpPr>
        <p:spPr>
          <a:xfrm>
            <a:off x="1178666" y="1173586"/>
            <a:ext cx="7476603" cy="3528217"/>
          </a:xfrm>
        </p:spPr>
        <p:txBody>
          <a:bodyPr/>
          <a:lstStyle/>
          <a:p>
            <a:r>
              <a:rPr lang="en-US" dirty="0"/>
              <a:t>Submit the following 3 things: </a:t>
            </a:r>
          </a:p>
          <a:p>
            <a:pPr marL="571500" lvl="1" indent="-342900">
              <a:buFont typeface="+mj-lt"/>
              <a:buAutoNum type="arabicPeriod"/>
            </a:pPr>
            <a:r>
              <a:rPr lang="en-US" dirty="0"/>
              <a:t>ALL source code in the appropriate assignment folder.</a:t>
            </a:r>
          </a:p>
          <a:p>
            <a:pPr marL="571500" lvl="1" indent="-342900">
              <a:buFont typeface="+mj-lt"/>
              <a:buAutoNum type="arabicPeriod"/>
            </a:pPr>
            <a:r>
              <a:rPr lang="en-US" dirty="0"/>
              <a:t>A summary of the changes that you made.  The summary of changes should be a short, written summary in word and submitted in the appropriate assignment folder. </a:t>
            </a:r>
          </a:p>
          <a:p>
            <a:pPr marL="571500" lvl="1" indent="-342900">
              <a:buFont typeface="+mj-lt"/>
              <a:buAutoNum type="arabicPeriod"/>
            </a:pPr>
            <a:r>
              <a:rPr lang="en-US" dirty="0"/>
              <a:t>A video of the complete game playing on the developer's computer - you can do this by using Zoom, or other recording means that you have available.   Submit in the appropriate assignment folder.</a:t>
            </a:r>
          </a:p>
          <a:p>
            <a:r>
              <a:rPr lang="en-US" i="1" dirty="0"/>
              <a:t>Total of 3 different assignment folders</a:t>
            </a:r>
            <a:endParaRPr lang="en-US" dirty="0"/>
          </a:p>
          <a:p>
            <a:endParaRPr lang="en-US" dirty="0"/>
          </a:p>
          <a:p>
            <a:endParaRPr lang="en-US" dirty="0"/>
          </a:p>
        </p:txBody>
      </p:sp>
    </p:spTree>
    <p:extLst>
      <p:ext uri="{BB962C8B-B14F-4D97-AF65-F5344CB8AC3E}">
        <p14:creationId xmlns:p14="http://schemas.microsoft.com/office/powerpoint/2010/main" val="11678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A630-01A6-D631-273E-DA826670177C}"/>
              </a:ext>
            </a:extLst>
          </p:cNvPr>
          <p:cNvSpPr>
            <a:spLocks noGrp="1"/>
          </p:cNvSpPr>
          <p:nvPr>
            <p:ph type="title"/>
          </p:nvPr>
        </p:nvSpPr>
        <p:spPr>
          <a:xfrm>
            <a:off x="175615" y="122582"/>
            <a:ext cx="7084405" cy="473936"/>
          </a:xfrm>
        </p:spPr>
        <p:txBody>
          <a:bodyPr/>
          <a:lstStyle/>
          <a:p>
            <a:r>
              <a:rPr lang="en-US" sz="2400" dirty="0"/>
              <a:t>Let’s Look at Some of the </a:t>
            </a:r>
            <a:r>
              <a:rPr lang="en-US" sz="2400" dirty="0" err="1"/>
              <a:t>Pygames</a:t>
            </a:r>
            <a:r>
              <a:rPr lang="en-US" sz="2400" dirty="0"/>
              <a:t> </a:t>
            </a:r>
            <a:br>
              <a:rPr lang="en-US" sz="2400" dirty="0"/>
            </a:br>
            <a:r>
              <a:rPr lang="en-US" sz="2400" dirty="0"/>
              <a:t>Functions and Methods We Will Be Using in Steps 2-4</a:t>
            </a:r>
          </a:p>
        </p:txBody>
      </p:sp>
      <p:graphicFrame>
        <p:nvGraphicFramePr>
          <p:cNvPr id="4" name="Table 4">
            <a:extLst>
              <a:ext uri="{FF2B5EF4-FFF2-40B4-BE49-F238E27FC236}">
                <a16:creationId xmlns:a16="http://schemas.microsoft.com/office/drawing/2014/main" id="{071CC46B-D5F3-39F6-DE92-775E091FE778}"/>
              </a:ext>
            </a:extLst>
          </p:cNvPr>
          <p:cNvGraphicFramePr>
            <a:graphicFrameLocks noGrp="1"/>
          </p:cNvGraphicFramePr>
          <p:nvPr>
            <p:extLst>
              <p:ext uri="{D42A27DB-BD31-4B8C-83A1-F6EECF244321}">
                <p14:modId xmlns:p14="http://schemas.microsoft.com/office/powerpoint/2010/main" val="2630845920"/>
              </p:ext>
            </p:extLst>
          </p:nvPr>
        </p:nvGraphicFramePr>
        <p:xfrm>
          <a:off x="253562" y="844679"/>
          <a:ext cx="8677604" cy="2834640"/>
        </p:xfrm>
        <a:graphic>
          <a:graphicData uri="http://schemas.openxmlformats.org/drawingml/2006/table">
            <a:tbl>
              <a:tblPr firstRow="1" bandRow="1">
                <a:tableStyleId>{5C22544A-7EE6-4342-B048-85BDC9FD1C3A}</a:tableStyleId>
              </a:tblPr>
              <a:tblGrid>
                <a:gridCol w="3113010">
                  <a:extLst>
                    <a:ext uri="{9D8B030D-6E8A-4147-A177-3AD203B41FA5}">
                      <a16:colId xmlns:a16="http://schemas.microsoft.com/office/drawing/2014/main" val="541277283"/>
                    </a:ext>
                  </a:extLst>
                </a:gridCol>
                <a:gridCol w="5564594">
                  <a:extLst>
                    <a:ext uri="{9D8B030D-6E8A-4147-A177-3AD203B41FA5}">
                      <a16:colId xmlns:a16="http://schemas.microsoft.com/office/drawing/2014/main" val="2558286415"/>
                    </a:ext>
                  </a:extLst>
                </a:gridCol>
              </a:tblGrid>
              <a:tr h="182573">
                <a:tc>
                  <a:txBody>
                    <a:bodyPr/>
                    <a:lstStyle/>
                    <a:p>
                      <a:r>
                        <a:rPr lang="en-US" dirty="0"/>
                        <a:t>Syntax</a:t>
                      </a:r>
                    </a:p>
                  </a:txBody>
                  <a:tcPr/>
                </a:tc>
                <a:tc>
                  <a:txBody>
                    <a:bodyPr/>
                    <a:lstStyle/>
                    <a:p>
                      <a:r>
                        <a:rPr lang="en-US" dirty="0"/>
                        <a:t>What it does</a:t>
                      </a:r>
                    </a:p>
                  </a:txBody>
                  <a:tcPr/>
                </a:tc>
                <a:extLst>
                  <a:ext uri="{0D108BD9-81ED-4DB2-BD59-A6C34878D82A}">
                    <a16:rowId xmlns:a16="http://schemas.microsoft.com/office/drawing/2014/main" val="4199788136"/>
                  </a:ext>
                </a:extLst>
              </a:tr>
              <a:tr h="370840">
                <a:tc>
                  <a:txBody>
                    <a:bodyPr/>
                    <a:lstStyle/>
                    <a:p>
                      <a:r>
                        <a:rPr lang="en-US" sz="1600" dirty="0" err="1"/>
                        <a:t>pygame.image.load</a:t>
                      </a:r>
                      <a:endParaRPr lang="en-US" sz="1600" dirty="0"/>
                    </a:p>
                  </a:txBody>
                  <a:tcPr/>
                </a:tc>
                <a:tc>
                  <a:txBody>
                    <a:bodyPr/>
                    <a:lstStyle/>
                    <a:p>
                      <a:r>
                        <a:rPr lang="en-US" sz="1600" b="0" i="0" u="none" strike="noStrike" baseline="0" dirty="0">
                          <a:solidFill>
                            <a:schemeClr val="dk1"/>
                          </a:solidFill>
                          <a:latin typeface="+mn-lt"/>
                          <a:ea typeface="+mn-ea"/>
                          <a:cs typeface="+mn-cs"/>
                        </a:rPr>
                        <a:t>Loads an image into a new surface,  Can pass it a filename or python-like object.  (Use BMP images if </a:t>
                      </a:r>
                      <a:r>
                        <a:rPr lang="en-US" sz="1600" b="0" i="0" u="none" strike="noStrike" baseline="0" dirty="0" err="1">
                          <a:solidFill>
                            <a:schemeClr val="dk1"/>
                          </a:solidFill>
                          <a:latin typeface="+mn-lt"/>
                          <a:ea typeface="+mn-ea"/>
                          <a:cs typeface="+mn-cs"/>
                        </a:rPr>
                        <a:t>SDL_image</a:t>
                      </a:r>
                      <a:r>
                        <a:rPr lang="en-US" sz="1600" b="0" i="0" u="none" strike="noStrike" baseline="0" dirty="0">
                          <a:solidFill>
                            <a:schemeClr val="dk1"/>
                          </a:solidFill>
                          <a:latin typeface="+mn-lt"/>
                          <a:ea typeface="+mn-ea"/>
                          <a:cs typeface="+mn-cs"/>
                        </a:rPr>
                        <a:t> support was not installed)</a:t>
                      </a:r>
                      <a:endParaRPr lang="en-US" sz="1600" dirty="0"/>
                    </a:p>
                  </a:txBody>
                  <a:tcPr/>
                </a:tc>
                <a:extLst>
                  <a:ext uri="{0D108BD9-81ED-4DB2-BD59-A6C34878D82A}">
                    <a16:rowId xmlns:a16="http://schemas.microsoft.com/office/drawing/2014/main" val="2984470221"/>
                  </a:ext>
                </a:extLst>
              </a:tr>
              <a:tr h="370840">
                <a:tc>
                  <a:txBody>
                    <a:bodyPr/>
                    <a:lstStyle/>
                    <a:p>
                      <a:r>
                        <a:rPr lang="en-US" sz="1600" dirty="0" err="1"/>
                        <a:t>pygame.rect</a:t>
                      </a:r>
                      <a:r>
                        <a:rPr lang="en-US" sz="1600" dirty="0"/>
                        <a:t>()</a:t>
                      </a:r>
                    </a:p>
                  </a:txBody>
                  <a:tcPr/>
                </a:tc>
                <a:tc>
                  <a:txBody>
                    <a:bodyPr/>
                    <a:lstStyle/>
                    <a:p>
                      <a:r>
                        <a:rPr lang="en-US" sz="1600" b="0" i="0" u="none" strike="noStrike" baseline="0" dirty="0">
                          <a:solidFill>
                            <a:schemeClr val="dk1"/>
                          </a:solidFill>
                          <a:latin typeface="+mn-lt"/>
                          <a:ea typeface="+mn-ea"/>
                          <a:cs typeface="+mn-cs"/>
                        </a:rPr>
                        <a:t>Creates a new rectangle object. The given </a:t>
                      </a:r>
                      <a:r>
                        <a:rPr lang="en-US" sz="1600" b="0" i="0" u="none" strike="noStrike" baseline="0" dirty="0" err="1">
                          <a:solidFill>
                            <a:schemeClr val="dk1"/>
                          </a:solidFill>
                          <a:latin typeface="+mn-lt"/>
                          <a:ea typeface="+mn-ea"/>
                          <a:cs typeface="+mn-cs"/>
                        </a:rPr>
                        <a:t>rectstyle</a:t>
                      </a:r>
                      <a:r>
                        <a:rPr lang="en-US" sz="1600" b="0" i="0" u="none" strike="noStrike" baseline="0" dirty="0">
                          <a:solidFill>
                            <a:schemeClr val="dk1"/>
                          </a:solidFill>
                          <a:latin typeface="+mn-lt"/>
                          <a:ea typeface="+mn-ea"/>
                          <a:cs typeface="+mn-cs"/>
                        </a:rPr>
                        <a:t> represents one of the various ways of representing rectangle data. This is usually a sequence of x and y position for the top left corner, and the width and height.</a:t>
                      </a:r>
                      <a:endParaRPr lang="en-US" sz="1600" dirty="0"/>
                    </a:p>
                  </a:txBody>
                  <a:tcPr/>
                </a:tc>
                <a:extLst>
                  <a:ext uri="{0D108BD9-81ED-4DB2-BD59-A6C34878D82A}">
                    <a16:rowId xmlns:a16="http://schemas.microsoft.com/office/drawing/2014/main" val="247742790"/>
                  </a:ext>
                </a:extLst>
              </a:tr>
              <a:tr h="370840">
                <a:tc>
                  <a:txBody>
                    <a:bodyPr/>
                    <a:lstStyle/>
                    <a:p>
                      <a:r>
                        <a:rPr lang="en-US" sz="1600" dirty="0" err="1"/>
                        <a:t>Self.screen.blit</a:t>
                      </a:r>
                      <a:r>
                        <a:rPr lang="en-US" sz="1600" dirty="0"/>
                        <a:t>(source, </a:t>
                      </a:r>
                      <a:r>
                        <a:rPr lang="en-US" sz="1600" dirty="0" err="1"/>
                        <a:t>destpos</a:t>
                      </a:r>
                      <a:r>
                        <a:rPr lang="en-US" sz="1600" dirty="0"/>
                        <a:t>)</a:t>
                      </a:r>
                    </a:p>
                  </a:txBody>
                  <a:tcPr/>
                </a:tc>
                <a:tc>
                  <a:txBody>
                    <a:bodyPr/>
                    <a:lstStyle/>
                    <a:p>
                      <a:r>
                        <a:rPr lang="en-US" sz="1600" dirty="0"/>
                        <a:t>Copies pixels from the source .  Return value contains the actual area </a:t>
                      </a:r>
                      <a:r>
                        <a:rPr lang="en-US" sz="1600" dirty="0" err="1"/>
                        <a:t>blitted</a:t>
                      </a:r>
                      <a:r>
                        <a:rPr lang="en-US" sz="1600" dirty="0"/>
                        <a:t>.</a:t>
                      </a:r>
                    </a:p>
                  </a:txBody>
                  <a:tcPr/>
                </a:tc>
                <a:extLst>
                  <a:ext uri="{0D108BD9-81ED-4DB2-BD59-A6C34878D82A}">
                    <a16:rowId xmlns:a16="http://schemas.microsoft.com/office/drawing/2014/main" val="3222035059"/>
                  </a:ext>
                </a:extLst>
              </a:tr>
            </a:tbl>
          </a:graphicData>
        </a:graphic>
      </p:graphicFrame>
      <p:sp>
        <p:nvSpPr>
          <p:cNvPr id="5" name="TextBox 4">
            <a:extLst>
              <a:ext uri="{FF2B5EF4-FFF2-40B4-BE49-F238E27FC236}">
                <a16:creationId xmlns:a16="http://schemas.microsoft.com/office/drawing/2014/main" id="{C023A863-DE71-A6A9-1C2E-6DD3BD94BA82}"/>
              </a:ext>
            </a:extLst>
          </p:cNvPr>
          <p:cNvSpPr txBox="1"/>
          <p:nvPr/>
        </p:nvSpPr>
        <p:spPr>
          <a:xfrm>
            <a:off x="120437" y="4550980"/>
            <a:ext cx="5831046" cy="276999"/>
          </a:xfrm>
          <a:prstGeom prst="rect">
            <a:avLst/>
          </a:prstGeom>
          <a:noFill/>
        </p:spPr>
        <p:txBody>
          <a:bodyPr wrap="square" rtlCol="0">
            <a:spAutoFit/>
          </a:bodyPr>
          <a:lstStyle/>
          <a:p>
            <a:pPr algn="l"/>
            <a:r>
              <a:rPr lang="en-US" sz="1200" b="1" i="1" dirty="0">
                <a:solidFill>
                  <a:schemeClr val="tx2">
                    <a:lumMod val="75000"/>
                  </a:schemeClr>
                </a:solidFill>
                <a:latin typeface="+mn-lt"/>
              </a:rPr>
              <a:t>Refer to the Reference Manual that is posted on D2L for more information</a:t>
            </a:r>
          </a:p>
        </p:txBody>
      </p:sp>
    </p:spTree>
    <p:extLst>
      <p:ext uri="{BB962C8B-B14F-4D97-AF65-F5344CB8AC3E}">
        <p14:creationId xmlns:p14="http://schemas.microsoft.com/office/powerpoint/2010/main" val="205077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5F2C-9F48-57FB-CB9E-12BF9AB3719E}"/>
              </a:ext>
            </a:extLst>
          </p:cNvPr>
          <p:cNvSpPr>
            <a:spLocks noGrp="1"/>
          </p:cNvSpPr>
          <p:nvPr>
            <p:ph type="title"/>
          </p:nvPr>
        </p:nvSpPr>
        <p:spPr/>
        <p:txBody>
          <a:bodyPr/>
          <a:lstStyle/>
          <a:p>
            <a:r>
              <a:rPr lang="en-US" dirty="0"/>
              <a:t>A few things from our </a:t>
            </a:r>
            <a:r>
              <a:rPr lang="en-US" dirty="0" err="1"/>
              <a:t>Pygame</a:t>
            </a:r>
            <a:r>
              <a:rPr lang="en-US" dirty="0"/>
              <a:t> Manual</a:t>
            </a:r>
          </a:p>
        </p:txBody>
      </p:sp>
      <p:pic>
        <p:nvPicPr>
          <p:cNvPr id="4" name="Picture 3">
            <a:extLst>
              <a:ext uri="{FF2B5EF4-FFF2-40B4-BE49-F238E27FC236}">
                <a16:creationId xmlns:a16="http://schemas.microsoft.com/office/drawing/2014/main" id="{80D25C4E-716E-DC8D-15D5-21ACFC95EF6A}"/>
              </a:ext>
            </a:extLst>
          </p:cNvPr>
          <p:cNvPicPr>
            <a:picLocks noChangeAspect="1"/>
          </p:cNvPicPr>
          <p:nvPr/>
        </p:nvPicPr>
        <p:blipFill>
          <a:blip r:embed="rId2"/>
          <a:stretch>
            <a:fillRect/>
          </a:stretch>
        </p:blipFill>
        <p:spPr>
          <a:xfrm>
            <a:off x="528144" y="847165"/>
            <a:ext cx="6913179" cy="2047939"/>
          </a:xfrm>
          <a:prstGeom prst="rect">
            <a:avLst/>
          </a:prstGeom>
        </p:spPr>
      </p:pic>
      <p:sp>
        <p:nvSpPr>
          <p:cNvPr id="5" name="TextBox 4">
            <a:extLst>
              <a:ext uri="{FF2B5EF4-FFF2-40B4-BE49-F238E27FC236}">
                <a16:creationId xmlns:a16="http://schemas.microsoft.com/office/drawing/2014/main" id="{A01421BB-CB7C-F5A0-EDA0-BD63A0B6C1D9}"/>
              </a:ext>
            </a:extLst>
          </p:cNvPr>
          <p:cNvSpPr txBox="1"/>
          <p:nvPr/>
        </p:nvSpPr>
        <p:spPr>
          <a:xfrm>
            <a:off x="301741" y="2806792"/>
            <a:ext cx="7778088" cy="2400657"/>
          </a:xfrm>
          <a:prstGeom prst="rect">
            <a:avLst/>
          </a:prstGeom>
          <a:noFill/>
        </p:spPr>
        <p:txBody>
          <a:bodyPr wrap="square" rtlCol="0">
            <a:spAutoFit/>
          </a:bodyPr>
          <a:lstStyle/>
          <a:p>
            <a:pPr marL="342900" indent="-342900" algn="l">
              <a:buFont typeface="Arial" panose="020B0604020202020204" pitchFamily="34" charset="0"/>
              <a:buChar char="•"/>
            </a:pPr>
            <a:r>
              <a:rPr lang="en-US" sz="1800" dirty="0">
                <a:solidFill>
                  <a:schemeClr val="tx2">
                    <a:lumMod val="75000"/>
                  </a:schemeClr>
                </a:solidFill>
                <a:latin typeface="+mj-lt"/>
              </a:rPr>
              <a:t>We will use several functions to manage our ‘surface’ (screen):</a:t>
            </a:r>
          </a:p>
          <a:p>
            <a:pPr marL="800100" lvl="1" indent="-342900" algn="l">
              <a:buFont typeface="Arial" panose="020B0604020202020204" pitchFamily="34" charset="0"/>
              <a:buChar char="•"/>
            </a:pPr>
            <a:r>
              <a:rPr lang="en-US" sz="1800" dirty="0" err="1">
                <a:solidFill>
                  <a:schemeClr val="tx2">
                    <a:lumMod val="75000"/>
                  </a:schemeClr>
                </a:solidFill>
                <a:latin typeface="+mj-lt"/>
              </a:rPr>
              <a:t>surface.blit</a:t>
            </a:r>
            <a:r>
              <a:rPr lang="en-US" sz="1800" dirty="0">
                <a:solidFill>
                  <a:schemeClr val="tx2">
                    <a:lumMod val="75000"/>
                  </a:schemeClr>
                </a:solidFill>
                <a:latin typeface="+mj-lt"/>
              </a:rPr>
              <a:t> – copy one surface to another</a:t>
            </a:r>
          </a:p>
          <a:p>
            <a:pPr marL="800100" lvl="1" indent="-342900" algn="l">
              <a:buFont typeface="Arial" panose="020B0604020202020204" pitchFamily="34" charset="0"/>
              <a:buChar char="•"/>
            </a:pPr>
            <a:r>
              <a:rPr lang="en-US" sz="1800" dirty="0" err="1">
                <a:solidFill>
                  <a:schemeClr val="tx2">
                    <a:lumMod val="75000"/>
                  </a:schemeClr>
                </a:solidFill>
                <a:latin typeface="+mj-lt"/>
              </a:rPr>
              <a:t>surface.fill</a:t>
            </a:r>
            <a:r>
              <a:rPr lang="en-US" sz="1800" dirty="0">
                <a:solidFill>
                  <a:schemeClr val="tx2">
                    <a:lumMod val="75000"/>
                  </a:schemeClr>
                </a:solidFill>
                <a:latin typeface="+mj-lt"/>
              </a:rPr>
              <a:t> – fill areas of a surface</a:t>
            </a:r>
          </a:p>
          <a:p>
            <a:pPr marL="800100" lvl="1" indent="-342900" algn="l">
              <a:buFont typeface="Arial" panose="020B0604020202020204" pitchFamily="34" charset="0"/>
              <a:buChar char="•"/>
            </a:pPr>
            <a:r>
              <a:rPr lang="en-US" sz="1800" dirty="0" err="1">
                <a:solidFill>
                  <a:schemeClr val="tx2">
                    <a:lumMod val="75000"/>
                  </a:schemeClr>
                </a:solidFill>
                <a:latin typeface="+mj-lt"/>
              </a:rPr>
              <a:t>get_rect</a:t>
            </a:r>
            <a:r>
              <a:rPr lang="en-US" sz="1800" dirty="0">
                <a:solidFill>
                  <a:schemeClr val="tx2">
                    <a:lumMod val="75000"/>
                  </a:schemeClr>
                </a:solidFill>
                <a:latin typeface="+mj-lt"/>
              </a:rPr>
              <a:t> – returns a new rectangle covering the entire surface (starting the </a:t>
            </a:r>
            <a:r>
              <a:rPr lang="en-US" sz="1800" dirty="0" err="1">
                <a:solidFill>
                  <a:schemeClr val="tx2">
                    <a:lumMod val="75000"/>
                  </a:schemeClr>
                </a:solidFill>
                <a:latin typeface="+mj-lt"/>
              </a:rPr>
              <a:t>w,h</a:t>
            </a:r>
            <a:r>
              <a:rPr lang="en-US" sz="1800" dirty="0">
                <a:solidFill>
                  <a:schemeClr val="tx2">
                    <a:lumMod val="75000"/>
                  </a:schemeClr>
                </a:solidFill>
                <a:latin typeface="+mj-lt"/>
              </a:rPr>
              <a:t> of the image)</a:t>
            </a:r>
          </a:p>
          <a:p>
            <a:pPr marL="800100" lvl="1" indent="-342900" algn="l">
              <a:buFont typeface="Arial" panose="020B0604020202020204" pitchFamily="34" charset="0"/>
              <a:buChar char="•"/>
            </a:pPr>
            <a:r>
              <a:rPr lang="en-US" sz="1800" dirty="0" err="1">
                <a:solidFill>
                  <a:schemeClr val="tx2">
                    <a:lumMod val="75000"/>
                  </a:schemeClr>
                </a:solidFill>
                <a:latin typeface="+mj-lt"/>
              </a:rPr>
              <a:t>get_size</a:t>
            </a:r>
            <a:r>
              <a:rPr lang="en-US" sz="1800" dirty="0">
                <a:solidFill>
                  <a:schemeClr val="tx2">
                    <a:lumMod val="75000"/>
                  </a:schemeClr>
                </a:solidFill>
                <a:latin typeface="+mj-lt"/>
              </a:rPr>
              <a:t> – returns the width (x) and height (y) of the surface</a:t>
            </a:r>
          </a:p>
          <a:p>
            <a:pPr marL="800100" lvl="1" indent="-342900" algn="l">
              <a:buFont typeface="Arial" panose="020B0604020202020204" pitchFamily="34" charset="0"/>
              <a:buChar char="•"/>
            </a:pPr>
            <a:r>
              <a:rPr lang="en-US" sz="1800" dirty="0" err="1">
                <a:solidFill>
                  <a:schemeClr val="tx2">
                    <a:lumMod val="75000"/>
                  </a:schemeClr>
                </a:solidFill>
                <a:latin typeface="+mj-lt"/>
              </a:rPr>
              <a:t>get_width</a:t>
            </a:r>
            <a:r>
              <a:rPr lang="en-US" sz="1800" dirty="0">
                <a:solidFill>
                  <a:schemeClr val="tx2">
                    <a:lumMod val="75000"/>
                  </a:schemeClr>
                </a:solidFill>
                <a:latin typeface="+mj-lt"/>
              </a:rPr>
              <a:t> – returns the width of the surface</a:t>
            </a:r>
          </a:p>
          <a:p>
            <a:pPr lvl="1" algn="l"/>
            <a:endParaRPr lang="en-US" sz="2400" dirty="0">
              <a:latin typeface="+mj-lt"/>
            </a:endParaRPr>
          </a:p>
        </p:txBody>
      </p:sp>
    </p:spTree>
    <p:extLst>
      <p:ext uri="{BB962C8B-B14F-4D97-AF65-F5344CB8AC3E}">
        <p14:creationId xmlns:p14="http://schemas.microsoft.com/office/powerpoint/2010/main" val="185840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5F2C-9F48-57FB-CB9E-12BF9AB3719E}"/>
              </a:ext>
            </a:extLst>
          </p:cNvPr>
          <p:cNvSpPr>
            <a:spLocks noGrp="1"/>
          </p:cNvSpPr>
          <p:nvPr>
            <p:ph type="title"/>
          </p:nvPr>
        </p:nvSpPr>
        <p:spPr/>
        <p:txBody>
          <a:bodyPr/>
          <a:lstStyle/>
          <a:p>
            <a:pPr algn="ctr"/>
            <a:r>
              <a:rPr lang="en-US" dirty="0"/>
              <a:t>Preparation</a:t>
            </a:r>
          </a:p>
        </p:txBody>
      </p:sp>
      <p:sp>
        <p:nvSpPr>
          <p:cNvPr id="5" name="TextBox 4">
            <a:extLst>
              <a:ext uri="{FF2B5EF4-FFF2-40B4-BE49-F238E27FC236}">
                <a16:creationId xmlns:a16="http://schemas.microsoft.com/office/drawing/2014/main" id="{A01421BB-CB7C-F5A0-EDA0-BD63A0B6C1D9}"/>
              </a:ext>
            </a:extLst>
          </p:cNvPr>
          <p:cNvSpPr txBox="1"/>
          <p:nvPr/>
        </p:nvSpPr>
        <p:spPr>
          <a:xfrm>
            <a:off x="643647" y="1033651"/>
            <a:ext cx="7778088" cy="3139321"/>
          </a:xfrm>
          <a:prstGeom prst="rect">
            <a:avLst/>
          </a:prstGeom>
          <a:noFill/>
        </p:spPr>
        <p:txBody>
          <a:bodyPr wrap="square" rtlCol="0">
            <a:spAutoFit/>
          </a:bodyPr>
          <a:lstStyle/>
          <a:p>
            <a:pPr marL="342900" indent="-342900" algn="l">
              <a:buFont typeface="Arial" panose="020B0604020202020204" pitchFamily="34" charset="0"/>
              <a:buChar char="•"/>
            </a:pPr>
            <a:r>
              <a:rPr lang="en-US" sz="1800" dirty="0">
                <a:solidFill>
                  <a:schemeClr val="tx2">
                    <a:lumMod val="75000"/>
                  </a:schemeClr>
                </a:solidFill>
                <a:latin typeface="+mj-lt"/>
              </a:rPr>
              <a:t>Install an IDE of your choice</a:t>
            </a:r>
          </a:p>
          <a:p>
            <a:pPr marL="342900" indent="-342900" algn="l">
              <a:buFont typeface="Arial" panose="020B0604020202020204" pitchFamily="34" charset="0"/>
              <a:buChar char="•"/>
            </a:pPr>
            <a:r>
              <a:rPr lang="en-US" sz="1800" dirty="0">
                <a:solidFill>
                  <a:schemeClr val="tx2">
                    <a:lumMod val="75000"/>
                  </a:schemeClr>
                </a:solidFill>
                <a:latin typeface="+mj-lt"/>
              </a:rPr>
              <a:t>Down the following into ONE folder, (This is your working </a:t>
            </a:r>
            <a:r>
              <a:rPr lang="en-US" sz="1800" dirty="0" err="1">
                <a:solidFill>
                  <a:schemeClr val="tx2">
                    <a:lumMod val="75000"/>
                  </a:schemeClr>
                </a:solidFill>
                <a:latin typeface="+mj-lt"/>
              </a:rPr>
              <a:t>dir</a:t>
            </a:r>
            <a:r>
              <a:rPr lang="en-US" sz="1800" dirty="0">
                <a:solidFill>
                  <a:schemeClr val="tx2">
                    <a:lumMod val="75000"/>
                  </a:schemeClr>
                </a:solidFill>
                <a:latin typeface="+mj-lt"/>
              </a:rPr>
              <a:t>, your IDE need to access this folder)</a:t>
            </a:r>
          </a:p>
          <a:p>
            <a:pPr marL="800100" lvl="1" indent="-342900" algn="l">
              <a:buFont typeface="Arial" panose="020B0604020202020204" pitchFamily="34" charset="0"/>
              <a:buChar char="•"/>
            </a:pPr>
            <a:r>
              <a:rPr lang="en-US" sz="1800" dirty="0">
                <a:solidFill>
                  <a:schemeClr val="tx2">
                    <a:lumMod val="75000"/>
                  </a:schemeClr>
                </a:solidFill>
                <a:latin typeface="+mj-lt"/>
              </a:rPr>
              <a:t>Alien Image</a:t>
            </a:r>
          </a:p>
          <a:p>
            <a:pPr marL="800100" lvl="1" indent="-342900" algn="l">
              <a:buFont typeface="Arial" panose="020B0604020202020204" pitchFamily="34" charset="0"/>
              <a:buChar char="•"/>
            </a:pPr>
            <a:r>
              <a:rPr lang="en-US" sz="1800" dirty="0">
                <a:solidFill>
                  <a:schemeClr val="tx2">
                    <a:lumMod val="75000"/>
                  </a:schemeClr>
                </a:solidFill>
                <a:latin typeface="+mj-lt"/>
              </a:rPr>
              <a:t>Ship Image</a:t>
            </a:r>
          </a:p>
          <a:p>
            <a:pPr marL="800100" lvl="1" indent="-342900" algn="l">
              <a:buFont typeface="Arial" panose="020B0604020202020204" pitchFamily="34" charset="0"/>
              <a:buChar char="•"/>
            </a:pPr>
            <a:r>
              <a:rPr lang="en-US" sz="1800" dirty="0">
                <a:solidFill>
                  <a:schemeClr val="tx2">
                    <a:lumMod val="75000"/>
                  </a:schemeClr>
                </a:solidFill>
                <a:latin typeface="+mj-lt"/>
              </a:rPr>
              <a:t>Alien class (as alien.py)</a:t>
            </a:r>
          </a:p>
          <a:p>
            <a:pPr marL="800100" lvl="1" indent="-342900" algn="l">
              <a:buFont typeface="Arial" panose="020B0604020202020204" pitchFamily="34" charset="0"/>
              <a:buChar char="•"/>
            </a:pPr>
            <a:r>
              <a:rPr lang="en-US" sz="1800" dirty="0">
                <a:solidFill>
                  <a:schemeClr val="tx2">
                    <a:lumMod val="75000"/>
                  </a:schemeClr>
                </a:solidFill>
                <a:latin typeface="+mj-lt"/>
              </a:rPr>
              <a:t>Bullet class (as bullet.py)</a:t>
            </a:r>
          </a:p>
          <a:p>
            <a:pPr marL="800100" lvl="1" indent="-342900" algn="l">
              <a:buFont typeface="Arial" panose="020B0604020202020204" pitchFamily="34" charset="0"/>
              <a:buChar char="•"/>
            </a:pPr>
            <a:r>
              <a:rPr lang="en-US" sz="1800" dirty="0">
                <a:solidFill>
                  <a:schemeClr val="tx2">
                    <a:lumMod val="75000"/>
                  </a:schemeClr>
                </a:solidFill>
                <a:latin typeface="+mj-lt"/>
              </a:rPr>
              <a:t>Ship class (as ship.py)</a:t>
            </a:r>
          </a:p>
          <a:p>
            <a:pPr marL="800100" lvl="1" indent="-342900" algn="l">
              <a:buFont typeface="Arial" panose="020B0604020202020204" pitchFamily="34" charset="0"/>
              <a:buChar char="•"/>
            </a:pPr>
            <a:r>
              <a:rPr lang="en-US" sz="1800" dirty="0">
                <a:solidFill>
                  <a:schemeClr val="tx2">
                    <a:lumMod val="75000"/>
                  </a:schemeClr>
                </a:solidFill>
                <a:latin typeface="+mj-lt"/>
              </a:rPr>
              <a:t>Settings class (as settings.py)</a:t>
            </a:r>
          </a:p>
          <a:p>
            <a:pPr marL="800100" lvl="1" indent="-342900" algn="l">
              <a:buFont typeface="Arial" panose="020B0604020202020204" pitchFamily="34" charset="0"/>
              <a:buChar char="•"/>
            </a:pPr>
            <a:r>
              <a:rPr lang="en-US" sz="1800" dirty="0" err="1">
                <a:solidFill>
                  <a:schemeClr val="tx2">
                    <a:lumMod val="75000"/>
                  </a:schemeClr>
                </a:solidFill>
                <a:latin typeface="+mj-lt"/>
              </a:rPr>
              <a:t>GameStatus</a:t>
            </a:r>
            <a:r>
              <a:rPr lang="en-US" sz="1800" dirty="0">
                <a:solidFill>
                  <a:schemeClr val="tx2">
                    <a:lumMod val="75000"/>
                  </a:schemeClr>
                </a:solidFill>
                <a:latin typeface="+mj-lt"/>
              </a:rPr>
              <a:t> (as gamestatus.py)</a:t>
            </a:r>
          </a:p>
          <a:p>
            <a:pPr marL="800100" lvl="1" indent="-342900" algn="l">
              <a:buFont typeface="Arial" panose="020B0604020202020204" pitchFamily="34" charset="0"/>
              <a:buChar char="•"/>
            </a:pPr>
            <a:endParaRPr lang="en-US" sz="1800" dirty="0">
              <a:solidFill>
                <a:schemeClr val="tx2">
                  <a:lumMod val="75000"/>
                </a:schemeClr>
              </a:solidFill>
              <a:latin typeface="+mj-lt"/>
            </a:endParaRPr>
          </a:p>
        </p:txBody>
      </p:sp>
    </p:spTree>
    <p:extLst>
      <p:ext uri="{BB962C8B-B14F-4D97-AF65-F5344CB8AC3E}">
        <p14:creationId xmlns:p14="http://schemas.microsoft.com/office/powerpoint/2010/main" val="4121627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p:txBody>
          <a:bodyPr/>
          <a:lstStyle/>
          <a:p>
            <a:r>
              <a:rPr lang="en-US" dirty="0"/>
              <a:t>Alien Invasion / Step 0:   </a:t>
            </a:r>
            <a:br>
              <a:rPr lang="en-US" dirty="0"/>
            </a:br>
            <a:r>
              <a:rPr lang="en-US" dirty="0"/>
              <a:t>Import </a:t>
            </a:r>
            <a:r>
              <a:rPr lang="en-US" dirty="0" err="1"/>
              <a:t>pygame</a:t>
            </a:r>
            <a:endParaRPr lang="en-US" dirty="0"/>
          </a:p>
        </p:txBody>
      </p:sp>
      <p:pic>
        <p:nvPicPr>
          <p:cNvPr id="6" name="Picture 5">
            <a:extLst>
              <a:ext uri="{FF2B5EF4-FFF2-40B4-BE49-F238E27FC236}">
                <a16:creationId xmlns:a16="http://schemas.microsoft.com/office/drawing/2014/main" id="{02C817D9-2AFB-1AB0-0571-4409302C9275}"/>
              </a:ext>
            </a:extLst>
          </p:cNvPr>
          <p:cNvPicPr>
            <a:picLocks noChangeAspect="1"/>
          </p:cNvPicPr>
          <p:nvPr/>
        </p:nvPicPr>
        <p:blipFill>
          <a:blip r:embed="rId2"/>
          <a:stretch>
            <a:fillRect/>
          </a:stretch>
        </p:blipFill>
        <p:spPr>
          <a:xfrm>
            <a:off x="604300" y="1166693"/>
            <a:ext cx="5117624" cy="3413257"/>
          </a:xfrm>
          <a:prstGeom prst="rect">
            <a:avLst/>
          </a:prstGeom>
        </p:spPr>
      </p:pic>
    </p:spTree>
    <p:extLst>
      <p:ext uri="{BB962C8B-B14F-4D97-AF65-F5344CB8AC3E}">
        <p14:creationId xmlns:p14="http://schemas.microsoft.com/office/powerpoint/2010/main" val="792589297"/>
      </p:ext>
    </p:extLst>
  </p:cSld>
  <p:clrMapOvr>
    <a:masterClrMapping/>
  </p:clrMapOvr>
</p:sld>
</file>

<file path=ppt/theme/theme1.xml><?xml version="1.0" encoding="utf-8"?>
<a:theme xmlns:a="http://schemas.openxmlformats.org/drawingml/2006/main" name="UArizona Professiona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Arizona Professional" id="{00029ADC-C40C-E840-8C76-A830D4725332}" vid="{14B34F41-2AD1-0A45-8635-3C8C8776F7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ODL_BrandingTemp_VIDEO_PP_16x9 (1)</Template>
  <TotalTime>4506</TotalTime>
  <Pages>0</Pages>
  <Words>1087</Words>
  <Characters>0</Characters>
  <Application>Microsoft Office PowerPoint</Application>
  <PresentationFormat>On-screen Show (16:9)</PresentationFormat>
  <Lines>0</Lines>
  <Paragraphs>76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Gill Sans</vt:lpstr>
      <vt:lpstr>Arial</vt:lpstr>
      <vt:lpstr>Calibri</vt:lpstr>
      <vt:lpstr>Verdana</vt:lpstr>
      <vt:lpstr>Wingdings</vt:lpstr>
      <vt:lpstr>UArizona Professional</vt:lpstr>
      <vt:lpstr>Module 8 –  Adding New Features to Alien Invasion</vt:lpstr>
      <vt:lpstr>Unit 1 – Your Task:           Adding New Features to Alien Invasion</vt:lpstr>
      <vt:lpstr>New Features You are Responsible for Adding                to Alien Invasion</vt:lpstr>
      <vt:lpstr>New Features You are Responsible for Adding to Alien Invasion</vt:lpstr>
      <vt:lpstr>What You Need to Submit                 (due by the last day of class – 12/8)</vt:lpstr>
      <vt:lpstr>Let’s Look at Some of the Pygames  Functions and Methods We Will Be Using in Steps 2-4</vt:lpstr>
      <vt:lpstr>A few things from our Pygame Manual</vt:lpstr>
      <vt:lpstr>Preparation</vt:lpstr>
      <vt:lpstr>Alien Invasion / Step 0:    Import pygame</vt:lpstr>
      <vt:lpstr>Alien Invasion / Step 0:    Import pygame</vt:lpstr>
      <vt:lpstr>Alien Invasion / Step 1:    Alien Display Gameboard (1 of 2)</vt:lpstr>
      <vt:lpstr>Alien Invasion / Step 1:    Alien Display Gameboard (2 of 2)</vt:lpstr>
      <vt:lpstr>Alien Invasion / Step 1:    Alien Display Gameboard </vt:lpstr>
      <vt:lpstr>Alien Invasion / Step 2:    Change Background Color (1 of 2)</vt:lpstr>
      <vt:lpstr>Alien Invasion / Step 2:    Change Background Color (2 of 2)</vt:lpstr>
      <vt:lpstr>Alien Invasion / Step 2:    Change Background Color </vt:lpstr>
      <vt:lpstr>Alien Invasion / Step 3:    Create a Settings Class – (We will add to this as we add more code) </vt:lpstr>
      <vt:lpstr>Alien Invasion / Step 3:    Add in a Settings Class (2 of 3)</vt:lpstr>
      <vt:lpstr>Alien Invasion / Step 3:    Add in a Settings Class (3 of 3)</vt:lpstr>
      <vt:lpstr>Alien Invasion / Step 4:    Create a Ship class</vt:lpstr>
      <vt:lpstr>Alien Invasion / Step 4:    Drawing Ship to Screen</vt:lpstr>
      <vt:lpstr>Alien Invasion / Step 4:   Drawing Ship to Screen</vt:lpstr>
      <vt:lpstr>Alien Invasion / Step 5:   Alien Refactor and Arrow Keys (1 of 2)</vt:lpstr>
      <vt:lpstr>Alien Invasion / Step 5:   Alien Refactor and Arrow Keys (2 of 2)</vt:lpstr>
      <vt:lpstr>Alien Invasion / Step 6:   Alien Ship Speed and Range (1 of 2)</vt:lpstr>
      <vt:lpstr>Alien Invasion / Step 6:   Alien Ship Speed and Range (2 of 2)</vt:lpstr>
      <vt:lpstr>Alien Invasion / Step 7:   Alien Shoot Bullets (1 of 6)</vt:lpstr>
      <vt:lpstr>Alien Invasion / Step 7:   Alien Shoot Bullets (2 of 6)</vt:lpstr>
      <vt:lpstr>Alien Invasion / Step 7:   Alien Shoot Bullets (3 of 6)</vt:lpstr>
      <vt:lpstr>Alien Invasion / Step 7:   Alien Shoot Bullets (4 of 6)</vt:lpstr>
      <vt:lpstr>Alien Invasion / Step 7:   Alien Shoot Bullets (5 of 6)</vt:lpstr>
      <vt:lpstr>Alien Invasion / Step 7:   Alien Shoot Bullets (6 of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Lutman, Lindsay - (lindsaylutman)</dc:creator>
  <cp:lastModifiedBy>He, Sen - (senhe)</cp:lastModifiedBy>
  <cp:revision>46</cp:revision>
  <cp:lastPrinted>2014-05-13T16:42:03Z</cp:lastPrinted>
  <dcterms:created xsi:type="dcterms:W3CDTF">2021-07-23T17:53:40Z</dcterms:created>
  <dcterms:modified xsi:type="dcterms:W3CDTF">2023-11-29T17:11:43Z</dcterms:modified>
</cp:coreProperties>
</file>