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9" r:id="rId1"/>
  </p:sldMasterIdLst>
  <p:notesMasterIdLst>
    <p:notesMasterId r:id="rId13"/>
  </p:notesMasterIdLst>
  <p:sldIdLst>
    <p:sldId id="265" r:id="rId2"/>
    <p:sldId id="540" r:id="rId3"/>
    <p:sldId id="548" r:id="rId4"/>
    <p:sldId id="547" r:id="rId5"/>
    <p:sldId id="542" r:id="rId6"/>
    <p:sldId id="549" r:id="rId7"/>
    <p:sldId id="543" r:id="rId8"/>
    <p:sldId id="544" r:id="rId9"/>
    <p:sldId id="550" r:id="rId10"/>
    <p:sldId id="545" r:id="rId11"/>
    <p:sldId id="546" r:id="rId12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0520"/>
    <a:srgbClr val="DFEBF9"/>
    <a:srgbClr val="000000"/>
    <a:srgbClr val="000099"/>
    <a:srgbClr val="0C234B"/>
    <a:srgbClr val="81D3EB"/>
    <a:srgbClr val="333333"/>
    <a:srgbClr val="C8D9D8"/>
    <a:srgbClr val="6F868D"/>
    <a:srgbClr val="83B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E9A0D3-4C60-4048-BC71-5CEF6D7ABC9A}" v="48" dt="2022-10-31T16:36:51.2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7" autoAdjust="0"/>
    <p:restoredTop sz="86925" autoAdjust="0"/>
  </p:normalViewPr>
  <p:slideViewPr>
    <p:cSldViewPr snapToGrid="0">
      <p:cViewPr varScale="1">
        <p:scale>
          <a:sx n="120" d="100"/>
          <a:sy n="120" d="100"/>
        </p:scale>
        <p:origin x="57" y="483"/>
      </p:cViewPr>
      <p:guideLst/>
    </p:cSldViewPr>
  </p:slideViewPr>
  <p:outlineViewPr>
    <p:cViewPr>
      <p:scale>
        <a:sx n="33" d="100"/>
        <a:sy n="33" d="100"/>
      </p:scale>
      <p:origin x="0" y="-4478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on ONeal" userId="00fd13140c01cef7" providerId="LiveId" clId="{A293B90E-94CD-42F5-82F4-D2B317F7116F}"/>
    <pc:docChg chg="undo custSel addSld delSld modSld sldOrd">
      <pc:chgData name="Sharon ONeal" userId="00fd13140c01cef7" providerId="LiveId" clId="{A293B90E-94CD-42F5-82F4-D2B317F7116F}" dt="2022-04-08T13:23:41.517" v="11194"/>
      <pc:docMkLst>
        <pc:docMk/>
      </pc:docMkLst>
      <pc:sldChg chg="modSp mod modAnim">
        <pc:chgData name="Sharon ONeal" userId="00fd13140c01cef7" providerId="LiveId" clId="{A293B90E-94CD-42F5-82F4-D2B317F7116F}" dt="2022-03-27T22:33:20.247" v="1127" actId="20577"/>
        <pc:sldMkLst>
          <pc:docMk/>
          <pc:sldMk cId="1195079651" sldId="521"/>
        </pc:sldMkLst>
        <pc:spChg chg="mod">
          <ac:chgData name="Sharon ONeal" userId="00fd13140c01cef7" providerId="LiveId" clId="{A293B90E-94CD-42F5-82F4-D2B317F7116F}" dt="2022-03-27T21:56:59.136" v="39" actId="20577"/>
          <ac:spMkLst>
            <pc:docMk/>
            <pc:sldMk cId="1195079651" sldId="521"/>
            <ac:spMk id="3" creationId="{B9B73FF4-EE52-447D-95D9-6DAE66807E55}"/>
          </ac:spMkLst>
        </pc:spChg>
        <pc:spChg chg="mod">
          <ac:chgData name="Sharon ONeal" userId="00fd13140c01cef7" providerId="LiveId" clId="{A293B90E-94CD-42F5-82F4-D2B317F7116F}" dt="2022-03-27T22:33:20.247" v="1127" actId="20577"/>
          <ac:spMkLst>
            <pc:docMk/>
            <pc:sldMk cId="1195079651" sldId="521"/>
            <ac:spMk id="4" creationId="{ABC73D42-1355-4ED1-807C-40A41251452C}"/>
          </ac:spMkLst>
        </pc:spChg>
        <pc:spChg chg="mod">
          <ac:chgData name="Sharon ONeal" userId="00fd13140c01cef7" providerId="LiveId" clId="{A293B90E-94CD-42F5-82F4-D2B317F7116F}" dt="2022-03-27T22:22:37.743" v="638" actId="20577"/>
          <ac:spMkLst>
            <pc:docMk/>
            <pc:sldMk cId="1195079651" sldId="521"/>
            <ac:spMk id="5" creationId="{DC3342B3-8E72-4418-BC34-B38B91D54CF3}"/>
          </ac:spMkLst>
        </pc:spChg>
      </pc:sldChg>
      <pc:sldChg chg="modSp add modAnim">
        <pc:chgData name="Sharon ONeal" userId="00fd13140c01cef7" providerId="LiveId" clId="{A293B90E-94CD-42F5-82F4-D2B317F7116F}" dt="2022-03-27T22:33:25.501" v="1131" actId="20577"/>
        <pc:sldMkLst>
          <pc:docMk/>
          <pc:sldMk cId="3461958168" sldId="522"/>
        </pc:sldMkLst>
        <pc:spChg chg="mod">
          <ac:chgData name="Sharon ONeal" userId="00fd13140c01cef7" providerId="LiveId" clId="{A293B90E-94CD-42F5-82F4-D2B317F7116F}" dt="2022-03-27T22:33:25.501" v="1131" actId="20577"/>
          <ac:spMkLst>
            <pc:docMk/>
            <pc:sldMk cId="3461958168" sldId="522"/>
            <ac:spMk id="4" creationId="{ABC73D42-1355-4ED1-807C-40A41251452C}"/>
          </ac:spMkLst>
        </pc:spChg>
        <pc:spChg chg="mod">
          <ac:chgData name="Sharon ONeal" userId="00fd13140c01cef7" providerId="LiveId" clId="{A293B90E-94CD-42F5-82F4-D2B317F7116F}" dt="2022-03-27T22:30:29.679" v="1122" actId="20577"/>
          <ac:spMkLst>
            <pc:docMk/>
            <pc:sldMk cId="3461958168" sldId="522"/>
            <ac:spMk id="5" creationId="{DC3342B3-8E72-4418-BC34-B38B91D54CF3}"/>
          </ac:spMkLst>
        </pc:spChg>
      </pc:sldChg>
      <pc:sldChg chg="modSp add mod modAnim">
        <pc:chgData name="Sharon ONeal" userId="00fd13140c01cef7" providerId="LiveId" clId="{A293B90E-94CD-42F5-82F4-D2B317F7116F}" dt="2022-03-27T22:49:02.262" v="2439"/>
        <pc:sldMkLst>
          <pc:docMk/>
          <pc:sldMk cId="3503530422" sldId="523"/>
        </pc:sldMkLst>
        <pc:spChg chg="mod">
          <ac:chgData name="Sharon ONeal" userId="00fd13140c01cef7" providerId="LiveId" clId="{A293B90E-94CD-42F5-82F4-D2B317F7116F}" dt="2022-03-27T22:33:40.845" v="1173" actId="20577"/>
          <ac:spMkLst>
            <pc:docMk/>
            <pc:sldMk cId="3503530422" sldId="523"/>
            <ac:spMk id="4" creationId="{ABC73D42-1355-4ED1-807C-40A41251452C}"/>
          </ac:spMkLst>
        </pc:spChg>
        <pc:spChg chg="mod">
          <ac:chgData name="Sharon ONeal" userId="00fd13140c01cef7" providerId="LiveId" clId="{A293B90E-94CD-42F5-82F4-D2B317F7116F}" dt="2022-03-27T22:44:40.768" v="2067" actId="20577"/>
          <ac:spMkLst>
            <pc:docMk/>
            <pc:sldMk cId="3503530422" sldId="523"/>
            <ac:spMk id="5" creationId="{DC3342B3-8E72-4418-BC34-B38B91D54CF3}"/>
          </ac:spMkLst>
        </pc:spChg>
      </pc:sldChg>
      <pc:sldChg chg="modSp add mod modAnim">
        <pc:chgData name="Sharon ONeal" userId="00fd13140c01cef7" providerId="LiveId" clId="{A293B90E-94CD-42F5-82F4-D2B317F7116F}" dt="2022-03-27T22:48:17.103" v="2435" actId="20577"/>
        <pc:sldMkLst>
          <pc:docMk/>
          <pc:sldMk cId="2401354755" sldId="524"/>
        </pc:sldMkLst>
        <pc:spChg chg="mod">
          <ac:chgData name="Sharon ONeal" userId="00fd13140c01cef7" providerId="LiveId" clId="{A293B90E-94CD-42F5-82F4-D2B317F7116F}" dt="2022-03-27T22:45:20.535" v="2100" actId="20577"/>
          <ac:spMkLst>
            <pc:docMk/>
            <pc:sldMk cId="2401354755" sldId="524"/>
            <ac:spMk id="4" creationId="{ABC73D42-1355-4ED1-807C-40A41251452C}"/>
          </ac:spMkLst>
        </pc:spChg>
        <pc:spChg chg="mod">
          <ac:chgData name="Sharon ONeal" userId="00fd13140c01cef7" providerId="LiveId" clId="{A293B90E-94CD-42F5-82F4-D2B317F7116F}" dt="2022-03-27T22:48:17.103" v="2435" actId="20577"/>
          <ac:spMkLst>
            <pc:docMk/>
            <pc:sldMk cId="2401354755" sldId="524"/>
            <ac:spMk id="5" creationId="{DC3342B3-8E72-4418-BC34-B38B91D54CF3}"/>
          </ac:spMkLst>
        </pc:spChg>
      </pc:sldChg>
      <pc:sldChg chg="modSp add mod modAnim">
        <pc:chgData name="Sharon ONeal" userId="00fd13140c01cef7" providerId="LiveId" clId="{A293B90E-94CD-42F5-82F4-D2B317F7116F}" dt="2022-03-30T01:25:10.934" v="3118" actId="114"/>
        <pc:sldMkLst>
          <pc:docMk/>
          <pc:sldMk cId="2504987816" sldId="525"/>
        </pc:sldMkLst>
        <pc:spChg chg="mod">
          <ac:chgData name="Sharon ONeal" userId="00fd13140c01cef7" providerId="LiveId" clId="{A293B90E-94CD-42F5-82F4-D2B317F7116F}" dt="2022-03-30T01:18:19.548" v="2838" actId="1076"/>
          <ac:spMkLst>
            <pc:docMk/>
            <pc:sldMk cId="2504987816" sldId="525"/>
            <ac:spMk id="3" creationId="{B9B73FF4-EE52-447D-95D9-6DAE66807E55}"/>
          </ac:spMkLst>
        </pc:spChg>
        <pc:spChg chg="mod">
          <ac:chgData name="Sharon ONeal" userId="00fd13140c01cef7" providerId="LiveId" clId="{A293B90E-94CD-42F5-82F4-D2B317F7116F}" dt="2022-03-30T01:18:22.258" v="2839" actId="1076"/>
          <ac:spMkLst>
            <pc:docMk/>
            <pc:sldMk cId="2504987816" sldId="525"/>
            <ac:spMk id="4" creationId="{ABC73D42-1355-4ED1-807C-40A41251452C}"/>
          </ac:spMkLst>
        </pc:spChg>
        <pc:spChg chg="mod">
          <ac:chgData name="Sharon ONeal" userId="00fd13140c01cef7" providerId="LiveId" clId="{A293B90E-94CD-42F5-82F4-D2B317F7116F}" dt="2022-03-30T01:25:10.934" v="3118" actId="114"/>
          <ac:spMkLst>
            <pc:docMk/>
            <pc:sldMk cId="2504987816" sldId="525"/>
            <ac:spMk id="5" creationId="{DC3342B3-8E72-4418-BC34-B38B91D54CF3}"/>
          </ac:spMkLst>
        </pc:spChg>
      </pc:sldChg>
      <pc:sldChg chg="modSp add del mod">
        <pc:chgData name="Sharon ONeal" userId="00fd13140c01cef7" providerId="LiveId" clId="{A293B90E-94CD-42F5-82F4-D2B317F7116F}" dt="2022-03-30T01:25:21.985" v="3119" actId="47"/>
        <pc:sldMkLst>
          <pc:docMk/>
          <pc:sldMk cId="991967050" sldId="526"/>
        </pc:sldMkLst>
        <pc:spChg chg="mod">
          <ac:chgData name="Sharon ONeal" userId="00fd13140c01cef7" providerId="LiveId" clId="{A293B90E-94CD-42F5-82F4-D2B317F7116F}" dt="2022-03-30T01:07:23.581" v="2492" actId="20577"/>
          <ac:spMkLst>
            <pc:docMk/>
            <pc:sldMk cId="991967050" sldId="526"/>
            <ac:spMk id="4" creationId="{ABC73D42-1355-4ED1-807C-40A41251452C}"/>
          </ac:spMkLst>
        </pc:spChg>
      </pc:sldChg>
      <pc:sldChg chg="addSp modSp add mod modAnim">
        <pc:chgData name="Sharon ONeal" userId="00fd13140c01cef7" providerId="LiveId" clId="{A293B90E-94CD-42F5-82F4-D2B317F7116F}" dt="2022-03-30T18:14:01.671" v="4663" actId="14100"/>
        <pc:sldMkLst>
          <pc:docMk/>
          <pc:sldMk cId="2789125188" sldId="527"/>
        </pc:sldMkLst>
        <pc:spChg chg="mod">
          <ac:chgData name="Sharon ONeal" userId="00fd13140c01cef7" providerId="LiveId" clId="{A293B90E-94CD-42F5-82F4-D2B317F7116F}" dt="2022-03-30T01:38:37.054" v="3187" actId="1076"/>
          <ac:spMkLst>
            <pc:docMk/>
            <pc:sldMk cId="2789125188" sldId="527"/>
            <ac:spMk id="3" creationId="{B9B73FF4-EE52-447D-95D9-6DAE66807E55}"/>
          </ac:spMkLst>
        </pc:spChg>
        <pc:spChg chg="mod">
          <ac:chgData name="Sharon ONeal" userId="00fd13140c01cef7" providerId="LiveId" clId="{A293B90E-94CD-42F5-82F4-D2B317F7116F}" dt="2022-03-30T01:38:40.140" v="3188" actId="1076"/>
          <ac:spMkLst>
            <pc:docMk/>
            <pc:sldMk cId="2789125188" sldId="527"/>
            <ac:spMk id="4" creationId="{ABC73D42-1355-4ED1-807C-40A41251452C}"/>
          </ac:spMkLst>
        </pc:spChg>
        <pc:spChg chg="mod">
          <ac:chgData name="Sharon ONeal" userId="00fd13140c01cef7" providerId="LiveId" clId="{A293B90E-94CD-42F5-82F4-D2B317F7116F}" dt="2022-03-30T18:14:01.671" v="4663" actId="14100"/>
          <ac:spMkLst>
            <pc:docMk/>
            <pc:sldMk cId="2789125188" sldId="527"/>
            <ac:spMk id="5" creationId="{DC3342B3-8E72-4418-BC34-B38B91D54CF3}"/>
          </ac:spMkLst>
        </pc:spChg>
        <pc:picChg chg="add mod">
          <ac:chgData name="Sharon ONeal" userId="00fd13140c01cef7" providerId="LiveId" clId="{A293B90E-94CD-42F5-82F4-D2B317F7116F}" dt="2022-03-30T18:13:58.222" v="4662" actId="1076"/>
          <ac:picMkLst>
            <pc:docMk/>
            <pc:sldMk cId="2789125188" sldId="527"/>
            <ac:picMk id="7" creationId="{75F23601-93C0-4BCA-A25E-57F8FE99EA7B}"/>
          </ac:picMkLst>
        </pc:picChg>
      </pc:sldChg>
      <pc:sldChg chg="modSp add del mod">
        <pc:chgData name="Sharon ONeal" userId="00fd13140c01cef7" providerId="LiveId" clId="{A293B90E-94CD-42F5-82F4-D2B317F7116F}" dt="2022-03-30T01:50:40.320" v="3483" actId="47"/>
        <pc:sldMkLst>
          <pc:docMk/>
          <pc:sldMk cId="3833458566" sldId="528"/>
        </pc:sldMkLst>
        <pc:spChg chg="mod">
          <ac:chgData name="Sharon ONeal" userId="00fd13140c01cef7" providerId="LiveId" clId="{A293B90E-94CD-42F5-82F4-D2B317F7116F}" dt="2022-03-30T01:49:53.675" v="3438" actId="20577"/>
          <ac:spMkLst>
            <pc:docMk/>
            <pc:sldMk cId="3833458566" sldId="528"/>
            <ac:spMk id="4" creationId="{ABC73D42-1355-4ED1-807C-40A41251452C}"/>
          </ac:spMkLst>
        </pc:spChg>
      </pc:sldChg>
      <pc:sldChg chg="modSp add mod modAnim">
        <pc:chgData name="Sharon ONeal" userId="00fd13140c01cef7" providerId="LiveId" clId="{A293B90E-94CD-42F5-82F4-D2B317F7116F}" dt="2022-03-30T18:15:31.282" v="4774" actId="114"/>
        <pc:sldMkLst>
          <pc:docMk/>
          <pc:sldMk cId="3408551883" sldId="529"/>
        </pc:sldMkLst>
        <pc:spChg chg="mod">
          <ac:chgData name="Sharon ONeal" userId="00fd13140c01cef7" providerId="LiveId" clId="{A293B90E-94CD-42F5-82F4-D2B317F7116F}" dt="2022-03-30T01:50:22.479" v="3480" actId="1076"/>
          <ac:spMkLst>
            <pc:docMk/>
            <pc:sldMk cId="3408551883" sldId="529"/>
            <ac:spMk id="3" creationId="{B9B73FF4-EE52-447D-95D9-6DAE66807E55}"/>
          </ac:spMkLst>
        </pc:spChg>
        <pc:spChg chg="mod">
          <ac:chgData name="Sharon ONeal" userId="00fd13140c01cef7" providerId="LiveId" clId="{A293B90E-94CD-42F5-82F4-D2B317F7116F}" dt="2022-03-30T02:01:43.369" v="3966" actId="313"/>
          <ac:spMkLst>
            <pc:docMk/>
            <pc:sldMk cId="3408551883" sldId="529"/>
            <ac:spMk id="4" creationId="{ABC73D42-1355-4ED1-807C-40A41251452C}"/>
          </ac:spMkLst>
        </pc:spChg>
        <pc:spChg chg="mod">
          <ac:chgData name="Sharon ONeal" userId="00fd13140c01cef7" providerId="LiveId" clId="{A293B90E-94CD-42F5-82F4-D2B317F7116F}" dt="2022-03-30T18:15:31.282" v="4774" actId="114"/>
          <ac:spMkLst>
            <pc:docMk/>
            <pc:sldMk cId="3408551883" sldId="529"/>
            <ac:spMk id="5" creationId="{DC3342B3-8E72-4418-BC34-B38B91D54CF3}"/>
          </ac:spMkLst>
        </pc:spChg>
      </pc:sldChg>
      <pc:sldChg chg="modSp add del mod">
        <pc:chgData name="Sharon ONeal" userId="00fd13140c01cef7" providerId="LiveId" clId="{A293B90E-94CD-42F5-82F4-D2B317F7116F}" dt="2022-03-30T01:50:45.491" v="3484" actId="47"/>
        <pc:sldMkLst>
          <pc:docMk/>
          <pc:sldMk cId="3726193754" sldId="530"/>
        </pc:sldMkLst>
        <pc:spChg chg="mod">
          <ac:chgData name="Sharon ONeal" userId="00fd13140c01cef7" providerId="LiveId" clId="{A293B90E-94CD-42F5-82F4-D2B317F7116F}" dt="2022-03-30T01:08:44.891" v="2643" actId="20577"/>
          <ac:spMkLst>
            <pc:docMk/>
            <pc:sldMk cId="3726193754" sldId="530"/>
            <ac:spMk id="4" creationId="{ABC73D42-1355-4ED1-807C-40A41251452C}"/>
          </ac:spMkLst>
        </pc:spChg>
      </pc:sldChg>
      <pc:sldChg chg="modSp add mod modAnim">
        <pc:chgData name="Sharon ONeal" userId="00fd13140c01cef7" providerId="LiveId" clId="{A293B90E-94CD-42F5-82F4-D2B317F7116F}" dt="2022-03-30T18:15:42.898" v="4775" actId="33524"/>
        <pc:sldMkLst>
          <pc:docMk/>
          <pc:sldMk cId="3521455217" sldId="531"/>
        </pc:sldMkLst>
        <pc:spChg chg="mod">
          <ac:chgData name="Sharon ONeal" userId="00fd13140c01cef7" providerId="LiveId" clId="{A293B90E-94CD-42F5-82F4-D2B317F7116F}" dt="2022-03-30T01:51:05.434" v="3506" actId="1076"/>
          <ac:spMkLst>
            <pc:docMk/>
            <pc:sldMk cId="3521455217" sldId="531"/>
            <ac:spMk id="3" creationId="{B9B73FF4-EE52-447D-95D9-6DAE66807E55}"/>
          </ac:spMkLst>
        </pc:spChg>
        <pc:spChg chg="mod">
          <ac:chgData name="Sharon ONeal" userId="00fd13140c01cef7" providerId="LiveId" clId="{A293B90E-94CD-42F5-82F4-D2B317F7116F}" dt="2022-03-30T01:51:07.451" v="3507" actId="1076"/>
          <ac:spMkLst>
            <pc:docMk/>
            <pc:sldMk cId="3521455217" sldId="531"/>
            <ac:spMk id="4" creationId="{ABC73D42-1355-4ED1-807C-40A41251452C}"/>
          </ac:spMkLst>
        </pc:spChg>
        <pc:spChg chg="mod">
          <ac:chgData name="Sharon ONeal" userId="00fd13140c01cef7" providerId="LiveId" clId="{A293B90E-94CD-42F5-82F4-D2B317F7116F}" dt="2022-03-30T18:15:42.898" v="4775" actId="33524"/>
          <ac:spMkLst>
            <pc:docMk/>
            <pc:sldMk cId="3521455217" sldId="531"/>
            <ac:spMk id="5" creationId="{DC3342B3-8E72-4418-BC34-B38B91D54CF3}"/>
          </ac:spMkLst>
        </pc:spChg>
      </pc:sldChg>
      <pc:sldChg chg="addSp modSp add mod modAnim">
        <pc:chgData name="Sharon ONeal" userId="00fd13140c01cef7" providerId="LiveId" clId="{A293B90E-94CD-42F5-82F4-D2B317F7116F}" dt="2022-03-31T21:43:15.237" v="5005" actId="20577"/>
        <pc:sldMkLst>
          <pc:docMk/>
          <pc:sldMk cId="3266481119" sldId="532"/>
        </pc:sldMkLst>
        <pc:spChg chg="mod">
          <ac:chgData name="Sharon ONeal" userId="00fd13140c01cef7" providerId="LiveId" clId="{A293B90E-94CD-42F5-82F4-D2B317F7116F}" dt="2022-03-31T21:43:15.237" v="5005" actId="20577"/>
          <ac:spMkLst>
            <pc:docMk/>
            <pc:sldMk cId="3266481119" sldId="532"/>
            <ac:spMk id="2" creationId="{6854BA37-745A-40DE-983F-5BCFC01BBFC3}"/>
          </ac:spMkLst>
        </pc:spChg>
        <pc:spChg chg="mod">
          <ac:chgData name="Sharon ONeal" userId="00fd13140c01cef7" providerId="LiveId" clId="{A293B90E-94CD-42F5-82F4-D2B317F7116F}" dt="2022-03-31T21:32:09.031" v="4778" actId="20577"/>
          <ac:spMkLst>
            <pc:docMk/>
            <pc:sldMk cId="3266481119" sldId="532"/>
            <ac:spMk id="3" creationId="{B9B73FF4-EE52-447D-95D9-6DAE66807E55}"/>
          </ac:spMkLst>
        </pc:spChg>
        <pc:spChg chg="mod">
          <ac:chgData name="Sharon ONeal" userId="00fd13140c01cef7" providerId="LiveId" clId="{A293B90E-94CD-42F5-82F4-D2B317F7116F}" dt="2022-03-31T21:41:31.547" v="4950" actId="20577"/>
          <ac:spMkLst>
            <pc:docMk/>
            <pc:sldMk cId="3266481119" sldId="532"/>
            <ac:spMk id="4" creationId="{ABC73D42-1355-4ED1-807C-40A41251452C}"/>
          </ac:spMkLst>
        </pc:spChg>
        <pc:spChg chg="mod">
          <ac:chgData name="Sharon ONeal" userId="00fd13140c01cef7" providerId="LiveId" clId="{A293B90E-94CD-42F5-82F4-D2B317F7116F}" dt="2022-03-31T21:42:57.167" v="4996" actId="114"/>
          <ac:spMkLst>
            <pc:docMk/>
            <pc:sldMk cId="3266481119" sldId="532"/>
            <ac:spMk id="5" creationId="{DC3342B3-8E72-4418-BC34-B38B91D54CF3}"/>
          </ac:spMkLst>
        </pc:spChg>
        <pc:picChg chg="add mod">
          <ac:chgData name="Sharon ONeal" userId="00fd13140c01cef7" providerId="LiveId" clId="{A293B90E-94CD-42F5-82F4-D2B317F7116F}" dt="2022-03-31T21:43:06.677" v="4998" actId="1076"/>
          <ac:picMkLst>
            <pc:docMk/>
            <pc:sldMk cId="3266481119" sldId="532"/>
            <ac:picMk id="7" creationId="{F7062B77-8BC4-4103-AAC7-3655BEEDA4BF}"/>
          </ac:picMkLst>
        </pc:picChg>
      </pc:sldChg>
      <pc:sldChg chg="delSp modSp add mod delAnim modAnim">
        <pc:chgData name="Sharon ONeal" userId="00fd13140c01cef7" providerId="LiveId" clId="{A293B90E-94CD-42F5-82F4-D2B317F7116F}" dt="2022-03-31T21:53:10.562" v="5740" actId="5793"/>
        <pc:sldMkLst>
          <pc:docMk/>
          <pc:sldMk cId="3973646702" sldId="533"/>
        </pc:sldMkLst>
        <pc:spChg chg="mod">
          <ac:chgData name="Sharon ONeal" userId="00fd13140c01cef7" providerId="LiveId" clId="{A293B90E-94CD-42F5-82F4-D2B317F7116F}" dt="2022-03-31T21:52:49.076" v="5739" actId="1076"/>
          <ac:spMkLst>
            <pc:docMk/>
            <pc:sldMk cId="3973646702" sldId="533"/>
            <ac:spMk id="4" creationId="{ABC73D42-1355-4ED1-807C-40A41251452C}"/>
          </ac:spMkLst>
        </pc:spChg>
        <pc:spChg chg="mod">
          <ac:chgData name="Sharon ONeal" userId="00fd13140c01cef7" providerId="LiveId" clId="{A293B90E-94CD-42F5-82F4-D2B317F7116F}" dt="2022-03-31T21:53:10.562" v="5740" actId="5793"/>
          <ac:spMkLst>
            <pc:docMk/>
            <pc:sldMk cId="3973646702" sldId="533"/>
            <ac:spMk id="5" creationId="{DC3342B3-8E72-4418-BC34-B38B91D54CF3}"/>
          </ac:spMkLst>
        </pc:spChg>
        <pc:picChg chg="del">
          <ac:chgData name="Sharon ONeal" userId="00fd13140c01cef7" providerId="LiveId" clId="{A293B90E-94CD-42F5-82F4-D2B317F7116F}" dt="2022-03-31T21:44:46.506" v="5074" actId="478"/>
          <ac:picMkLst>
            <pc:docMk/>
            <pc:sldMk cId="3973646702" sldId="533"/>
            <ac:picMk id="7" creationId="{F7062B77-8BC4-4103-AAC7-3655BEEDA4BF}"/>
          </ac:picMkLst>
        </pc:picChg>
      </pc:sldChg>
      <pc:sldChg chg="modSp add mod modAnim">
        <pc:chgData name="Sharon ONeal" userId="00fd13140c01cef7" providerId="LiveId" clId="{A293B90E-94CD-42F5-82F4-D2B317F7116F}" dt="2022-04-01T01:00:34.586" v="6240" actId="20577"/>
        <pc:sldMkLst>
          <pc:docMk/>
          <pc:sldMk cId="764804422" sldId="534"/>
        </pc:sldMkLst>
        <pc:spChg chg="mod">
          <ac:chgData name="Sharon ONeal" userId="00fd13140c01cef7" providerId="LiveId" clId="{A293B90E-94CD-42F5-82F4-D2B317F7116F}" dt="2022-03-31T21:53:44.233" v="5799" actId="20577"/>
          <ac:spMkLst>
            <pc:docMk/>
            <pc:sldMk cId="764804422" sldId="534"/>
            <ac:spMk id="4" creationId="{ABC73D42-1355-4ED1-807C-40A41251452C}"/>
          </ac:spMkLst>
        </pc:spChg>
        <pc:spChg chg="mod">
          <ac:chgData name="Sharon ONeal" userId="00fd13140c01cef7" providerId="LiveId" clId="{A293B90E-94CD-42F5-82F4-D2B317F7116F}" dt="2022-04-01T01:00:34.586" v="6240" actId="20577"/>
          <ac:spMkLst>
            <pc:docMk/>
            <pc:sldMk cId="764804422" sldId="534"/>
            <ac:spMk id="5" creationId="{DC3342B3-8E72-4418-BC34-B38B91D54CF3}"/>
          </ac:spMkLst>
        </pc:spChg>
      </pc:sldChg>
      <pc:sldChg chg="addSp modSp add mod modAnim">
        <pc:chgData name="Sharon ONeal" userId="00fd13140c01cef7" providerId="LiveId" clId="{A293B90E-94CD-42F5-82F4-D2B317F7116F}" dt="2022-04-01T01:11:23.251" v="6428" actId="5793"/>
        <pc:sldMkLst>
          <pc:docMk/>
          <pc:sldMk cId="1327628185" sldId="535"/>
        </pc:sldMkLst>
        <pc:spChg chg="mod">
          <ac:chgData name="Sharon ONeal" userId="00fd13140c01cef7" providerId="LiveId" clId="{A293B90E-94CD-42F5-82F4-D2B317F7116F}" dt="2022-03-31T22:52:28.176" v="6223" actId="20577"/>
          <ac:spMkLst>
            <pc:docMk/>
            <pc:sldMk cId="1327628185" sldId="535"/>
            <ac:spMk id="4" creationId="{ABC73D42-1355-4ED1-807C-40A41251452C}"/>
          </ac:spMkLst>
        </pc:spChg>
        <pc:spChg chg="mod">
          <ac:chgData name="Sharon ONeal" userId="00fd13140c01cef7" providerId="LiveId" clId="{A293B90E-94CD-42F5-82F4-D2B317F7116F}" dt="2022-04-01T01:11:23.251" v="6428" actId="5793"/>
          <ac:spMkLst>
            <pc:docMk/>
            <pc:sldMk cId="1327628185" sldId="535"/>
            <ac:spMk id="5" creationId="{DC3342B3-8E72-4418-BC34-B38B91D54CF3}"/>
          </ac:spMkLst>
        </pc:spChg>
        <pc:picChg chg="add mod">
          <ac:chgData name="Sharon ONeal" userId="00fd13140c01cef7" providerId="LiveId" clId="{A293B90E-94CD-42F5-82F4-D2B317F7116F}" dt="2022-04-01T01:11:20.416" v="6427" actId="14100"/>
          <ac:picMkLst>
            <pc:docMk/>
            <pc:sldMk cId="1327628185" sldId="535"/>
            <ac:picMk id="7" creationId="{B14D8171-2EC7-4AC8-8DA9-63B2B31C79F7}"/>
          </ac:picMkLst>
        </pc:picChg>
      </pc:sldChg>
      <pc:sldChg chg="delSp modSp add mod delAnim modAnim">
        <pc:chgData name="Sharon ONeal" userId="00fd13140c01cef7" providerId="LiveId" clId="{A293B90E-94CD-42F5-82F4-D2B317F7116F}" dt="2022-04-01T04:29:18.936" v="6535" actId="1076"/>
        <pc:sldMkLst>
          <pc:docMk/>
          <pc:sldMk cId="1298933512" sldId="536"/>
        </pc:sldMkLst>
        <pc:spChg chg="mod">
          <ac:chgData name="Sharon ONeal" userId="00fd13140c01cef7" providerId="LiveId" clId="{A293B90E-94CD-42F5-82F4-D2B317F7116F}" dt="2022-04-01T01:11:55.964" v="6480" actId="20577"/>
          <ac:spMkLst>
            <pc:docMk/>
            <pc:sldMk cId="1298933512" sldId="536"/>
            <ac:spMk id="4" creationId="{ABC73D42-1355-4ED1-807C-40A41251452C}"/>
          </ac:spMkLst>
        </pc:spChg>
        <pc:spChg chg="mod">
          <ac:chgData name="Sharon ONeal" userId="00fd13140c01cef7" providerId="LiveId" clId="{A293B90E-94CD-42F5-82F4-D2B317F7116F}" dt="2022-04-01T04:29:18.936" v="6535" actId="1076"/>
          <ac:spMkLst>
            <pc:docMk/>
            <pc:sldMk cId="1298933512" sldId="536"/>
            <ac:spMk id="5" creationId="{DC3342B3-8E72-4418-BC34-B38B91D54CF3}"/>
          </ac:spMkLst>
        </pc:spChg>
        <pc:picChg chg="del">
          <ac:chgData name="Sharon ONeal" userId="00fd13140c01cef7" providerId="LiveId" clId="{A293B90E-94CD-42F5-82F4-D2B317F7116F}" dt="2022-04-01T01:11:57.668" v="6481" actId="478"/>
          <ac:picMkLst>
            <pc:docMk/>
            <pc:sldMk cId="1298933512" sldId="536"/>
            <ac:picMk id="7" creationId="{B14D8171-2EC7-4AC8-8DA9-63B2B31C79F7}"/>
          </ac:picMkLst>
        </pc:picChg>
      </pc:sldChg>
      <pc:sldChg chg="modSp add mod ord modAnim">
        <pc:chgData name="Sharon ONeal" userId="00fd13140c01cef7" providerId="LiveId" clId="{A293B90E-94CD-42F5-82F4-D2B317F7116F}" dt="2022-04-05T16:34:46.982" v="7005" actId="20577"/>
        <pc:sldMkLst>
          <pc:docMk/>
          <pc:sldMk cId="2064629440" sldId="537"/>
        </pc:sldMkLst>
        <pc:spChg chg="mod">
          <ac:chgData name="Sharon ONeal" userId="00fd13140c01cef7" providerId="LiveId" clId="{A293B90E-94CD-42F5-82F4-D2B317F7116F}" dt="2022-04-05T16:24:45.359" v="6576" actId="20577"/>
          <ac:spMkLst>
            <pc:docMk/>
            <pc:sldMk cId="2064629440" sldId="537"/>
            <ac:spMk id="4" creationId="{ABC73D42-1355-4ED1-807C-40A41251452C}"/>
          </ac:spMkLst>
        </pc:spChg>
        <pc:spChg chg="mod">
          <ac:chgData name="Sharon ONeal" userId="00fd13140c01cef7" providerId="LiveId" clId="{A293B90E-94CD-42F5-82F4-D2B317F7116F}" dt="2022-04-05T16:34:46.982" v="7005" actId="20577"/>
          <ac:spMkLst>
            <pc:docMk/>
            <pc:sldMk cId="2064629440" sldId="537"/>
            <ac:spMk id="5" creationId="{DC3342B3-8E72-4418-BC34-B38B91D54CF3}"/>
          </ac:spMkLst>
        </pc:spChg>
      </pc:sldChg>
      <pc:sldChg chg="modSp add mod modAnim">
        <pc:chgData name="Sharon ONeal" userId="00fd13140c01cef7" providerId="LiveId" clId="{A293B90E-94CD-42F5-82F4-D2B317F7116F}" dt="2022-04-05T16:54:54.702" v="7714" actId="20577"/>
        <pc:sldMkLst>
          <pc:docMk/>
          <pc:sldMk cId="4222540857" sldId="538"/>
        </pc:sldMkLst>
        <pc:spChg chg="mod">
          <ac:chgData name="Sharon ONeal" userId="00fd13140c01cef7" providerId="LiveId" clId="{A293B90E-94CD-42F5-82F4-D2B317F7116F}" dt="2022-04-05T16:43:57.379" v="7524" actId="20577"/>
          <ac:spMkLst>
            <pc:docMk/>
            <pc:sldMk cId="4222540857" sldId="538"/>
            <ac:spMk id="4" creationId="{ABC73D42-1355-4ED1-807C-40A41251452C}"/>
          </ac:spMkLst>
        </pc:spChg>
        <pc:spChg chg="mod">
          <ac:chgData name="Sharon ONeal" userId="00fd13140c01cef7" providerId="LiveId" clId="{A293B90E-94CD-42F5-82F4-D2B317F7116F}" dt="2022-04-05T16:54:54.702" v="7714" actId="20577"/>
          <ac:spMkLst>
            <pc:docMk/>
            <pc:sldMk cId="4222540857" sldId="538"/>
            <ac:spMk id="5" creationId="{DC3342B3-8E72-4418-BC34-B38B91D54CF3}"/>
          </ac:spMkLst>
        </pc:spChg>
      </pc:sldChg>
      <pc:sldChg chg="modSp add mod modAnim">
        <pc:chgData name="Sharon ONeal" userId="00fd13140c01cef7" providerId="LiveId" clId="{A293B90E-94CD-42F5-82F4-D2B317F7116F}" dt="2022-04-06T01:13:10.717" v="7990"/>
        <pc:sldMkLst>
          <pc:docMk/>
          <pc:sldMk cId="3118714763" sldId="539"/>
        </pc:sldMkLst>
        <pc:spChg chg="mod">
          <ac:chgData name="Sharon ONeal" userId="00fd13140c01cef7" providerId="LiveId" clId="{A293B90E-94CD-42F5-82F4-D2B317F7116F}" dt="2022-04-06T01:10:07.253" v="7731" actId="20577"/>
          <ac:spMkLst>
            <pc:docMk/>
            <pc:sldMk cId="3118714763" sldId="539"/>
            <ac:spMk id="4" creationId="{ABC73D42-1355-4ED1-807C-40A41251452C}"/>
          </ac:spMkLst>
        </pc:spChg>
        <pc:spChg chg="mod">
          <ac:chgData name="Sharon ONeal" userId="00fd13140c01cef7" providerId="LiveId" clId="{A293B90E-94CD-42F5-82F4-D2B317F7116F}" dt="2022-04-06T01:12:16.741" v="7986" actId="20577"/>
          <ac:spMkLst>
            <pc:docMk/>
            <pc:sldMk cId="3118714763" sldId="539"/>
            <ac:spMk id="5" creationId="{DC3342B3-8E72-4418-BC34-B38B91D54CF3}"/>
          </ac:spMkLst>
        </pc:spChg>
      </pc:sldChg>
      <pc:sldChg chg="modSp add mod modAnim">
        <pc:chgData name="Sharon ONeal" userId="00fd13140c01cef7" providerId="LiveId" clId="{A293B90E-94CD-42F5-82F4-D2B317F7116F}" dt="2022-04-08T00:48:12.947" v="8763" actId="20577"/>
        <pc:sldMkLst>
          <pc:docMk/>
          <pc:sldMk cId="2637802006" sldId="540"/>
        </pc:sldMkLst>
        <pc:spChg chg="mod">
          <ac:chgData name="Sharon ONeal" userId="00fd13140c01cef7" providerId="LiveId" clId="{A293B90E-94CD-42F5-82F4-D2B317F7116F}" dt="2022-04-08T00:48:12.947" v="8763" actId="20577"/>
          <ac:spMkLst>
            <pc:docMk/>
            <pc:sldMk cId="2637802006" sldId="540"/>
            <ac:spMk id="3" creationId="{B9B73FF4-EE52-447D-95D9-6DAE66807E55}"/>
          </ac:spMkLst>
        </pc:spChg>
        <pc:spChg chg="mod">
          <ac:chgData name="Sharon ONeal" userId="00fd13140c01cef7" providerId="LiveId" clId="{A293B90E-94CD-42F5-82F4-D2B317F7116F}" dt="2022-04-08T00:38:24.434" v="8021" actId="20577"/>
          <ac:spMkLst>
            <pc:docMk/>
            <pc:sldMk cId="2637802006" sldId="540"/>
            <ac:spMk id="4" creationId="{ABC73D42-1355-4ED1-807C-40A41251452C}"/>
          </ac:spMkLst>
        </pc:spChg>
        <pc:spChg chg="mod">
          <ac:chgData name="Sharon ONeal" userId="00fd13140c01cef7" providerId="LiveId" clId="{A293B90E-94CD-42F5-82F4-D2B317F7116F}" dt="2022-04-08T00:43:29.397" v="8497" actId="313"/>
          <ac:spMkLst>
            <pc:docMk/>
            <pc:sldMk cId="2637802006" sldId="540"/>
            <ac:spMk id="5" creationId="{DC3342B3-8E72-4418-BC34-B38B91D54CF3}"/>
          </ac:spMkLst>
        </pc:spChg>
      </pc:sldChg>
      <pc:sldChg chg="modSp add del mod modAnim">
        <pc:chgData name="Sharon ONeal" userId="00fd13140c01cef7" providerId="LiveId" clId="{A293B90E-94CD-42F5-82F4-D2B317F7116F}" dt="2022-04-08T12:53:50.811" v="9702" actId="47"/>
        <pc:sldMkLst>
          <pc:docMk/>
          <pc:sldMk cId="3955285847" sldId="541"/>
        </pc:sldMkLst>
        <pc:spChg chg="mod">
          <ac:chgData name="Sharon ONeal" userId="00fd13140c01cef7" providerId="LiveId" clId="{A293B90E-94CD-42F5-82F4-D2B317F7116F}" dt="2022-04-08T00:50:56.468" v="9013" actId="20577"/>
          <ac:spMkLst>
            <pc:docMk/>
            <pc:sldMk cId="3955285847" sldId="541"/>
            <ac:spMk id="2" creationId="{6854BA37-745A-40DE-983F-5BCFC01BBFC3}"/>
          </ac:spMkLst>
        </pc:spChg>
        <pc:spChg chg="mod">
          <ac:chgData name="Sharon ONeal" userId="00fd13140c01cef7" providerId="LiveId" clId="{A293B90E-94CD-42F5-82F4-D2B317F7116F}" dt="2022-04-08T00:48:16.387" v="8765" actId="20577"/>
          <ac:spMkLst>
            <pc:docMk/>
            <pc:sldMk cId="3955285847" sldId="541"/>
            <ac:spMk id="3" creationId="{B9B73FF4-EE52-447D-95D9-6DAE66807E55}"/>
          </ac:spMkLst>
        </pc:spChg>
        <pc:spChg chg="mod">
          <ac:chgData name="Sharon ONeal" userId="00fd13140c01cef7" providerId="LiveId" clId="{A293B90E-94CD-42F5-82F4-D2B317F7116F}" dt="2022-04-08T00:44:29.492" v="8575" actId="20577"/>
          <ac:spMkLst>
            <pc:docMk/>
            <pc:sldMk cId="3955285847" sldId="541"/>
            <ac:spMk id="5" creationId="{DC3342B3-8E72-4418-BC34-B38B91D54CF3}"/>
          </ac:spMkLst>
        </pc:spChg>
      </pc:sldChg>
      <pc:sldChg chg="addSp modSp add mod modAnim">
        <pc:chgData name="Sharon ONeal" userId="00fd13140c01cef7" providerId="LiveId" clId="{A293B90E-94CD-42F5-82F4-D2B317F7116F}" dt="2022-04-08T12:53:27.300" v="9698" actId="20577"/>
        <pc:sldMkLst>
          <pc:docMk/>
          <pc:sldMk cId="2930633485" sldId="542"/>
        </pc:sldMkLst>
        <pc:spChg chg="mod">
          <ac:chgData name="Sharon ONeal" userId="00fd13140c01cef7" providerId="LiveId" clId="{A293B90E-94CD-42F5-82F4-D2B317F7116F}" dt="2022-04-08T00:51:02.191" v="9020" actId="20577"/>
          <ac:spMkLst>
            <pc:docMk/>
            <pc:sldMk cId="2930633485" sldId="542"/>
            <ac:spMk id="2" creationId="{6854BA37-745A-40DE-983F-5BCFC01BBFC3}"/>
          </ac:spMkLst>
        </pc:spChg>
        <pc:spChg chg="mod">
          <ac:chgData name="Sharon ONeal" userId="00fd13140c01cef7" providerId="LiveId" clId="{A293B90E-94CD-42F5-82F4-D2B317F7116F}" dt="2022-04-08T00:48:19.858" v="8767" actId="20577"/>
          <ac:spMkLst>
            <pc:docMk/>
            <pc:sldMk cId="2930633485" sldId="542"/>
            <ac:spMk id="3" creationId="{B9B73FF4-EE52-447D-95D9-6DAE66807E55}"/>
          </ac:spMkLst>
        </pc:spChg>
        <pc:spChg chg="mod">
          <ac:chgData name="Sharon ONeal" userId="00fd13140c01cef7" providerId="LiveId" clId="{A293B90E-94CD-42F5-82F4-D2B317F7116F}" dt="2022-04-08T12:53:27.300" v="9698" actId="20577"/>
          <ac:spMkLst>
            <pc:docMk/>
            <pc:sldMk cId="2930633485" sldId="542"/>
            <ac:spMk id="4" creationId="{ABC73D42-1355-4ED1-807C-40A41251452C}"/>
          </ac:spMkLst>
        </pc:spChg>
        <pc:spChg chg="mod">
          <ac:chgData name="Sharon ONeal" userId="00fd13140c01cef7" providerId="LiveId" clId="{A293B90E-94CD-42F5-82F4-D2B317F7116F}" dt="2022-04-08T12:52:18.031" v="9665" actId="114"/>
          <ac:spMkLst>
            <pc:docMk/>
            <pc:sldMk cId="2930633485" sldId="542"/>
            <ac:spMk id="5" creationId="{DC3342B3-8E72-4418-BC34-B38B91D54CF3}"/>
          </ac:spMkLst>
        </pc:spChg>
        <pc:picChg chg="add mod">
          <ac:chgData name="Sharon ONeal" userId="00fd13140c01cef7" providerId="LiveId" clId="{A293B90E-94CD-42F5-82F4-D2B317F7116F}" dt="2022-04-08T12:49:06.358" v="9271" actId="1076"/>
          <ac:picMkLst>
            <pc:docMk/>
            <pc:sldMk cId="2930633485" sldId="542"/>
            <ac:picMk id="7" creationId="{408C7935-2C00-443A-A8BC-4B0887F771DA}"/>
          </ac:picMkLst>
        </pc:picChg>
      </pc:sldChg>
      <pc:sldChg chg="addSp delSp modSp add mod modAnim">
        <pc:chgData name="Sharon ONeal" userId="00fd13140c01cef7" providerId="LiveId" clId="{A293B90E-94CD-42F5-82F4-D2B317F7116F}" dt="2022-04-08T13:12:00.020" v="10555" actId="20577"/>
        <pc:sldMkLst>
          <pc:docMk/>
          <pc:sldMk cId="3984430983" sldId="543"/>
        </pc:sldMkLst>
        <pc:spChg chg="mod">
          <ac:chgData name="Sharon ONeal" userId="00fd13140c01cef7" providerId="LiveId" clId="{A293B90E-94CD-42F5-82F4-D2B317F7116F}" dt="2022-04-08T00:51:08.441" v="9027" actId="20577"/>
          <ac:spMkLst>
            <pc:docMk/>
            <pc:sldMk cId="3984430983" sldId="543"/>
            <ac:spMk id="2" creationId="{6854BA37-745A-40DE-983F-5BCFC01BBFC3}"/>
          </ac:spMkLst>
        </pc:spChg>
        <pc:spChg chg="mod">
          <ac:chgData name="Sharon ONeal" userId="00fd13140c01cef7" providerId="LiveId" clId="{A293B90E-94CD-42F5-82F4-D2B317F7116F}" dt="2022-04-08T00:48:23.504" v="8769" actId="20577"/>
          <ac:spMkLst>
            <pc:docMk/>
            <pc:sldMk cId="3984430983" sldId="543"/>
            <ac:spMk id="3" creationId="{B9B73FF4-EE52-447D-95D9-6DAE66807E55}"/>
          </ac:spMkLst>
        </pc:spChg>
        <pc:spChg chg="mod">
          <ac:chgData name="Sharon ONeal" userId="00fd13140c01cef7" providerId="LiveId" clId="{A293B90E-94CD-42F5-82F4-D2B317F7116F}" dt="2022-04-08T00:46:35.802" v="8691" actId="20577"/>
          <ac:spMkLst>
            <pc:docMk/>
            <pc:sldMk cId="3984430983" sldId="543"/>
            <ac:spMk id="4" creationId="{ABC73D42-1355-4ED1-807C-40A41251452C}"/>
          </ac:spMkLst>
        </pc:spChg>
        <pc:spChg chg="mod">
          <ac:chgData name="Sharon ONeal" userId="00fd13140c01cef7" providerId="LiveId" clId="{A293B90E-94CD-42F5-82F4-D2B317F7116F}" dt="2022-04-08T13:12:00.020" v="10555" actId="20577"/>
          <ac:spMkLst>
            <pc:docMk/>
            <pc:sldMk cId="3984430983" sldId="543"/>
            <ac:spMk id="5" creationId="{DC3342B3-8E72-4418-BC34-B38B91D54CF3}"/>
          </ac:spMkLst>
        </pc:spChg>
        <pc:spChg chg="add del mod">
          <ac:chgData name="Sharon ONeal" userId="00fd13140c01cef7" providerId="LiveId" clId="{A293B90E-94CD-42F5-82F4-D2B317F7116F}" dt="2022-04-08T13:11:23.090" v="10548" actId="478"/>
          <ac:spMkLst>
            <pc:docMk/>
            <pc:sldMk cId="3984430983" sldId="543"/>
            <ac:spMk id="8" creationId="{4D629D2E-7383-4B22-8212-01A82A0B5310}"/>
          </ac:spMkLst>
        </pc:spChg>
        <pc:spChg chg="add del mod">
          <ac:chgData name="Sharon ONeal" userId="00fd13140c01cef7" providerId="LiveId" clId="{A293B90E-94CD-42F5-82F4-D2B317F7116F}" dt="2022-04-08T13:09:51.485" v="10507"/>
          <ac:spMkLst>
            <pc:docMk/>
            <pc:sldMk cId="3984430983" sldId="543"/>
            <ac:spMk id="9" creationId="{E101C33D-AB2C-4752-B74B-62EE4C7FB5AA}"/>
          </ac:spMkLst>
        </pc:spChg>
        <pc:spChg chg="add del mod">
          <ac:chgData name="Sharon ONeal" userId="00fd13140c01cef7" providerId="LiveId" clId="{A293B90E-94CD-42F5-82F4-D2B317F7116F}" dt="2022-04-08T13:11:18.317" v="10547" actId="478"/>
          <ac:spMkLst>
            <pc:docMk/>
            <pc:sldMk cId="3984430983" sldId="543"/>
            <ac:spMk id="10" creationId="{E729924F-D3AD-4DA8-8021-A33F453C95C0}"/>
          </ac:spMkLst>
        </pc:spChg>
        <pc:picChg chg="add mod">
          <ac:chgData name="Sharon ONeal" userId="00fd13140c01cef7" providerId="LiveId" clId="{A293B90E-94CD-42F5-82F4-D2B317F7116F}" dt="2022-04-08T13:11:01.722" v="10543" actId="1076"/>
          <ac:picMkLst>
            <pc:docMk/>
            <pc:sldMk cId="3984430983" sldId="543"/>
            <ac:picMk id="7" creationId="{8726C04C-3369-4AD2-AF7B-CD4F068F7260}"/>
          </ac:picMkLst>
        </pc:picChg>
      </pc:sldChg>
      <pc:sldChg chg="modSp add mod modAnim">
        <pc:chgData name="Sharon ONeal" userId="00fd13140c01cef7" providerId="LiveId" clId="{A293B90E-94CD-42F5-82F4-D2B317F7116F}" dt="2022-04-08T13:19:15.994" v="11096" actId="20577"/>
        <pc:sldMkLst>
          <pc:docMk/>
          <pc:sldMk cId="398629962" sldId="544"/>
        </pc:sldMkLst>
        <pc:spChg chg="mod">
          <ac:chgData name="Sharon ONeal" userId="00fd13140c01cef7" providerId="LiveId" clId="{A293B90E-94CD-42F5-82F4-D2B317F7116F}" dt="2022-04-08T00:51:16.417" v="9048" actId="20577"/>
          <ac:spMkLst>
            <pc:docMk/>
            <pc:sldMk cId="398629962" sldId="544"/>
            <ac:spMk id="2" creationId="{6854BA37-745A-40DE-983F-5BCFC01BBFC3}"/>
          </ac:spMkLst>
        </pc:spChg>
        <pc:spChg chg="mod">
          <ac:chgData name="Sharon ONeal" userId="00fd13140c01cef7" providerId="LiveId" clId="{A293B90E-94CD-42F5-82F4-D2B317F7116F}" dt="2022-04-08T00:48:26.979" v="8771" actId="20577"/>
          <ac:spMkLst>
            <pc:docMk/>
            <pc:sldMk cId="398629962" sldId="544"/>
            <ac:spMk id="3" creationId="{B9B73FF4-EE52-447D-95D9-6DAE66807E55}"/>
          </ac:spMkLst>
        </pc:spChg>
        <pc:spChg chg="mod">
          <ac:chgData name="Sharon ONeal" userId="00fd13140c01cef7" providerId="LiveId" clId="{A293B90E-94CD-42F5-82F4-D2B317F7116F}" dt="2022-04-08T00:47:40.545" v="8739" actId="20577"/>
          <ac:spMkLst>
            <pc:docMk/>
            <pc:sldMk cId="398629962" sldId="544"/>
            <ac:spMk id="4" creationId="{ABC73D42-1355-4ED1-807C-40A41251452C}"/>
          </ac:spMkLst>
        </pc:spChg>
        <pc:spChg chg="mod">
          <ac:chgData name="Sharon ONeal" userId="00fd13140c01cef7" providerId="LiveId" clId="{A293B90E-94CD-42F5-82F4-D2B317F7116F}" dt="2022-04-08T13:19:15.994" v="11096" actId="20577"/>
          <ac:spMkLst>
            <pc:docMk/>
            <pc:sldMk cId="398629962" sldId="544"/>
            <ac:spMk id="5" creationId="{DC3342B3-8E72-4418-BC34-B38B91D54CF3}"/>
          </ac:spMkLst>
        </pc:spChg>
      </pc:sldChg>
      <pc:sldChg chg="addSp modSp add mod modAnim">
        <pc:chgData name="Sharon ONeal" userId="00fd13140c01cef7" providerId="LiveId" clId="{A293B90E-94CD-42F5-82F4-D2B317F7116F}" dt="2022-04-08T13:23:41.517" v="11194"/>
        <pc:sldMkLst>
          <pc:docMk/>
          <pc:sldMk cId="4168496177" sldId="545"/>
        </pc:sldMkLst>
        <pc:spChg chg="mod">
          <ac:chgData name="Sharon ONeal" userId="00fd13140c01cef7" providerId="LiveId" clId="{A293B90E-94CD-42F5-82F4-D2B317F7116F}" dt="2022-04-08T00:51:24.032" v="9055" actId="20577"/>
          <ac:spMkLst>
            <pc:docMk/>
            <pc:sldMk cId="4168496177" sldId="545"/>
            <ac:spMk id="2" creationId="{6854BA37-745A-40DE-983F-5BCFC01BBFC3}"/>
          </ac:spMkLst>
        </pc:spChg>
        <pc:spChg chg="mod">
          <ac:chgData name="Sharon ONeal" userId="00fd13140c01cef7" providerId="LiveId" clId="{A293B90E-94CD-42F5-82F4-D2B317F7116F}" dt="2022-04-08T00:48:31.059" v="8773" actId="20577"/>
          <ac:spMkLst>
            <pc:docMk/>
            <pc:sldMk cId="4168496177" sldId="545"/>
            <ac:spMk id="3" creationId="{B9B73FF4-EE52-447D-95D9-6DAE66807E55}"/>
          </ac:spMkLst>
        </pc:spChg>
        <pc:spChg chg="mod">
          <ac:chgData name="Sharon ONeal" userId="00fd13140c01cef7" providerId="LiveId" clId="{A293B90E-94CD-42F5-82F4-D2B317F7116F}" dt="2022-04-08T00:48:03.874" v="8761" actId="20577"/>
          <ac:spMkLst>
            <pc:docMk/>
            <pc:sldMk cId="4168496177" sldId="545"/>
            <ac:spMk id="4" creationId="{ABC73D42-1355-4ED1-807C-40A41251452C}"/>
          </ac:spMkLst>
        </pc:spChg>
        <pc:spChg chg="mod">
          <ac:chgData name="Sharon ONeal" userId="00fd13140c01cef7" providerId="LiveId" clId="{A293B90E-94CD-42F5-82F4-D2B317F7116F}" dt="2022-04-08T13:20:17.183" v="11144" actId="20577"/>
          <ac:spMkLst>
            <pc:docMk/>
            <pc:sldMk cId="4168496177" sldId="545"/>
            <ac:spMk id="5" creationId="{DC3342B3-8E72-4418-BC34-B38B91D54CF3}"/>
          </ac:spMkLst>
        </pc:spChg>
        <pc:picChg chg="add mod">
          <ac:chgData name="Sharon ONeal" userId="00fd13140c01cef7" providerId="LiveId" clId="{A293B90E-94CD-42F5-82F4-D2B317F7116F}" dt="2022-04-08T13:20:42.169" v="11147" actId="1076"/>
          <ac:picMkLst>
            <pc:docMk/>
            <pc:sldMk cId="4168496177" sldId="545"/>
            <ac:picMk id="7" creationId="{FF972D0A-8360-49DD-85B0-D243F0989498}"/>
          </ac:picMkLst>
        </pc:picChg>
      </pc:sldChg>
      <pc:sldChg chg="addSp modSp add mod modAnim">
        <pc:chgData name="Sharon ONeal" userId="00fd13140c01cef7" providerId="LiveId" clId="{A293B90E-94CD-42F5-82F4-D2B317F7116F}" dt="2022-04-08T13:22:33.736" v="11193"/>
        <pc:sldMkLst>
          <pc:docMk/>
          <pc:sldMk cId="3290951897" sldId="546"/>
        </pc:sldMkLst>
        <pc:spChg chg="mod">
          <ac:chgData name="Sharon ONeal" userId="00fd13140c01cef7" providerId="LiveId" clId="{A293B90E-94CD-42F5-82F4-D2B317F7116F}" dt="2022-04-08T00:51:29.840" v="9062" actId="20577"/>
          <ac:spMkLst>
            <pc:docMk/>
            <pc:sldMk cId="3290951897" sldId="546"/>
            <ac:spMk id="2" creationId="{6854BA37-745A-40DE-983F-5BCFC01BBFC3}"/>
          </ac:spMkLst>
        </pc:spChg>
        <pc:spChg chg="mod">
          <ac:chgData name="Sharon ONeal" userId="00fd13140c01cef7" providerId="LiveId" clId="{A293B90E-94CD-42F5-82F4-D2B317F7116F}" dt="2022-04-08T00:48:45.568" v="8806" actId="20577"/>
          <ac:spMkLst>
            <pc:docMk/>
            <pc:sldMk cId="3290951897" sldId="546"/>
            <ac:spMk id="3" creationId="{B9B73FF4-EE52-447D-95D9-6DAE66807E55}"/>
          </ac:spMkLst>
        </pc:spChg>
        <pc:spChg chg="mod">
          <ac:chgData name="Sharon ONeal" userId="00fd13140c01cef7" providerId="LiveId" clId="{A293B90E-94CD-42F5-82F4-D2B317F7116F}" dt="2022-04-08T00:49:02.561" v="8868" actId="20577"/>
          <ac:spMkLst>
            <pc:docMk/>
            <pc:sldMk cId="3290951897" sldId="546"/>
            <ac:spMk id="4" creationId="{ABC73D42-1355-4ED1-807C-40A41251452C}"/>
          </ac:spMkLst>
        </pc:spChg>
        <pc:spChg chg="mod">
          <ac:chgData name="Sharon ONeal" userId="00fd13140c01cef7" providerId="LiveId" clId="{A293B90E-94CD-42F5-82F4-D2B317F7116F}" dt="2022-04-08T13:21:36.473" v="11181" actId="20577"/>
          <ac:spMkLst>
            <pc:docMk/>
            <pc:sldMk cId="3290951897" sldId="546"/>
            <ac:spMk id="5" creationId="{DC3342B3-8E72-4418-BC34-B38B91D54CF3}"/>
          </ac:spMkLst>
        </pc:spChg>
        <pc:picChg chg="add mod">
          <ac:chgData name="Sharon ONeal" userId="00fd13140c01cef7" providerId="LiveId" clId="{A293B90E-94CD-42F5-82F4-D2B317F7116F}" dt="2022-04-08T13:21:42.268" v="11183" actId="1076"/>
          <ac:picMkLst>
            <pc:docMk/>
            <pc:sldMk cId="3290951897" sldId="546"/>
            <ac:picMk id="7" creationId="{EEB89DA3-891B-45CC-AE2F-942A06F1F0FA}"/>
          </ac:picMkLst>
        </pc:picChg>
        <pc:picChg chg="add mod">
          <ac:chgData name="Sharon ONeal" userId="00fd13140c01cef7" providerId="LiveId" clId="{A293B90E-94CD-42F5-82F4-D2B317F7116F}" dt="2022-04-08T13:22:24.661" v="11191" actId="1076"/>
          <ac:picMkLst>
            <pc:docMk/>
            <pc:sldMk cId="3290951897" sldId="546"/>
            <ac:picMk id="9" creationId="{AD3C1944-6C2B-44E1-BFDB-55824B6C9481}"/>
          </ac:picMkLst>
        </pc:picChg>
      </pc:sldChg>
      <pc:sldChg chg="delSp modSp add mod ord delAnim modAnim">
        <pc:chgData name="Sharon ONeal" userId="00fd13140c01cef7" providerId="LiveId" clId="{A293B90E-94CD-42F5-82F4-D2B317F7116F}" dt="2022-04-08T13:00:32.036" v="10238"/>
        <pc:sldMkLst>
          <pc:docMk/>
          <pc:sldMk cId="3429627503" sldId="547"/>
        </pc:sldMkLst>
        <pc:spChg chg="mod">
          <ac:chgData name="Sharon ONeal" userId="00fd13140c01cef7" providerId="LiveId" clId="{A293B90E-94CD-42F5-82F4-D2B317F7116F}" dt="2022-04-08T12:53:37.270" v="9701" actId="20577"/>
          <ac:spMkLst>
            <pc:docMk/>
            <pc:sldMk cId="3429627503" sldId="547"/>
            <ac:spMk id="4" creationId="{ABC73D42-1355-4ED1-807C-40A41251452C}"/>
          </ac:spMkLst>
        </pc:spChg>
        <pc:spChg chg="mod">
          <ac:chgData name="Sharon ONeal" userId="00fd13140c01cef7" providerId="LiveId" clId="{A293B90E-94CD-42F5-82F4-D2B317F7116F}" dt="2022-04-08T12:59:45.517" v="10236" actId="20577"/>
          <ac:spMkLst>
            <pc:docMk/>
            <pc:sldMk cId="3429627503" sldId="547"/>
            <ac:spMk id="5" creationId="{DC3342B3-8E72-4418-BC34-B38B91D54CF3}"/>
          </ac:spMkLst>
        </pc:spChg>
        <pc:picChg chg="del">
          <ac:chgData name="Sharon ONeal" userId="00fd13140c01cef7" providerId="LiveId" clId="{A293B90E-94CD-42F5-82F4-D2B317F7116F}" dt="2022-04-08T12:54:04.047" v="9703" actId="478"/>
          <ac:picMkLst>
            <pc:docMk/>
            <pc:sldMk cId="3429627503" sldId="547"/>
            <ac:picMk id="7" creationId="{408C7935-2C00-443A-A8BC-4B0887F771DA}"/>
          </ac:picMkLst>
        </pc:picChg>
      </pc:sldChg>
    </pc:docChg>
  </pc:docChgLst>
  <pc:docChgLst>
    <pc:chgData name="Sharon ONeal" userId="00fd13140c01cef7" providerId="LiveId" clId="{07E9A0D3-4C60-4048-BC71-5CEF6D7ABC9A}"/>
    <pc:docChg chg="modSld">
      <pc:chgData name="Sharon ONeal" userId="00fd13140c01cef7" providerId="LiveId" clId="{07E9A0D3-4C60-4048-BC71-5CEF6D7ABC9A}" dt="2022-10-31T16:36:51.243" v="135" actId="20577"/>
      <pc:docMkLst>
        <pc:docMk/>
      </pc:docMkLst>
      <pc:sldChg chg="modSp mod modAnim">
        <pc:chgData name="Sharon ONeal" userId="00fd13140c01cef7" providerId="LiveId" clId="{07E9A0D3-4C60-4048-BC71-5CEF6D7ABC9A}" dt="2022-10-31T16:36:51.243" v="135" actId="20577"/>
        <pc:sldMkLst>
          <pc:docMk/>
          <pc:sldMk cId="1327628185" sldId="535"/>
        </pc:sldMkLst>
        <pc:spChg chg="mod">
          <ac:chgData name="Sharon ONeal" userId="00fd13140c01cef7" providerId="LiveId" clId="{07E9A0D3-4C60-4048-BC71-5CEF6D7ABC9A}" dt="2022-10-31T16:36:51.243" v="135" actId="20577"/>
          <ac:spMkLst>
            <pc:docMk/>
            <pc:sldMk cId="1327628185" sldId="535"/>
            <ac:spMk id="5" creationId="{DC3342B3-8E72-4418-BC34-B38B91D54CF3}"/>
          </ac:spMkLst>
        </pc:spChg>
        <pc:picChg chg="mod">
          <ac:chgData name="Sharon ONeal" userId="00fd13140c01cef7" providerId="LiveId" clId="{07E9A0D3-4C60-4048-BC71-5CEF6D7ABC9A}" dt="2022-10-31T16:36:14.504" v="131" actId="14100"/>
          <ac:picMkLst>
            <pc:docMk/>
            <pc:sldMk cId="1327628185" sldId="535"/>
            <ac:picMk id="7" creationId="{B14D8171-2EC7-4AC8-8DA9-63B2B31C79F7}"/>
          </ac:picMkLst>
        </pc:picChg>
      </pc:sldChg>
      <pc:sldChg chg="modSp mod">
        <pc:chgData name="Sharon ONeal" userId="00fd13140c01cef7" providerId="LiveId" clId="{07E9A0D3-4C60-4048-BC71-5CEF6D7ABC9A}" dt="2022-10-31T02:31:40.388" v="85" actId="20577"/>
        <pc:sldMkLst>
          <pc:docMk/>
          <pc:sldMk cId="1298933512" sldId="536"/>
        </pc:sldMkLst>
        <pc:spChg chg="mod">
          <ac:chgData name="Sharon ONeal" userId="00fd13140c01cef7" providerId="LiveId" clId="{07E9A0D3-4C60-4048-BC71-5CEF6D7ABC9A}" dt="2022-10-31T02:31:23.124" v="35" actId="20577"/>
          <ac:spMkLst>
            <pc:docMk/>
            <pc:sldMk cId="1298933512" sldId="536"/>
            <ac:spMk id="4" creationId="{ABC73D42-1355-4ED1-807C-40A41251452C}"/>
          </ac:spMkLst>
        </pc:spChg>
        <pc:spChg chg="mod">
          <ac:chgData name="Sharon ONeal" userId="00fd13140c01cef7" providerId="LiveId" clId="{07E9A0D3-4C60-4048-BC71-5CEF6D7ABC9A}" dt="2022-10-31T02:31:40.388" v="85" actId="20577"/>
          <ac:spMkLst>
            <pc:docMk/>
            <pc:sldMk cId="1298933512" sldId="536"/>
            <ac:spMk id="5" creationId="{DC3342B3-8E72-4418-BC34-B38B91D54CF3}"/>
          </ac:spMkLst>
        </pc:spChg>
      </pc:sldChg>
      <pc:sldChg chg="mod modShow">
        <pc:chgData name="Sharon ONeal" userId="00fd13140c01cef7" providerId="LiveId" clId="{07E9A0D3-4C60-4048-BC71-5CEF6D7ABC9A}" dt="2022-10-31T02:32:08.321" v="86" actId="729"/>
        <pc:sldMkLst>
          <pc:docMk/>
          <pc:sldMk cId="2064629440" sldId="537"/>
        </pc:sldMkLst>
      </pc:sldChg>
      <pc:sldChg chg="mod modShow">
        <pc:chgData name="Sharon ONeal" userId="00fd13140c01cef7" providerId="LiveId" clId="{07E9A0D3-4C60-4048-BC71-5CEF6D7ABC9A}" dt="2022-10-31T02:32:08.321" v="86" actId="729"/>
        <pc:sldMkLst>
          <pc:docMk/>
          <pc:sldMk cId="4222540857" sldId="538"/>
        </pc:sldMkLst>
      </pc:sldChg>
      <pc:sldChg chg="mod modShow">
        <pc:chgData name="Sharon ONeal" userId="00fd13140c01cef7" providerId="LiveId" clId="{07E9A0D3-4C60-4048-BC71-5CEF6D7ABC9A}" dt="2022-10-31T02:32:08.321" v="86" actId="729"/>
        <pc:sldMkLst>
          <pc:docMk/>
          <pc:sldMk cId="3118714763" sldId="539"/>
        </pc:sldMkLst>
      </pc:sldChg>
      <pc:sldChg chg="mod modShow">
        <pc:chgData name="Sharon ONeal" userId="00fd13140c01cef7" providerId="LiveId" clId="{07E9A0D3-4C60-4048-BC71-5CEF6D7ABC9A}" dt="2022-10-31T02:32:08.321" v="86" actId="729"/>
        <pc:sldMkLst>
          <pc:docMk/>
          <pc:sldMk cId="2637802006" sldId="540"/>
        </pc:sldMkLst>
      </pc:sldChg>
      <pc:sldChg chg="mod modShow">
        <pc:chgData name="Sharon ONeal" userId="00fd13140c01cef7" providerId="LiveId" clId="{07E9A0D3-4C60-4048-BC71-5CEF6D7ABC9A}" dt="2022-10-31T02:32:08.321" v="86" actId="729"/>
        <pc:sldMkLst>
          <pc:docMk/>
          <pc:sldMk cId="2930633485" sldId="542"/>
        </pc:sldMkLst>
      </pc:sldChg>
      <pc:sldChg chg="mod modShow">
        <pc:chgData name="Sharon ONeal" userId="00fd13140c01cef7" providerId="LiveId" clId="{07E9A0D3-4C60-4048-BC71-5CEF6D7ABC9A}" dt="2022-10-31T02:32:08.321" v="86" actId="729"/>
        <pc:sldMkLst>
          <pc:docMk/>
          <pc:sldMk cId="3984430983" sldId="543"/>
        </pc:sldMkLst>
      </pc:sldChg>
      <pc:sldChg chg="mod modShow">
        <pc:chgData name="Sharon ONeal" userId="00fd13140c01cef7" providerId="LiveId" clId="{07E9A0D3-4C60-4048-BC71-5CEF6D7ABC9A}" dt="2022-10-31T02:32:08.321" v="86" actId="729"/>
        <pc:sldMkLst>
          <pc:docMk/>
          <pc:sldMk cId="398629962" sldId="544"/>
        </pc:sldMkLst>
      </pc:sldChg>
      <pc:sldChg chg="mod modShow">
        <pc:chgData name="Sharon ONeal" userId="00fd13140c01cef7" providerId="LiveId" clId="{07E9A0D3-4C60-4048-BC71-5CEF6D7ABC9A}" dt="2022-10-31T02:32:08.321" v="86" actId="729"/>
        <pc:sldMkLst>
          <pc:docMk/>
          <pc:sldMk cId="4168496177" sldId="545"/>
        </pc:sldMkLst>
      </pc:sldChg>
      <pc:sldChg chg="mod modShow">
        <pc:chgData name="Sharon ONeal" userId="00fd13140c01cef7" providerId="LiveId" clId="{07E9A0D3-4C60-4048-BC71-5CEF6D7ABC9A}" dt="2022-10-31T02:32:08.321" v="86" actId="729"/>
        <pc:sldMkLst>
          <pc:docMk/>
          <pc:sldMk cId="3290951897" sldId="546"/>
        </pc:sldMkLst>
      </pc:sldChg>
      <pc:sldChg chg="mod modShow">
        <pc:chgData name="Sharon ONeal" userId="00fd13140c01cef7" providerId="LiveId" clId="{07E9A0D3-4C60-4048-BC71-5CEF6D7ABC9A}" dt="2022-10-31T02:32:08.321" v="86" actId="729"/>
        <pc:sldMkLst>
          <pc:docMk/>
          <pc:sldMk cId="3429627503" sldId="54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3684C-F081-544B-8C90-A5795DCABDF2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1DD33-2A06-9443-920E-9A8794B892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02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ctur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56E2D8-B0F2-4654-9865-CC7CB181AC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769" y="1126856"/>
            <a:ext cx="7456251" cy="551722"/>
          </a:xfrm>
        </p:spPr>
        <p:txBody>
          <a:bodyPr/>
          <a:lstStyle>
            <a:lvl1pPr algn="ctr">
              <a:defRPr sz="2800" b="1" i="1">
                <a:solidFill>
                  <a:srgbClr val="0C234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Module Title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C9A66B2-3159-4DA3-87AF-49F48742A7E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53116" y="3307603"/>
            <a:ext cx="4941381" cy="430009"/>
          </a:xfrm>
        </p:spPr>
        <p:txBody>
          <a:bodyPr/>
          <a:lstStyle>
            <a:lvl1pPr marL="0" indent="0" algn="ctr">
              <a:buFontTx/>
              <a:buNone/>
              <a:defRPr cap="all" baseline="0">
                <a:solidFill>
                  <a:srgbClr val="0C234B"/>
                </a:solidFill>
              </a:defRPr>
            </a:lvl1pPr>
            <a:lvl2pPr>
              <a:defRPr>
                <a:solidFill>
                  <a:srgbClr val="0C234B"/>
                </a:solidFill>
              </a:defRPr>
            </a:lvl2pPr>
            <a:lvl3pPr>
              <a:defRPr>
                <a:solidFill>
                  <a:srgbClr val="0C234B"/>
                </a:solidFill>
              </a:defRPr>
            </a:lvl3pPr>
            <a:lvl4pPr>
              <a:defRPr>
                <a:solidFill>
                  <a:srgbClr val="0C234B"/>
                </a:solidFill>
              </a:defRPr>
            </a:lvl4pPr>
            <a:lvl5pPr>
              <a:defRPr>
                <a:solidFill>
                  <a:srgbClr val="0C234B"/>
                </a:solidFill>
              </a:defRPr>
            </a:lvl5pPr>
          </a:lstStyle>
          <a:p>
            <a:pPr lvl="0"/>
            <a:r>
              <a:rPr lang="en-US" dirty="0"/>
              <a:t>INSTRUCTOR NAME</a:t>
            </a:r>
          </a:p>
        </p:txBody>
      </p:sp>
      <p:pic>
        <p:nvPicPr>
          <p:cNvPr id="20" name="Picture 19" descr="Software Engineering at UA College of Engineering">
            <a:extLst>
              <a:ext uri="{FF2B5EF4-FFF2-40B4-BE49-F238E27FC236}">
                <a16:creationId xmlns:a16="http://schemas.microsoft.com/office/drawing/2014/main" id="{3D9A07D2-D5F9-43E5-80AE-CB0D627EFFA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899345" y="84119"/>
            <a:ext cx="3345309" cy="917974"/>
          </a:xfrm>
          <a:prstGeom prst="rect">
            <a:avLst/>
          </a:prstGeom>
        </p:spPr>
      </p:pic>
      <p:pic>
        <p:nvPicPr>
          <p:cNvPr id="21" name="Picture 20" descr="The University of Arizona">
            <a:extLst>
              <a:ext uri="{FF2B5EF4-FFF2-40B4-BE49-F238E27FC236}">
                <a16:creationId xmlns:a16="http://schemas.microsoft.com/office/drawing/2014/main" id="{07FF5982-BE0A-4A61-819E-3CE5DA5254C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6264" y="4039984"/>
            <a:ext cx="718393" cy="6737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5A034A-4D1D-4596-986F-30BAC69E7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4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Descriptio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3">
            <a:extLst>
              <a:ext uri="{FF2B5EF4-FFF2-40B4-BE49-F238E27FC236}">
                <a16:creationId xmlns:a16="http://schemas.microsoft.com/office/drawing/2014/main" id="{7A7E4853-92BF-8943-98F7-E8F30CF4C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2659" y="513232"/>
            <a:ext cx="14288" cy="4114800"/>
          </a:xfrm>
          <a:custGeom>
            <a:avLst/>
            <a:gdLst/>
            <a:ahLst/>
            <a:cxnLst/>
            <a:rect l="l" t="t" r="r" b="b"/>
            <a:pathLst>
              <a:path w="28575" h="8229600">
                <a:moveTo>
                  <a:pt x="28574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28574" y="0"/>
                </a:lnTo>
                <a:lnTo>
                  <a:pt x="28574" y="8229599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3D8E40B-5CDD-482B-A8A2-E3EE5E2AA1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8323" y="1000953"/>
            <a:ext cx="3523099" cy="829858"/>
          </a:xfrm>
        </p:spPr>
        <p:txBody>
          <a:bodyPr anchor="t"/>
          <a:lstStyle>
            <a:lvl1pPr>
              <a:defRPr sz="2800" b="1">
                <a:solidFill>
                  <a:srgbClr val="0C234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C53A6308-0DEF-4FBB-9772-50D65F15DCB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92215" y="512762"/>
            <a:ext cx="3785616" cy="40965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DF85D7B9-C4E0-4662-8DFA-9A07F0D749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8324" y="1984127"/>
            <a:ext cx="3523100" cy="132856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rgbClr val="0C234B"/>
                </a:solidFill>
              </a:defRPr>
            </a:lvl1pPr>
            <a:lvl2pPr marL="5143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2pPr>
            <a:lvl3pPr marL="7429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3pPr>
            <a:lvl4pPr marL="9715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4pPr>
            <a:lvl5pPr marL="12001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4DFAA4-C6ED-4EA7-BAE0-FF091FDDB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0D47C1-8BC7-4B83-9853-7819B4AC3427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875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Description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9DADA874-09C4-40DA-921E-911AD02E4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C234B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7A7E4853-92BF-8943-98F7-E8F30CF4C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2659" y="513232"/>
            <a:ext cx="14288" cy="4114800"/>
          </a:xfrm>
          <a:custGeom>
            <a:avLst/>
            <a:gdLst/>
            <a:ahLst/>
            <a:cxnLst/>
            <a:rect l="l" t="t" r="r" b="b"/>
            <a:pathLst>
              <a:path w="28575" h="8229600">
                <a:moveTo>
                  <a:pt x="28574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28574" y="0"/>
                </a:lnTo>
                <a:lnTo>
                  <a:pt x="28574" y="8229599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AB0520"/>
            </a:solidFill>
          </a:ln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3D8E40B-5CDD-482B-A8A2-E3EE5E2AA1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8323" y="1000953"/>
            <a:ext cx="3523099" cy="829858"/>
          </a:xfrm>
        </p:spPr>
        <p:txBody>
          <a:bodyPr anchor="t"/>
          <a:lstStyle>
            <a:lvl1pPr>
              <a:defRPr sz="28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C53A6308-0DEF-4FBB-9772-50D65F15DCB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92215" y="512762"/>
            <a:ext cx="3785616" cy="4096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DF85D7B9-C4E0-4662-8DFA-9A07F0D749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8324" y="1984127"/>
            <a:ext cx="3523100" cy="132856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5143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2pPr>
            <a:lvl3pPr marL="7429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3pPr>
            <a:lvl4pPr marL="9715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4pPr>
            <a:lvl5pPr marL="12001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238B92-4D2A-4D8D-8117-7E0626A0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0951A1-6C41-4E6A-886D-1CC98BB84AAF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6817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deas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EE305CF2-3738-8E46-A4CD-EFB5936BA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C234B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432242-6D23-104C-983C-E3A1DF429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430263" y="2447925"/>
            <a:ext cx="2307398" cy="24765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C4679-B76D-446E-9CCB-9DAC4D9DB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94" y="1217646"/>
            <a:ext cx="3146898" cy="2307398"/>
          </a:xfrm>
        </p:spPr>
        <p:txBody>
          <a:bodyPr/>
          <a:lstStyle>
            <a:lvl1pPr>
              <a:defRPr sz="28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BDFA61D4-D8FF-4298-93DD-16FDEE7F7B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38928" y="523368"/>
            <a:ext cx="2260871" cy="346386"/>
          </a:xfrm>
        </p:spPr>
        <p:txBody>
          <a:bodyPr/>
          <a:lstStyle>
            <a:lvl1pPr marL="0" indent="0">
              <a:buFontTx/>
              <a:buNone/>
              <a:defRPr sz="1800" cap="all" baseline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 err="1"/>
              <a:t>SubheaD</a:t>
            </a:r>
            <a:r>
              <a:rPr lang="en-US" dirty="0"/>
              <a:t> Goes Here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1A7152A-57B2-4642-8BD7-3236D551DE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8928" y="968375"/>
            <a:ext cx="3390878" cy="11461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47BD57DE-C61D-4720-98A7-5B813CE737E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8928" y="2363479"/>
            <a:ext cx="2260871" cy="346386"/>
          </a:xfrm>
        </p:spPr>
        <p:txBody>
          <a:bodyPr/>
          <a:lstStyle>
            <a:lvl1pPr marL="0" indent="0">
              <a:buFontTx/>
              <a:buNone/>
              <a:defRPr sz="1800" cap="all" baseline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 err="1"/>
              <a:t>SubheaD</a:t>
            </a:r>
            <a:r>
              <a:rPr lang="en-US" dirty="0"/>
              <a:t> Goes Here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699377F-85F4-4F4B-A746-2127DC7F90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38928" y="2808486"/>
            <a:ext cx="3390878" cy="11461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B14529-B7A5-4199-894F-E232595AC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13B0AE-8459-448A-BA1A-E0034A834D9D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9053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dea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EE305CF2-3738-8E46-A4CD-EFB5936BA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8308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C234B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432242-6D23-104C-983C-E3A1DF429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430263" y="2447925"/>
            <a:ext cx="2307398" cy="24765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C4679-B76D-446E-9CCB-9DAC4D9DB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94" y="1217646"/>
            <a:ext cx="3146898" cy="2307398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BDFA61D4-D8FF-4298-93DD-16FDEE7F7B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38928" y="523368"/>
            <a:ext cx="2260871" cy="346386"/>
          </a:xfrm>
        </p:spPr>
        <p:txBody>
          <a:bodyPr/>
          <a:lstStyle>
            <a:lvl1pPr marL="0" indent="0">
              <a:buFontTx/>
              <a:buNone/>
              <a:defRPr sz="1800" cap="all" baseline="0"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 err="1"/>
              <a:t>SubheaD</a:t>
            </a:r>
            <a:r>
              <a:rPr lang="en-US" dirty="0"/>
              <a:t> Goes Here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1A7152A-57B2-4642-8BD7-3236D551DE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8928" y="968375"/>
            <a:ext cx="3390878" cy="11461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47BD57DE-C61D-4720-98A7-5B813CE737E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8928" y="2363479"/>
            <a:ext cx="2260871" cy="346386"/>
          </a:xfrm>
        </p:spPr>
        <p:txBody>
          <a:bodyPr/>
          <a:lstStyle>
            <a:lvl1pPr marL="0" indent="0">
              <a:buFontTx/>
              <a:buNone/>
              <a:defRPr sz="1800" cap="all" baseline="0"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 err="1"/>
              <a:t>SubheaD</a:t>
            </a:r>
            <a:r>
              <a:rPr lang="en-US" dirty="0"/>
              <a:t> Goes Here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699377F-85F4-4F4B-A746-2127DC7F90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38928" y="2808486"/>
            <a:ext cx="3390878" cy="11461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614973-BDC0-4CB9-BB0C-2E61745AD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5D8BF6-356C-4B03-89B8-AE16157C1128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4987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Concep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A7E98F78-1EE8-9C46-B346-E33EA2A7C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67F30830-0281-CB4A-8A0B-32C54DACC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07653" y="3494725"/>
            <a:ext cx="4937760" cy="14288"/>
          </a:xfrm>
          <a:custGeom>
            <a:avLst/>
            <a:gdLst/>
            <a:ahLst/>
            <a:cxnLst/>
            <a:rect l="l" t="t" r="r" b="b"/>
            <a:pathLst>
              <a:path w="7200900" h="28575">
                <a:moveTo>
                  <a:pt x="7200899" y="28574"/>
                </a:moveTo>
                <a:lnTo>
                  <a:pt x="0" y="28574"/>
                </a:lnTo>
                <a:lnTo>
                  <a:pt x="0" y="0"/>
                </a:lnTo>
                <a:lnTo>
                  <a:pt x="7200899" y="0"/>
                </a:lnTo>
                <a:lnTo>
                  <a:pt x="7200899" y="28574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5ECD14E-A5AB-49DD-9065-1CBBD51F21C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4598" y="514350"/>
            <a:ext cx="2276475" cy="411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F49E2-EB74-4301-8271-7116682C8A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7652" y="1052276"/>
            <a:ext cx="4950547" cy="2332950"/>
          </a:xfrm>
        </p:spPr>
        <p:txBody>
          <a:bodyPr/>
          <a:lstStyle>
            <a:lvl1pPr>
              <a:defRPr sz="2800" i="1"/>
            </a:lvl1pPr>
          </a:lstStyle>
          <a:p>
            <a:r>
              <a:rPr lang="en-US" dirty="0"/>
              <a:t>“Add a quote or a big concept that you want to highlight in your lecture”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FB7504E-76BE-4248-B6B6-AE7661B7FF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08375" y="3686175"/>
            <a:ext cx="3067050" cy="247650"/>
          </a:xfrm>
        </p:spPr>
        <p:txBody>
          <a:bodyPr/>
          <a:lstStyle>
            <a:lvl1pPr>
              <a:defRPr cap="all" baseline="0"/>
            </a:lvl1pPr>
          </a:lstStyle>
          <a:p>
            <a:pPr lvl="0"/>
            <a:r>
              <a:rPr lang="en-US" dirty="0"/>
              <a:t>Add a Reference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9946E3-4CC6-4B76-A658-02E32156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B863CB-DBB0-4230-A508-083F34E66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999654" y="4279392"/>
            <a:ext cx="917089" cy="7040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28805B-E224-4B42-8631-AD7BE5E6D306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8323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Concep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8">
            <a:extLst>
              <a:ext uri="{FF2B5EF4-FFF2-40B4-BE49-F238E27FC236}">
                <a16:creationId xmlns:a16="http://schemas.microsoft.com/office/drawing/2014/main" id="{67F30830-0281-CB4A-8A0B-32C54DACC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07653" y="3494725"/>
            <a:ext cx="4937760" cy="14288"/>
          </a:xfrm>
          <a:custGeom>
            <a:avLst/>
            <a:gdLst/>
            <a:ahLst/>
            <a:cxnLst/>
            <a:rect l="l" t="t" r="r" b="b"/>
            <a:pathLst>
              <a:path w="7200900" h="28575">
                <a:moveTo>
                  <a:pt x="7200899" y="28574"/>
                </a:moveTo>
                <a:lnTo>
                  <a:pt x="0" y="28574"/>
                </a:lnTo>
                <a:lnTo>
                  <a:pt x="0" y="0"/>
                </a:lnTo>
                <a:lnTo>
                  <a:pt x="7200899" y="0"/>
                </a:lnTo>
                <a:lnTo>
                  <a:pt x="7200899" y="28574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98C39FCF-BDF0-40FD-9D89-15E74753FA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4598" y="514350"/>
            <a:ext cx="2276475" cy="411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F49E2-EB74-4301-8271-7116682C8A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7652" y="1052276"/>
            <a:ext cx="4950547" cy="2332950"/>
          </a:xfrm>
        </p:spPr>
        <p:txBody>
          <a:bodyPr/>
          <a:lstStyle>
            <a:lvl1pPr>
              <a:defRPr sz="2800" i="1"/>
            </a:lvl1pPr>
          </a:lstStyle>
          <a:p>
            <a:r>
              <a:rPr lang="en-US" dirty="0"/>
              <a:t>“Add a quote or a big concept that you want to highlight in your lecture”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FB7504E-76BE-4248-B6B6-AE7661B7FF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08375" y="3686175"/>
            <a:ext cx="3067050" cy="247650"/>
          </a:xfrm>
        </p:spPr>
        <p:txBody>
          <a:bodyPr/>
          <a:lstStyle>
            <a:lvl1pPr>
              <a:defRPr cap="all" baseline="0"/>
            </a:lvl1pPr>
          </a:lstStyle>
          <a:p>
            <a:pPr lvl="0"/>
            <a:r>
              <a:rPr lang="en-US" dirty="0"/>
              <a:t>Add a Reference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122581-D4BA-462D-B7A6-566E26CF1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938A1E-6CF6-4886-A9E5-4C444A88CE16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2088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D4FFD09F-8BBB-4F4A-A03E-0EEFA8DA3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22" name="object 9">
            <a:extLst>
              <a:ext uri="{FF2B5EF4-FFF2-40B4-BE49-F238E27FC236}">
                <a16:creationId xmlns:a16="http://schemas.microsoft.com/office/drawing/2014/main" id="{52E66EB2-263D-BA4C-964B-DCF423D7C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63263" y="416463"/>
            <a:ext cx="22860" cy="4114800"/>
          </a:xfrm>
          <a:custGeom>
            <a:avLst/>
            <a:gdLst/>
            <a:ahLst/>
            <a:cxnLst/>
            <a:rect l="l" t="t" r="r" b="b"/>
            <a:pathLst>
              <a:path w="28575" h="8229600">
                <a:moveTo>
                  <a:pt x="0" y="0"/>
                </a:moveTo>
                <a:lnTo>
                  <a:pt x="28574" y="0"/>
                </a:lnTo>
                <a:lnTo>
                  <a:pt x="28574" y="8229599"/>
                </a:lnTo>
                <a:lnTo>
                  <a:pt x="0" y="8229599"/>
                </a:lnTo>
                <a:lnTo>
                  <a:pt x="0" y="0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39BDA-28DD-4208-87C4-93386440B4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95376"/>
            <a:ext cx="3793301" cy="1103313"/>
          </a:xfrm>
        </p:spPr>
        <p:txBody>
          <a:bodyPr/>
          <a:lstStyle>
            <a:lvl1pPr>
              <a:defRPr sz="28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6912D05-B42B-4961-BFC4-A2F86CEB381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376" y="1525218"/>
            <a:ext cx="3167063" cy="349250"/>
          </a:xfrm>
        </p:spPr>
        <p:txBody>
          <a:bodyPr/>
          <a:lstStyle>
            <a:lvl1pPr>
              <a:defRPr sz="1800" cap="all" baseline="0"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C30B01C-88F2-4FAD-859B-E87AFDD3B68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6376" y="1996430"/>
            <a:ext cx="3794125" cy="2627043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1pPr>
            <a:lvl2pPr marL="5143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2pPr>
            <a:lvl3pPr marL="7429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3pPr>
            <a:lvl4pPr marL="9715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4pPr>
            <a:lvl5pPr marL="12001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5pPr>
          </a:lstStyle>
          <a:p>
            <a:pPr lvl="0"/>
            <a:r>
              <a:rPr lang="en-US" dirty="0"/>
              <a:t>Fist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E2594A5-268C-408E-8012-C424DECDEED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3501" y="342794"/>
            <a:ext cx="3081528" cy="2057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F8651DD7-63E6-4903-BD12-0592E672FD7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00647" y="2506694"/>
            <a:ext cx="3081528" cy="2057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2B0326-EFC3-4F10-B836-18ED819D7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A4E7CA-BA68-4FCC-9665-69F551E8C553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9760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9">
            <a:extLst>
              <a:ext uri="{FF2B5EF4-FFF2-40B4-BE49-F238E27FC236}">
                <a16:creationId xmlns:a16="http://schemas.microsoft.com/office/drawing/2014/main" id="{52E66EB2-263D-BA4C-964B-DCF423D7C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63263" y="416463"/>
            <a:ext cx="22860" cy="4114800"/>
          </a:xfrm>
          <a:custGeom>
            <a:avLst/>
            <a:gdLst/>
            <a:ahLst/>
            <a:cxnLst/>
            <a:rect l="l" t="t" r="r" b="b"/>
            <a:pathLst>
              <a:path w="28575" h="8229600">
                <a:moveTo>
                  <a:pt x="0" y="0"/>
                </a:moveTo>
                <a:lnTo>
                  <a:pt x="28574" y="0"/>
                </a:lnTo>
                <a:lnTo>
                  <a:pt x="28574" y="8229599"/>
                </a:lnTo>
                <a:lnTo>
                  <a:pt x="0" y="8229599"/>
                </a:lnTo>
                <a:lnTo>
                  <a:pt x="0" y="0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39BDA-28DD-4208-87C4-93386440B4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95376"/>
            <a:ext cx="3793301" cy="1103313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6912D05-B42B-4961-BFC4-A2F86CEB381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376" y="1525218"/>
            <a:ext cx="3167063" cy="349250"/>
          </a:xfrm>
        </p:spPr>
        <p:txBody>
          <a:bodyPr/>
          <a:lstStyle>
            <a:lvl1pPr>
              <a:defRPr sz="1800" cap="all" baseline="0"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C30B01C-88F2-4FAD-859B-E87AFDD3B68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6376" y="1996430"/>
            <a:ext cx="3794125" cy="2627043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1pPr>
            <a:lvl2pPr marL="5143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2pPr>
            <a:lvl3pPr marL="7429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3pPr>
            <a:lvl4pPr marL="9715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4pPr>
            <a:lvl5pPr marL="12001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5pPr>
          </a:lstStyle>
          <a:p>
            <a:pPr lvl="0"/>
            <a:r>
              <a:rPr lang="en-US" dirty="0"/>
              <a:t>Fist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E2594A5-268C-408E-8012-C424DECDEED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3501" y="342794"/>
            <a:ext cx="3081528" cy="2057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F8651DD7-63E6-4903-BD12-0592E672FD7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00647" y="2506694"/>
            <a:ext cx="3081528" cy="2057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A87F3C-1845-4294-85C8-02F3C0D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277C25-3B7D-40FE-AE71-C22CA10385F6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90532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D4FFD09F-8BBB-4F4A-A03E-0EEFA8DA3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D6C86A-7EF8-4995-B791-F52BAC491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894E458-004D-40AB-9FEC-0F877818BFF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18742" y="233723"/>
            <a:ext cx="1816765" cy="48589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4124E1-CD9A-4193-90CB-84D887DD908F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6CA161-D352-4F0F-911E-1773C6600C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6561" y="272355"/>
            <a:ext cx="6663688" cy="473936"/>
          </a:xfrm>
        </p:spPr>
        <p:txBody>
          <a:bodyPr/>
          <a:lstStyle>
            <a:lvl1pPr>
              <a:defRPr sz="28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42064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9C6AE3-FB74-487A-A448-DF9FBEF8E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5169CB-6D49-4D00-A9BC-847C02F5D56D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C468C18-4F5D-4F75-BCB0-00D0E9C15F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6561" y="272355"/>
            <a:ext cx="6663688" cy="473936"/>
          </a:xfrm>
        </p:spPr>
        <p:txBody>
          <a:bodyPr/>
          <a:lstStyle>
            <a:lvl1pPr>
              <a:defRPr sz="28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12455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2">
            <a:extLst>
              <a:ext uri="{FF2B5EF4-FFF2-40B4-BE49-F238E27FC236}">
                <a16:creationId xmlns:a16="http://schemas.microsoft.com/office/drawing/2014/main" id="{B7C7D8D2-C446-5A4B-99DC-B14F0DCA9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241" y="0"/>
            <a:ext cx="9144000" cy="3998068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E685FBF-2BCE-B549-BA09-F031EF8AC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436702" y="4411586"/>
            <a:ext cx="1527309" cy="36909"/>
            <a:chOff x="9759603" y="5883440"/>
            <a:chExt cx="3054617" cy="73818"/>
          </a:xfrm>
        </p:grpSpPr>
        <p:pic>
          <p:nvPicPr>
            <p:cNvPr id="38" name="object 10">
              <a:extLst>
                <a:ext uri="{FF2B5EF4-FFF2-40B4-BE49-F238E27FC236}">
                  <a16:creationId xmlns:a16="http://schemas.microsoft.com/office/drawing/2014/main" id="{77E5EFED-C334-5348-B195-101710A90CE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9603" y="5883440"/>
              <a:ext cx="74502" cy="73818"/>
            </a:xfrm>
            <a:prstGeom prst="rect">
              <a:avLst/>
            </a:prstGeom>
          </p:spPr>
        </p:pic>
        <p:pic>
          <p:nvPicPr>
            <p:cNvPr id="39" name="object 11">
              <a:extLst>
                <a:ext uri="{FF2B5EF4-FFF2-40B4-BE49-F238E27FC236}">
                  <a16:creationId xmlns:a16="http://schemas.microsoft.com/office/drawing/2014/main" id="{FAB9D9A9-7F38-3B4C-A7E6-008F0C8A345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8609" y="5883440"/>
              <a:ext cx="74502" cy="73818"/>
            </a:xfrm>
            <a:prstGeom prst="rect">
              <a:avLst/>
            </a:prstGeom>
          </p:spPr>
        </p:pic>
        <p:pic>
          <p:nvPicPr>
            <p:cNvPr id="40" name="object 12">
              <a:extLst>
                <a:ext uri="{FF2B5EF4-FFF2-40B4-BE49-F238E27FC236}">
                  <a16:creationId xmlns:a16="http://schemas.microsoft.com/office/drawing/2014/main" id="{22B42B0D-334F-2F40-B84F-1BD121964A3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7615" y="5883440"/>
              <a:ext cx="74502" cy="73818"/>
            </a:xfrm>
            <a:prstGeom prst="rect">
              <a:avLst/>
            </a:prstGeom>
          </p:spPr>
        </p:pic>
        <p:pic>
          <p:nvPicPr>
            <p:cNvPr id="41" name="object 13">
              <a:extLst>
                <a:ext uri="{FF2B5EF4-FFF2-40B4-BE49-F238E27FC236}">
                  <a16:creationId xmlns:a16="http://schemas.microsoft.com/office/drawing/2014/main" id="{B4A746E3-8FC4-D548-A54A-DECF26A9B56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06621" y="5883440"/>
              <a:ext cx="74502" cy="73818"/>
            </a:xfrm>
            <a:prstGeom prst="rect">
              <a:avLst/>
            </a:prstGeom>
          </p:spPr>
        </p:pic>
        <p:pic>
          <p:nvPicPr>
            <p:cNvPr id="42" name="object 14">
              <a:extLst>
                <a:ext uri="{FF2B5EF4-FFF2-40B4-BE49-F238E27FC236}">
                  <a16:creationId xmlns:a16="http://schemas.microsoft.com/office/drawing/2014/main" id="{39544134-CBCF-7F49-8BB4-E034D284836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55626" y="5883440"/>
              <a:ext cx="74502" cy="73818"/>
            </a:xfrm>
            <a:prstGeom prst="rect">
              <a:avLst/>
            </a:prstGeom>
          </p:spPr>
        </p:pic>
        <p:pic>
          <p:nvPicPr>
            <p:cNvPr id="43" name="object 15">
              <a:extLst>
                <a:ext uri="{FF2B5EF4-FFF2-40B4-BE49-F238E27FC236}">
                  <a16:creationId xmlns:a16="http://schemas.microsoft.com/office/drawing/2014/main" id="{77E4E128-5E53-4E45-9186-7F2CB15E9C0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04632" y="5883440"/>
              <a:ext cx="74502" cy="73818"/>
            </a:xfrm>
            <a:prstGeom prst="rect">
              <a:avLst/>
            </a:prstGeom>
          </p:spPr>
        </p:pic>
        <p:pic>
          <p:nvPicPr>
            <p:cNvPr id="44" name="object 16">
              <a:extLst>
                <a:ext uri="{FF2B5EF4-FFF2-40B4-BE49-F238E27FC236}">
                  <a16:creationId xmlns:a16="http://schemas.microsoft.com/office/drawing/2014/main" id="{EA314DE2-F2A2-9C49-A823-AB44F564CAE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53638" y="5883440"/>
              <a:ext cx="74502" cy="73818"/>
            </a:xfrm>
            <a:prstGeom prst="rect">
              <a:avLst/>
            </a:prstGeom>
          </p:spPr>
        </p:pic>
        <p:pic>
          <p:nvPicPr>
            <p:cNvPr id="45" name="object 17">
              <a:extLst>
                <a:ext uri="{FF2B5EF4-FFF2-40B4-BE49-F238E27FC236}">
                  <a16:creationId xmlns:a16="http://schemas.microsoft.com/office/drawing/2014/main" id="{481C9080-D246-CC4D-AC19-4516830A987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02643" y="5883440"/>
              <a:ext cx="74502" cy="73818"/>
            </a:xfrm>
            <a:prstGeom prst="rect">
              <a:avLst/>
            </a:prstGeom>
          </p:spPr>
        </p:pic>
        <p:pic>
          <p:nvPicPr>
            <p:cNvPr id="46" name="object 18">
              <a:extLst>
                <a:ext uri="{FF2B5EF4-FFF2-40B4-BE49-F238E27FC236}">
                  <a16:creationId xmlns:a16="http://schemas.microsoft.com/office/drawing/2014/main" id="{B91AF3CB-3006-CF4D-9B35-B8E73724E6A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1649" y="5883440"/>
              <a:ext cx="74502" cy="73818"/>
            </a:xfrm>
            <a:prstGeom prst="rect">
              <a:avLst/>
            </a:prstGeom>
          </p:spPr>
        </p:pic>
        <p:pic>
          <p:nvPicPr>
            <p:cNvPr id="47" name="object 19">
              <a:extLst>
                <a:ext uri="{FF2B5EF4-FFF2-40B4-BE49-F238E27FC236}">
                  <a16:creationId xmlns:a16="http://schemas.microsoft.com/office/drawing/2014/main" id="{6D9B3E06-0041-3749-8026-5D04ABB27C5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00654" y="5883440"/>
              <a:ext cx="74502" cy="73818"/>
            </a:xfrm>
            <a:prstGeom prst="rect">
              <a:avLst/>
            </a:prstGeom>
          </p:spPr>
        </p:pic>
        <p:pic>
          <p:nvPicPr>
            <p:cNvPr id="48" name="object 20">
              <a:extLst>
                <a:ext uri="{FF2B5EF4-FFF2-40B4-BE49-F238E27FC236}">
                  <a16:creationId xmlns:a16="http://schemas.microsoft.com/office/drawing/2014/main" id="{FBB1329A-4AAA-B24E-A552-4416DD54816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49660" y="5883440"/>
              <a:ext cx="74502" cy="73818"/>
            </a:xfrm>
            <a:prstGeom prst="rect">
              <a:avLst/>
            </a:prstGeom>
          </p:spPr>
        </p:pic>
        <p:pic>
          <p:nvPicPr>
            <p:cNvPr id="49" name="object 21">
              <a:extLst>
                <a:ext uri="{FF2B5EF4-FFF2-40B4-BE49-F238E27FC236}">
                  <a16:creationId xmlns:a16="http://schemas.microsoft.com/office/drawing/2014/main" id="{03B8B288-0AD1-2946-A4FD-7C97BC89A2D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98666" y="5883440"/>
              <a:ext cx="74502" cy="73818"/>
            </a:xfrm>
            <a:prstGeom prst="rect">
              <a:avLst/>
            </a:prstGeom>
          </p:spPr>
        </p:pic>
        <p:pic>
          <p:nvPicPr>
            <p:cNvPr id="50" name="object 22">
              <a:extLst>
                <a:ext uri="{FF2B5EF4-FFF2-40B4-BE49-F238E27FC236}">
                  <a16:creationId xmlns:a16="http://schemas.microsoft.com/office/drawing/2014/main" id="{0175A97A-3772-4145-B23A-BB3AB2F4C7B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47671" y="5883440"/>
              <a:ext cx="74502" cy="73818"/>
            </a:xfrm>
            <a:prstGeom prst="rect">
              <a:avLst/>
            </a:prstGeom>
          </p:spPr>
        </p:pic>
        <p:pic>
          <p:nvPicPr>
            <p:cNvPr id="51" name="object 23">
              <a:extLst>
                <a:ext uri="{FF2B5EF4-FFF2-40B4-BE49-F238E27FC236}">
                  <a16:creationId xmlns:a16="http://schemas.microsoft.com/office/drawing/2014/main" id="{F5D5E73B-4EB9-0F4E-8F34-1560737FF9A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96677" y="5883440"/>
              <a:ext cx="74502" cy="73818"/>
            </a:xfrm>
            <a:prstGeom prst="rect">
              <a:avLst/>
            </a:prstGeom>
          </p:spPr>
        </p:pic>
        <p:pic>
          <p:nvPicPr>
            <p:cNvPr id="52" name="object 24">
              <a:extLst>
                <a:ext uri="{FF2B5EF4-FFF2-40B4-BE49-F238E27FC236}">
                  <a16:creationId xmlns:a16="http://schemas.microsoft.com/office/drawing/2014/main" id="{2D1C41DC-EECA-8B49-97A6-D829EF25806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45683" y="5883440"/>
              <a:ext cx="74502" cy="73818"/>
            </a:xfrm>
            <a:prstGeom prst="rect">
              <a:avLst/>
            </a:prstGeom>
          </p:spPr>
        </p:pic>
        <p:pic>
          <p:nvPicPr>
            <p:cNvPr id="53" name="object 25">
              <a:extLst>
                <a:ext uri="{FF2B5EF4-FFF2-40B4-BE49-F238E27FC236}">
                  <a16:creationId xmlns:a16="http://schemas.microsoft.com/office/drawing/2014/main" id="{1F96471A-62BC-8B4F-B45C-5EAAFE29819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94688" y="5883440"/>
              <a:ext cx="74503" cy="73818"/>
            </a:xfrm>
            <a:prstGeom prst="rect">
              <a:avLst/>
            </a:prstGeom>
          </p:spPr>
        </p:pic>
        <p:pic>
          <p:nvPicPr>
            <p:cNvPr id="54" name="object 26">
              <a:extLst>
                <a:ext uri="{FF2B5EF4-FFF2-40B4-BE49-F238E27FC236}">
                  <a16:creationId xmlns:a16="http://schemas.microsoft.com/office/drawing/2014/main" id="{56B466DF-F1E8-5C4D-BA97-A5515A44E4C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43695" y="5883440"/>
              <a:ext cx="74503" cy="73818"/>
            </a:xfrm>
            <a:prstGeom prst="rect">
              <a:avLst/>
            </a:prstGeom>
          </p:spPr>
        </p:pic>
        <p:pic>
          <p:nvPicPr>
            <p:cNvPr id="55" name="object 27">
              <a:extLst>
                <a:ext uri="{FF2B5EF4-FFF2-40B4-BE49-F238E27FC236}">
                  <a16:creationId xmlns:a16="http://schemas.microsoft.com/office/drawing/2014/main" id="{633A8674-34DA-1749-A604-A3B2A352581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92700" y="5883440"/>
              <a:ext cx="74503" cy="73818"/>
            </a:xfrm>
            <a:prstGeom prst="rect">
              <a:avLst/>
            </a:prstGeom>
          </p:spPr>
        </p:pic>
        <p:pic>
          <p:nvPicPr>
            <p:cNvPr id="56" name="object 28">
              <a:extLst>
                <a:ext uri="{FF2B5EF4-FFF2-40B4-BE49-F238E27FC236}">
                  <a16:creationId xmlns:a16="http://schemas.microsoft.com/office/drawing/2014/main" id="{32A8830D-76A4-C447-B83F-496D1A6BF33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41706" y="5883440"/>
              <a:ext cx="74503" cy="73818"/>
            </a:xfrm>
            <a:prstGeom prst="rect">
              <a:avLst/>
            </a:prstGeom>
          </p:spPr>
        </p:pic>
        <p:pic>
          <p:nvPicPr>
            <p:cNvPr id="57" name="object 29">
              <a:extLst>
                <a:ext uri="{FF2B5EF4-FFF2-40B4-BE49-F238E27FC236}">
                  <a16:creationId xmlns:a16="http://schemas.microsoft.com/office/drawing/2014/main" id="{C469B417-342D-9348-AED3-498632843AD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90712" y="5883440"/>
              <a:ext cx="74503" cy="73818"/>
            </a:xfrm>
            <a:prstGeom prst="rect">
              <a:avLst/>
            </a:prstGeom>
          </p:spPr>
        </p:pic>
        <p:pic>
          <p:nvPicPr>
            <p:cNvPr id="58" name="object 30">
              <a:extLst>
                <a:ext uri="{FF2B5EF4-FFF2-40B4-BE49-F238E27FC236}">
                  <a16:creationId xmlns:a16="http://schemas.microsoft.com/office/drawing/2014/main" id="{EA6C1853-D361-874D-AD9F-02AE3A4D2C4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39717" y="5883440"/>
              <a:ext cx="74503" cy="73818"/>
            </a:xfrm>
            <a:prstGeom prst="rect">
              <a:avLst/>
            </a:prstGeom>
          </p:spPr>
        </p:pic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0B06616A-1FB1-4375-9C02-1889BA49B3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4511" y="2671020"/>
            <a:ext cx="7772400" cy="1103313"/>
          </a:xfrm>
        </p:spPr>
        <p:txBody>
          <a:bodyPr/>
          <a:lstStyle>
            <a:lvl1pPr>
              <a:defRPr sz="3600">
                <a:solidFill>
                  <a:srgbClr val="0C234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F0DE18A-C456-4DB6-A62C-ECB74329E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66699A7-AC28-44ED-8966-4E525EA306F2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5352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image7.png" descr="triangle_page#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867" y="4964919"/>
            <a:ext cx="435864" cy="1805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83" name="Group 483"/>
          <p:cNvGrpSpPr/>
          <p:nvPr/>
        </p:nvGrpSpPr>
        <p:grpSpPr>
          <a:xfrm>
            <a:off x="-1" y="-1"/>
            <a:ext cx="9144001" cy="480062"/>
            <a:chOff x="0" y="0"/>
            <a:chExt cx="9144000" cy="640080"/>
          </a:xfrm>
        </p:grpSpPr>
        <p:grpSp>
          <p:nvGrpSpPr>
            <p:cNvPr id="479" name="Group 479"/>
            <p:cNvGrpSpPr/>
            <p:nvPr/>
          </p:nvGrpSpPr>
          <p:grpSpPr>
            <a:xfrm>
              <a:off x="-1" y="9862"/>
              <a:ext cx="9144001" cy="630000"/>
              <a:chOff x="0" y="0"/>
              <a:chExt cx="9144000" cy="629998"/>
            </a:xfrm>
          </p:grpSpPr>
          <p:sp>
            <p:nvSpPr>
              <p:cNvPr id="477" name="Shape 477"/>
              <p:cNvSpPr/>
              <p:nvPr/>
            </p:nvSpPr>
            <p:spPr>
              <a:xfrm>
                <a:off x="0" y="0"/>
                <a:ext cx="9144000" cy="629999"/>
              </a:xfrm>
              <a:prstGeom prst="rect">
                <a:avLst/>
              </a:prstGeom>
              <a:solidFill>
                <a:srgbClr val="0C234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>
                  <a:defRPr sz="1800" b="0">
                    <a:solidFill>
                      <a:srgbClr val="000000"/>
                    </a:solidFill>
                  </a:defRPr>
                </a:pPr>
                <a:endParaRPr sz="1350"/>
              </a:p>
            </p:txBody>
          </p:sp>
          <p:pic>
            <p:nvPicPr>
              <p:cNvPr id="478" name="image8.tif"/>
              <p:cNvPicPr>
                <a:picLocks noChangeAspect="1"/>
              </p:cNvPicPr>
              <p:nvPr/>
            </p:nvPicPr>
            <p:blipFill>
              <a:blip r:embed="rId3"/>
              <a:srcRect l="92" t="20960" r="3103" b="54851"/>
              <a:stretch>
                <a:fillRect/>
              </a:stretch>
            </p:blipFill>
            <p:spPr>
              <a:xfrm>
                <a:off x="-1" y="0"/>
                <a:ext cx="9144001" cy="6299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482" name="Group 482"/>
            <p:cNvGrpSpPr/>
            <p:nvPr/>
          </p:nvGrpSpPr>
          <p:grpSpPr>
            <a:xfrm>
              <a:off x="0" y="-1"/>
              <a:ext cx="9144000" cy="640082"/>
              <a:chOff x="0" y="0"/>
              <a:chExt cx="9144000" cy="640080"/>
            </a:xfrm>
          </p:grpSpPr>
          <p:sp>
            <p:nvSpPr>
              <p:cNvPr id="480" name="Shape 480"/>
              <p:cNvSpPr/>
              <p:nvPr/>
            </p:nvSpPr>
            <p:spPr>
              <a:xfrm>
                <a:off x="0" y="-1"/>
                <a:ext cx="9144000" cy="640082"/>
              </a:xfrm>
              <a:prstGeom prst="rect">
                <a:avLst/>
              </a:prstGeom>
              <a:solidFill>
                <a:srgbClr val="0C234B">
                  <a:alpha val="89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>
                  <a:defRPr sz="1800" b="0">
                    <a:solidFill>
                      <a:srgbClr val="000000"/>
                    </a:solidFill>
                  </a:defRPr>
                </a:pPr>
                <a:endParaRPr sz="1350"/>
              </a:p>
            </p:txBody>
          </p:sp>
          <p:pic>
            <p:nvPicPr>
              <p:cNvPr id="481" name="image9.png" descr="unireldata:Shared:_UR_CLIENTS:OUR:2014:OUR140527_DE_BrandArchitecture:MASTER LOGOS:CENG_140611_DE_BrandArchitecture_Folder:UA_CENG_logo lock up:DIGITAL:PNG:Reverse:UA_CENG_RGB_Primary_reverse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2497" y="142323"/>
                <a:ext cx="2359182" cy="37681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484" name="Shape 484"/>
          <p:cNvSpPr>
            <a:spLocks noGrp="1"/>
          </p:cNvSpPr>
          <p:nvPr>
            <p:ph type="title"/>
          </p:nvPr>
        </p:nvSpPr>
        <p:spPr>
          <a:xfrm>
            <a:off x="685292" y="594705"/>
            <a:ext cx="7772401" cy="513803"/>
          </a:xfrm>
          <a:prstGeom prst="rect">
            <a:avLst/>
          </a:prstGeom>
        </p:spPr>
        <p:txBody>
          <a:bodyPr/>
          <a:lstStyle>
            <a:lvl1pPr defTabSz="342900">
              <a:defRPr sz="1500" b="1">
                <a:solidFill>
                  <a:srgbClr val="0C234B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Title Text</a:t>
            </a:r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xfrm>
            <a:off x="765444" y="1680601"/>
            <a:ext cx="3599265" cy="2228799"/>
          </a:xfrm>
          <a:prstGeom prst="rect">
            <a:avLst/>
          </a:prstGeom>
        </p:spPr>
        <p:txBody>
          <a:bodyPr/>
          <a:lstStyle>
            <a:lvl1pPr defTabSz="342900">
              <a:spcBef>
                <a:spcPts val="300"/>
              </a:spcBef>
              <a:buClr>
                <a:srgbClr val="AB0520"/>
              </a:buClr>
              <a:buFont typeface="Arial"/>
              <a:defRPr sz="1500">
                <a:solidFill>
                  <a:srgbClr val="6F868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610790" indent="-267890" defTabSz="342900">
              <a:spcBef>
                <a:spcPts val="300"/>
              </a:spcBef>
              <a:buClr>
                <a:srgbClr val="AB0520"/>
              </a:buClr>
              <a:buFont typeface="Arial"/>
              <a:buChar char="•"/>
              <a:defRPr sz="1500">
                <a:solidFill>
                  <a:srgbClr val="6F868D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71550" indent="-285750" defTabSz="342900">
              <a:spcBef>
                <a:spcPts val="300"/>
              </a:spcBef>
              <a:buClr>
                <a:srgbClr val="AB0520"/>
              </a:buClr>
              <a:buFont typeface="Arial"/>
              <a:defRPr sz="1500">
                <a:solidFill>
                  <a:srgbClr val="6F868D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14450" indent="-285750" defTabSz="342900">
              <a:spcBef>
                <a:spcPts val="300"/>
              </a:spcBef>
              <a:buClr>
                <a:srgbClr val="AB0520"/>
              </a:buClr>
              <a:buFont typeface="Arial"/>
              <a:buChar char="•"/>
              <a:defRPr sz="1500">
                <a:solidFill>
                  <a:srgbClr val="6F868D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657350" indent="-285750" defTabSz="342900">
              <a:spcBef>
                <a:spcPts val="300"/>
              </a:spcBef>
              <a:buClr>
                <a:srgbClr val="AB0520"/>
              </a:buClr>
              <a:buFont typeface="Arial"/>
              <a:buChar char="•"/>
              <a:defRPr sz="1500">
                <a:solidFill>
                  <a:srgbClr val="6F868D"/>
                </a:solidFill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6" name="Shape 486"/>
          <p:cNvSpPr>
            <a:spLocks noGrp="1"/>
          </p:cNvSpPr>
          <p:nvPr>
            <p:ph type="sldNum" sz="quarter" idx="2"/>
          </p:nvPr>
        </p:nvSpPr>
        <p:spPr>
          <a:xfrm>
            <a:off x="4423179" y="4964042"/>
            <a:ext cx="279883" cy="2077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3458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2">
            <a:extLst>
              <a:ext uri="{FF2B5EF4-FFF2-40B4-BE49-F238E27FC236}">
                <a16:creationId xmlns:a16="http://schemas.microsoft.com/office/drawing/2014/main" id="{B7C7D8D2-C446-5A4B-99DC-B14F0DCA9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241" y="0"/>
            <a:ext cx="9144000" cy="3998068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E685FBF-2BCE-B549-BA09-F031EF8AC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436702" y="4411586"/>
            <a:ext cx="1527309" cy="36909"/>
            <a:chOff x="9759603" y="5883440"/>
            <a:chExt cx="3054617" cy="73818"/>
          </a:xfrm>
        </p:grpSpPr>
        <p:pic>
          <p:nvPicPr>
            <p:cNvPr id="38" name="object 10">
              <a:extLst>
                <a:ext uri="{FF2B5EF4-FFF2-40B4-BE49-F238E27FC236}">
                  <a16:creationId xmlns:a16="http://schemas.microsoft.com/office/drawing/2014/main" id="{77E5EFED-C334-5348-B195-101710A90CE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9603" y="5883440"/>
              <a:ext cx="74502" cy="73818"/>
            </a:xfrm>
            <a:prstGeom prst="rect">
              <a:avLst/>
            </a:prstGeom>
          </p:spPr>
        </p:pic>
        <p:pic>
          <p:nvPicPr>
            <p:cNvPr id="39" name="object 11">
              <a:extLst>
                <a:ext uri="{FF2B5EF4-FFF2-40B4-BE49-F238E27FC236}">
                  <a16:creationId xmlns:a16="http://schemas.microsoft.com/office/drawing/2014/main" id="{FAB9D9A9-7F38-3B4C-A7E6-008F0C8A345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8609" y="5883440"/>
              <a:ext cx="74502" cy="73818"/>
            </a:xfrm>
            <a:prstGeom prst="rect">
              <a:avLst/>
            </a:prstGeom>
          </p:spPr>
        </p:pic>
        <p:pic>
          <p:nvPicPr>
            <p:cNvPr id="40" name="object 12">
              <a:extLst>
                <a:ext uri="{FF2B5EF4-FFF2-40B4-BE49-F238E27FC236}">
                  <a16:creationId xmlns:a16="http://schemas.microsoft.com/office/drawing/2014/main" id="{22B42B0D-334F-2F40-B84F-1BD121964A3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7615" y="5883440"/>
              <a:ext cx="74502" cy="73818"/>
            </a:xfrm>
            <a:prstGeom prst="rect">
              <a:avLst/>
            </a:prstGeom>
          </p:spPr>
        </p:pic>
        <p:pic>
          <p:nvPicPr>
            <p:cNvPr id="41" name="object 13">
              <a:extLst>
                <a:ext uri="{FF2B5EF4-FFF2-40B4-BE49-F238E27FC236}">
                  <a16:creationId xmlns:a16="http://schemas.microsoft.com/office/drawing/2014/main" id="{B4A746E3-8FC4-D548-A54A-DECF26A9B56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06621" y="5883440"/>
              <a:ext cx="74502" cy="73818"/>
            </a:xfrm>
            <a:prstGeom prst="rect">
              <a:avLst/>
            </a:prstGeom>
          </p:spPr>
        </p:pic>
        <p:pic>
          <p:nvPicPr>
            <p:cNvPr id="42" name="object 14">
              <a:extLst>
                <a:ext uri="{FF2B5EF4-FFF2-40B4-BE49-F238E27FC236}">
                  <a16:creationId xmlns:a16="http://schemas.microsoft.com/office/drawing/2014/main" id="{39544134-CBCF-7F49-8BB4-E034D284836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55626" y="5883440"/>
              <a:ext cx="74502" cy="73818"/>
            </a:xfrm>
            <a:prstGeom prst="rect">
              <a:avLst/>
            </a:prstGeom>
          </p:spPr>
        </p:pic>
        <p:pic>
          <p:nvPicPr>
            <p:cNvPr id="43" name="object 15">
              <a:extLst>
                <a:ext uri="{FF2B5EF4-FFF2-40B4-BE49-F238E27FC236}">
                  <a16:creationId xmlns:a16="http://schemas.microsoft.com/office/drawing/2014/main" id="{77E4E128-5E53-4E45-9186-7F2CB15E9C0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04632" y="5883440"/>
              <a:ext cx="74502" cy="73818"/>
            </a:xfrm>
            <a:prstGeom prst="rect">
              <a:avLst/>
            </a:prstGeom>
          </p:spPr>
        </p:pic>
        <p:pic>
          <p:nvPicPr>
            <p:cNvPr id="44" name="object 16">
              <a:extLst>
                <a:ext uri="{FF2B5EF4-FFF2-40B4-BE49-F238E27FC236}">
                  <a16:creationId xmlns:a16="http://schemas.microsoft.com/office/drawing/2014/main" id="{EA314DE2-F2A2-9C49-A823-AB44F564CAE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53638" y="5883440"/>
              <a:ext cx="74502" cy="73818"/>
            </a:xfrm>
            <a:prstGeom prst="rect">
              <a:avLst/>
            </a:prstGeom>
          </p:spPr>
        </p:pic>
        <p:pic>
          <p:nvPicPr>
            <p:cNvPr id="45" name="object 17">
              <a:extLst>
                <a:ext uri="{FF2B5EF4-FFF2-40B4-BE49-F238E27FC236}">
                  <a16:creationId xmlns:a16="http://schemas.microsoft.com/office/drawing/2014/main" id="{481C9080-D246-CC4D-AC19-4516830A987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02643" y="5883440"/>
              <a:ext cx="74502" cy="73818"/>
            </a:xfrm>
            <a:prstGeom prst="rect">
              <a:avLst/>
            </a:prstGeom>
          </p:spPr>
        </p:pic>
        <p:pic>
          <p:nvPicPr>
            <p:cNvPr id="46" name="object 18">
              <a:extLst>
                <a:ext uri="{FF2B5EF4-FFF2-40B4-BE49-F238E27FC236}">
                  <a16:creationId xmlns:a16="http://schemas.microsoft.com/office/drawing/2014/main" id="{B91AF3CB-3006-CF4D-9B35-B8E73724E6A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1649" y="5883440"/>
              <a:ext cx="74502" cy="73818"/>
            </a:xfrm>
            <a:prstGeom prst="rect">
              <a:avLst/>
            </a:prstGeom>
          </p:spPr>
        </p:pic>
        <p:pic>
          <p:nvPicPr>
            <p:cNvPr id="47" name="object 19">
              <a:extLst>
                <a:ext uri="{FF2B5EF4-FFF2-40B4-BE49-F238E27FC236}">
                  <a16:creationId xmlns:a16="http://schemas.microsoft.com/office/drawing/2014/main" id="{6D9B3E06-0041-3749-8026-5D04ABB27C5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00654" y="5883440"/>
              <a:ext cx="74502" cy="73818"/>
            </a:xfrm>
            <a:prstGeom prst="rect">
              <a:avLst/>
            </a:prstGeom>
          </p:spPr>
        </p:pic>
        <p:pic>
          <p:nvPicPr>
            <p:cNvPr id="48" name="object 20">
              <a:extLst>
                <a:ext uri="{FF2B5EF4-FFF2-40B4-BE49-F238E27FC236}">
                  <a16:creationId xmlns:a16="http://schemas.microsoft.com/office/drawing/2014/main" id="{FBB1329A-4AAA-B24E-A552-4416DD54816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49660" y="5883440"/>
              <a:ext cx="74502" cy="73818"/>
            </a:xfrm>
            <a:prstGeom prst="rect">
              <a:avLst/>
            </a:prstGeom>
          </p:spPr>
        </p:pic>
        <p:pic>
          <p:nvPicPr>
            <p:cNvPr id="49" name="object 21">
              <a:extLst>
                <a:ext uri="{FF2B5EF4-FFF2-40B4-BE49-F238E27FC236}">
                  <a16:creationId xmlns:a16="http://schemas.microsoft.com/office/drawing/2014/main" id="{03B8B288-0AD1-2946-A4FD-7C97BC89A2D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98666" y="5883440"/>
              <a:ext cx="74502" cy="73818"/>
            </a:xfrm>
            <a:prstGeom prst="rect">
              <a:avLst/>
            </a:prstGeom>
          </p:spPr>
        </p:pic>
        <p:pic>
          <p:nvPicPr>
            <p:cNvPr id="50" name="object 22">
              <a:extLst>
                <a:ext uri="{FF2B5EF4-FFF2-40B4-BE49-F238E27FC236}">
                  <a16:creationId xmlns:a16="http://schemas.microsoft.com/office/drawing/2014/main" id="{0175A97A-3772-4145-B23A-BB3AB2F4C7B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47671" y="5883440"/>
              <a:ext cx="74502" cy="73818"/>
            </a:xfrm>
            <a:prstGeom prst="rect">
              <a:avLst/>
            </a:prstGeom>
          </p:spPr>
        </p:pic>
        <p:pic>
          <p:nvPicPr>
            <p:cNvPr id="51" name="object 23">
              <a:extLst>
                <a:ext uri="{FF2B5EF4-FFF2-40B4-BE49-F238E27FC236}">
                  <a16:creationId xmlns:a16="http://schemas.microsoft.com/office/drawing/2014/main" id="{F5D5E73B-4EB9-0F4E-8F34-1560737FF9A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96677" y="5883440"/>
              <a:ext cx="74502" cy="73818"/>
            </a:xfrm>
            <a:prstGeom prst="rect">
              <a:avLst/>
            </a:prstGeom>
          </p:spPr>
        </p:pic>
        <p:pic>
          <p:nvPicPr>
            <p:cNvPr id="52" name="object 24">
              <a:extLst>
                <a:ext uri="{FF2B5EF4-FFF2-40B4-BE49-F238E27FC236}">
                  <a16:creationId xmlns:a16="http://schemas.microsoft.com/office/drawing/2014/main" id="{2D1C41DC-EECA-8B49-97A6-D829EF25806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45683" y="5883440"/>
              <a:ext cx="74502" cy="73818"/>
            </a:xfrm>
            <a:prstGeom prst="rect">
              <a:avLst/>
            </a:prstGeom>
          </p:spPr>
        </p:pic>
        <p:pic>
          <p:nvPicPr>
            <p:cNvPr id="53" name="object 25">
              <a:extLst>
                <a:ext uri="{FF2B5EF4-FFF2-40B4-BE49-F238E27FC236}">
                  <a16:creationId xmlns:a16="http://schemas.microsoft.com/office/drawing/2014/main" id="{1F96471A-62BC-8B4F-B45C-5EAAFE29819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94688" y="5883440"/>
              <a:ext cx="74503" cy="73818"/>
            </a:xfrm>
            <a:prstGeom prst="rect">
              <a:avLst/>
            </a:prstGeom>
          </p:spPr>
        </p:pic>
        <p:pic>
          <p:nvPicPr>
            <p:cNvPr id="54" name="object 26">
              <a:extLst>
                <a:ext uri="{FF2B5EF4-FFF2-40B4-BE49-F238E27FC236}">
                  <a16:creationId xmlns:a16="http://schemas.microsoft.com/office/drawing/2014/main" id="{56B466DF-F1E8-5C4D-BA97-A5515A44E4C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43695" y="5883440"/>
              <a:ext cx="74503" cy="73818"/>
            </a:xfrm>
            <a:prstGeom prst="rect">
              <a:avLst/>
            </a:prstGeom>
          </p:spPr>
        </p:pic>
        <p:pic>
          <p:nvPicPr>
            <p:cNvPr id="55" name="object 27">
              <a:extLst>
                <a:ext uri="{FF2B5EF4-FFF2-40B4-BE49-F238E27FC236}">
                  <a16:creationId xmlns:a16="http://schemas.microsoft.com/office/drawing/2014/main" id="{633A8674-34DA-1749-A604-A3B2A352581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92700" y="5883440"/>
              <a:ext cx="74503" cy="73818"/>
            </a:xfrm>
            <a:prstGeom prst="rect">
              <a:avLst/>
            </a:prstGeom>
          </p:spPr>
        </p:pic>
        <p:pic>
          <p:nvPicPr>
            <p:cNvPr id="56" name="object 28">
              <a:extLst>
                <a:ext uri="{FF2B5EF4-FFF2-40B4-BE49-F238E27FC236}">
                  <a16:creationId xmlns:a16="http://schemas.microsoft.com/office/drawing/2014/main" id="{32A8830D-76A4-C447-B83F-496D1A6BF33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41706" y="5883440"/>
              <a:ext cx="74503" cy="73818"/>
            </a:xfrm>
            <a:prstGeom prst="rect">
              <a:avLst/>
            </a:prstGeom>
          </p:spPr>
        </p:pic>
        <p:pic>
          <p:nvPicPr>
            <p:cNvPr id="57" name="object 29">
              <a:extLst>
                <a:ext uri="{FF2B5EF4-FFF2-40B4-BE49-F238E27FC236}">
                  <a16:creationId xmlns:a16="http://schemas.microsoft.com/office/drawing/2014/main" id="{C469B417-342D-9348-AED3-498632843AD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90712" y="5883440"/>
              <a:ext cx="74503" cy="73818"/>
            </a:xfrm>
            <a:prstGeom prst="rect">
              <a:avLst/>
            </a:prstGeom>
          </p:spPr>
        </p:pic>
        <p:pic>
          <p:nvPicPr>
            <p:cNvPr id="58" name="object 30">
              <a:extLst>
                <a:ext uri="{FF2B5EF4-FFF2-40B4-BE49-F238E27FC236}">
                  <a16:creationId xmlns:a16="http://schemas.microsoft.com/office/drawing/2014/main" id="{EA6C1853-D361-874D-AD9F-02AE3A4D2C4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39717" y="5883440"/>
              <a:ext cx="74503" cy="73818"/>
            </a:xfrm>
            <a:prstGeom prst="rect">
              <a:avLst/>
            </a:prstGeom>
          </p:spPr>
        </p:pic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0B06616A-1FB1-4375-9C02-1889BA49B3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4511" y="2671020"/>
            <a:ext cx="7772400" cy="1103313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Playposit</a:t>
            </a:r>
            <a:r>
              <a:rPr lang="en-US" dirty="0"/>
              <a:t> Activity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F0DE18A-C456-4DB6-A62C-ECB74329E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20E3274-1EB4-4DBA-9820-2543C88FFD7F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490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6136E0BD-C618-4D1E-886C-690E39965B5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0" y="1"/>
            <a:ext cx="4572000" cy="51654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CA895-5AE4-4D33-8731-0CB5D058F6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395" y="522287"/>
            <a:ext cx="3794124" cy="829858"/>
          </a:xfrm>
        </p:spPr>
        <p:txBody>
          <a:bodyPr anchor="t"/>
          <a:lstStyle>
            <a:lvl1pPr>
              <a:defRPr sz="2800">
                <a:solidFill>
                  <a:srgbClr val="0C234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32E07CD-3A0F-47B6-B3BA-BED1849560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8325" y="1522957"/>
            <a:ext cx="3167063" cy="349250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Ø"/>
              <a:defRPr sz="1800" cap="all" baseline="0"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635C3-9E02-4613-8964-3594E02902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8325" y="1994169"/>
            <a:ext cx="3794125" cy="2627043"/>
          </a:xfrm>
        </p:spPr>
        <p:txBody>
          <a:bodyPr/>
          <a:lstStyle>
            <a:lvl1pPr marL="2857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1pPr>
            <a:lvl2pPr marL="5143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2pPr>
            <a:lvl3pPr marL="7429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3pPr>
            <a:lvl4pPr marL="9715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4pPr>
            <a:lvl5pPr marL="12001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3B3429-5621-42F0-A54E-92DC91CBE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C78D12-5189-48D0-B0F7-9900978FDE6B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941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Word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C109AE1-DEE4-4F71-A176-55926F2EE8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95377"/>
            <a:ext cx="8228637" cy="527584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9619112F-CC78-4232-9480-59F8B474A0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376" y="1026343"/>
            <a:ext cx="6870167" cy="349250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Ø"/>
              <a:defRPr sz="1800" cap="all" baseline="0"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CB3B5C8-CE18-4FC9-B66D-41B89240C8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6376" y="1996430"/>
            <a:ext cx="6870167" cy="2627043"/>
          </a:xfrm>
        </p:spPr>
        <p:txBody>
          <a:bodyPr/>
          <a:lstStyle>
            <a:lvl1pPr marL="2857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1pPr>
            <a:lvl2pPr marL="5143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2pPr>
            <a:lvl3pPr marL="7429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3pPr>
            <a:lvl4pPr marL="9715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4pPr>
            <a:lvl5pPr marL="12001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5pPr>
          </a:lstStyle>
          <a:p>
            <a:pPr lvl="0"/>
            <a:r>
              <a:rPr lang="en-US" dirty="0"/>
              <a:t>Fist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8D9490-6F3C-4FBB-AEC2-56A723A90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29FF9A-23B2-4090-8098-39CAD531F5B8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900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952CB7C8-3BB9-2143-AC2F-773A7C0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8650" y="514350"/>
            <a:ext cx="14288" cy="4114800"/>
          </a:xfrm>
          <a:custGeom>
            <a:avLst/>
            <a:gdLst/>
            <a:ahLst/>
            <a:cxnLst/>
            <a:rect l="l" t="t" r="r" b="b"/>
            <a:pathLst>
              <a:path w="28575" h="8229600">
                <a:moveTo>
                  <a:pt x="28574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28574" y="0"/>
                </a:lnTo>
                <a:lnTo>
                  <a:pt x="28574" y="8229599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23BC8B37-5DF8-4ABA-B3CF-13E3E4D06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16380" y="1103690"/>
            <a:ext cx="6949440" cy="27432"/>
          </a:xfrm>
          <a:custGeom>
            <a:avLst/>
            <a:gdLst/>
            <a:ahLst/>
            <a:cxnLst/>
            <a:rect l="l" t="t" r="r" b="b"/>
            <a:pathLst>
              <a:path w="16230600" h="28575">
                <a:moveTo>
                  <a:pt x="16230598" y="28574"/>
                </a:moveTo>
                <a:lnTo>
                  <a:pt x="0" y="28574"/>
                </a:lnTo>
                <a:lnTo>
                  <a:pt x="0" y="0"/>
                </a:lnTo>
                <a:lnTo>
                  <a:pt x="16230598" y="0"/>
                </a:lnTo>
                <a:lnTo>
                  <a:pt x="16230598" y="28574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CA5096-B35E-4C3E-8EA1-0BE3372D9C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1825" y="1398720"/>
            <a:ext cx="312365" cy="3230430"/>
          </a:xfrm>
        </p:spPr>
        <p:txBody>
          <a:bodyPr vert="vert270"/>
          <a:lstStyle>
            <a:lvl1pPr>
              <a:defRPr sz="1400" cap="all" baseline="0"/>
            </a:lvl1pPr>
          </a:lstStyle>
          <a:p>
            <a:pPr lvl="0"/>
            <a:r>
              <a:rPr lang="en-US" dirty="0"/>
              <a:t>NOTE | Topic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232D15F-9677-4473-B0AA-3055796826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3969" y="82610"/>
            <a:ext cx="6949440" cy="489536"/>
          </a:xfrm>
        </p:spPr>
        <p:txBody>
          <a:bodyPr anchor="t"/>
          <a:lstStyle>
            <a:lvl1pPr>
              <a:defRPr sz="2800" b="1">
                <a:solidFill>
                  <a:srgbClr val="0C234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8B865410-117A-46BD-8F63-FA32C71B23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16380" y="630572"/>
            <a:ext cx="6949440" cy="385415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Ø"/>
              <a:defRPr sz="1800" cap="all" baseline="0"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93D42-71F6-470E-98D1-29849CF355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62100" y="1246256"/>
            <a:ext cx="6950075" cy="3528217"/>
          </a:xfrm>
        </p:spPr>
        <p:txBody>
          <a:bodyPr/>
          <a:lstStyle>
            <a:lvl1pPr marL="285750" indent="-285750">
              <a:buClr>
                <a:srgbClr val="C00000"/>
              </a:buClr>
              <a:buFont typeface="Arial" panose="020B0604020202020204" pitchFamily="34" charset="0"/>
              <a:buChar char="•"/>
              <a:defRPr/>
            </a:lvl1pPr>
            <a:lvl2pPr marL="514350" indent="-28575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742950" indent="-285750">
              <a:buClr>
                <a:srgbClr val="C00000"/>
              </a:buClr>
              <a:buFont typeface="Arial" panose="020B0604020202020204" pitchFamily="34" charset="0"/>
              <a:buChar char="•"/>
              <a:defRPr/>
            </a:lvl3pPr>
            <a:lvl4pPr marL="971550" indent="-285750">
              <a:buClr>
                <a:srgbClr val="C00000"/>
              </a:buClr>
              <a:buFont typeface="Arial" panose="020B0604020202020204" pitchFamily="34" charset="0"/>
              <a:buChar char="•"/>
              <a:defRPr/>
            </a:lvl4pPr>
            <a:lvl5pPr marL="1200150" indent="-285750">
              <a:buClr>
                <a:srgbClr val="C00000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BCC523A-8E3A-4B45-8365-3C6E63291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63C095-EB38-45A8-A786-8ABB3F3E7F02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534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>
            <a:extLst>
              <a:ext uri="{FF2B5EF4-FFF2-40B4-BE49-F238E27FC236}">
                <a16:creationId xmlns:a16="http://schemas.microsoft.com/office/drawing/2014/main" id="{66D3257B-54AE-4248-A73A-FF80A2DA3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9144000" cy="5176393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C234B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952CB7C8-3BB9-2143-AC2F-773A7C0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8650" y="514350"/>
            <a:ext cx="14288" cy="4114800"/>
          </a:xfrm>
          <a:custGeom>
            <a:avLst/>
            <a:gdLst/>
            <a:ahLst/>
            <a:cxnLst/>
            <a:rect l="l" t="t" r="r" b="b"/>
            <a:pathLst>
              <a:path w="28575" h="8229600">
                <a:moveTo>
                  <a:pt x="28574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28574" y="0"/>
                </a:lnTo>
                <a:lnTo>
                  <a:pt x="28574" y="8229599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23BC8B37-5DF8-4ABA-B3CF-13E3E4D06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2502" y="1198637"/>
            <a:ext cx="6949440" cy="27432"/>
          </a:xfrm>
          <a:custGeom>
            <a:avLst/>
            <a:gdLst/>
            <a:ahLst/>
            <a:cxnLst/>
            <a:rect l="l" t="t" r="r" b="b"/>
            <a:pathLst>
              <a:path w="16230600" h="28575">
                <a:moveTo>
                  <a:pt x="16230598" y="28574"/>
                </a:moveTo>
                <a:lnTo>
                  <a:pt x="0" y="28574"/>
                </a:lnTo>
                <a:lnTo>
                  <a:pt x="0" y="0"/>
                </a:lnTo>
                <a:lnTo>
                  <a:pt x="16230598" y="0"/>
                </a:lnTo>
                <a:lnTo>
                  <a:pt x="16230598" y="28574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CA5096-B35E-4C3E-8EA1-0BE3372D9C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1825" y="1398720"/>
            <a:ext cx="312365" cy="3230430"/>
          </a:xfrm>
        </p:spPr>
        <p:txBody>
          <a:bodyPr vert="vert270"/>
          <a:lstStyle>
            <a:lvl1pPr marL="0" indent="0">
              <a:buFontTx/>
              <a:buNone/>
              <a:defRPr sz="16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NOTE | Topic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232D15F-9677-4473-B0AA-3055796826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2820" y="106747"/>
            <a:ext cx="6949440" cy="585584"/>
          </a:xfrm>
        </p:spPr>
        <p:txBody>
          <a:bodyPr anchor="t"/>
          <a:lstStyle>
            <a:lvl1pPr>
              <a:defRPr sz="28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8B865410-117A-46BD-8F63-FA32C71B23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02502" y="729783"/>
            <a:ext cx="6949440" cy="385415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Ø"/>
              <a:defRPr sz="1800" cap="all" baseline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93D42-71F6-470E-98D1-29849CF355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2502" y="1571282"/>
            <a:ext cx="6950075" cy="3057867"/>
          </a:xfrm>
        </p:spPr>
        <p:txBody>
          <a:bodyPr/>
          <a:lstStyle>
            <a:lvl1pPr marL="2857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5143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7429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9715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2001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415E7B7-4A81-49A1-8FAB-1DF1A979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7AAF45-4D0D-410D-AA7B-5B65C1CB5C3E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795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lumn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639359C6-1A1D-274B-82CF-24CE4CE2C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106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C234B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7C0D586C-0FAA-C74C-ADB8-2C3BC7D4D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4555464" y="-3577998"/>
            <a:ext cx="22860" cy="9144000"/>
          </a:xfrm>
          <a:custGeom>
            <a:avLst/>
            <a:gdLst/>
            <a:ahLst/>
            <a:cxnLst/>
            <a:rect l="l" t="t" r="r" b="b"/>
            <a:pathLst>
              <a:path w="28575" h="8229600">
                <a:moveTo>
                  <a:pt x="28574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28574" y="0"/>
                </a:lnTo>
                <a:lnTo>
                  <a:pt x="28574" y="8229599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91E19A-4A65-41A6-90DF-E7CE861BF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5106" y="203701"/>
            <a:ext cx="8678654" cy="637850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E2388F2-D27A-41FD-95A6-C88C6B2E28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9404" y="1214024"/>
            <a:ext cx="2260871" cy="346386"/>
          </a:xfrm>
        </p:spPr>
        <p:txBody>
          <a:bodyPr/>
          <a:lstStyle>
            <a:lvl1pPr marL="0" indent="0">
              <a:buFontTx/>
              <a:buNone/>
              <a:defRPr sz="1800" cap="all" baseline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 err="1"/>
              <a:t>SubheaD</a:t>
            </a:r>
            <a:r>
              <a:rPr lang="en-US" dirty="0"/>
              <a:t> Goes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F7115-AB6E-49A0-9E31-5EA7A6CB7E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9405" y="1729319"/>
            <a:ext cx="2260600" cy="1618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4E05C9A0-641B-426E-B572-7D20001AC7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25169" y="1214024"/>
            <a:ext cx="2260871" cy="346386"/>
          </a:xfrm>
        </p:spPr>
        <p:txBody>
          <a:bodyPr/>
          <a:lstStyle>
            <a:lvl1pPr marL="0" indent="0">
              <a:buFontTx/>
              <a:buNone/>
              <a:defRPr sz="1800" cap="all" baseline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 err="1"/>
              <a:t>SubheaD</a:t>
            </a:r>
            <a:r>
              <a:rPr lang="en-US" dirty="0"/>
              <a:t> Goes Here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932F0C6D-D6A6-4866-862C-368FCB92F79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25169" y="1724291"/>
            <a:ext cx="2260600" cy="1618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2C9451F-9032-491D-A264-875C59528D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80934" y="1209062"/>
            <a:ext cx="2260871" cy="346386"/>
          </a:xfrm>
        </p:spPr>
        <p:txBody>
          <a:bodyPr/>
          <a:lstStyle>
            <a:lvl1pPr marL="0" indent="0">
              <a:buFontTx/>
              <a:buNone/>
              <a:defRPr sz="1800" cap="all" baseline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 err="1"/>
              <a:t>SubheaD</a:t>
            </a:r>
            <a:r>
              <a:rPr lang="en-US" dirty="0"/>
              <a:t> Goes Here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DBC23852-CCB4-46DB-A824-B0C3261F75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80933" y="1724291"/>
            <a:ext cx="2260600" cy="1618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176BB3-A57E-4520-A8A7-9A472F2E4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B544D4-580A-4835-A060-2438D01B9C6F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380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lum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6">
            <a:extLst>
              <a:ext uri="{FF2B5EF4-FFF2-40B4-BE49-F238E27FC236}">
                <a16:creationId xmlns:a16="http://schemas.microsoft.com/office/drawing/2014/main" id="{586ED654-700A-2147-9380-60A6E2C74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6561" y="836991"/>
            <a:ext cx="8115300" cy="14288"/>
          </a:xfrm>
          <a:custGeom>
            <a:avLst/>
            <a:gdLst/>
            <a:ahLst/>
            <a:cxnLst/>
            <a:rect l="l" t="t" r="r" b="b"/>
            <a:pathLst>
              <a:path w="16230600" h="28575">
                <a:moveTo>
                  <a:pt x="16230598" y="28574"/>
                </a:moveTo>
                <a:lnTo>
                  <a:pt x="0" y="28574"/>
                </a:lnTo>
                <a:lnTo>
                  <a:pt x="0" y="0"/>
                </a:lnTo>
                <a:lnTo>
                  <a:pt x="16230598" y="0"/>
                </a:lnTo>
                <a:lnTo>
                  <a:pt x="16230598" y="28574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4003C86-4CAF-4311-AF7A-80DCC7A115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6561" y="272355"/>
            <a:ext cx="7854274" cy="473936"/>
          </a:xfrm>
        </p:spPr>
        <p:txBody>
          <a:bodyPr/>
          <a:lstStyle>
            <a:lvl1pPr>
              <a:defRPr sz="28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 in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E3ADF3B-044B-4728-B963-5628C0B9EA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6029" y="1191852"/>
            <a:ext cx="2260871" cy="346386"/>
          </a:xfrm>
        </p:spPr>
        <p:txBody>
          <a:bodyPr/>
          <a:lstStyle>
            <a:lvl1pPr marL="0" indent="0">
              <a:buFontTx/>
              <a:buNone/>
              <a:defRPr sz="1800" cap="all" baseline="0"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 err="1"/>
              <a:t>SubheaD</a:t>
            </a:r>
            <a:r>
              <a:rPr lang="en-US" dirty="0"/>
              <a:t> Goes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9CCE73D5-46A1-4FE5-ACF9-9B15AA1EA7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6030" y="1707147"/>
            <a:ext cx="2260600" cy="1618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687DC020-4F04-4724-8073-56F2B4D0A2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1794" y="1191852"/>
            <a:ext cx="2260871" cy="346386"/>
          </a:xfrm>
        </p:spPr>
        <p:txBody>
          <a:bodyPr/>
          <a:lstStyle>
            <a:lvl1pPr marL="0" indent="0">
              <a:buFontTx/>
              <a:buNone/>
              <a:defRPr sz="1800" cap="all" baseline="0"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 err="1"/>
              <a:t>SubheaD</a:t>
            </a:r>
            <a:r>
              <a:rPr lang="en-US" dirty="0"/>
              <a:t> Goes Here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5456ABA5-AF29-4D78-9665-C12327402FB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31794" y="1702119"/>
            <a:ext cx="2260600" cy="1618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134F62D-188D-42C7-BD6B-7739C9677D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87559" y="1186890"/>
            <a:ext cx="2260871" cy="346386"/>
          </a:xfrm>
        </p:spPr>
        <p:txBody>
          <a:bodyPr/>
          <a:lstStyle>
            <a:lvl1pPr marL="0" indent="0">
              <a:buFontTx/>
              <a:buNone/>
              <a:defRPr sz="1800" cap="all" baseline="0"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 err="1"/>
              <a:t>SubheaD</a:t>
            </a:r>
            <a:r>
              <a:rPr lang="en-US" dirty="0"/>
              <a:t> Goes Here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7FB9CB-CF24-4805-B583-FD3C841B54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87558" y="1702119"/>
            <a:ext cx="2260600" cy="1618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93E1063-31BD-4FCF-A344-C2BB77332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4D3F8E-DAD9-4205-A7CD-4489B5D8DD43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110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30CF74D-551E-4A96-87EA-276ED9681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3507" y="1129936"/>
            <a:ext cx="8112036" cy="3605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8644D52-D6E4-46C9-BE76-FA0F0A7006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3507" y="115649"/>
            <a:ext cx="8562703" cy="603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" charset="0"/>
              </a:rPr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4883FF-9D84-4F16-BE6E-5244E4CB8A5F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7262947" y="150744"/>
            <a:ext cx="1815739" cy="4970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9176E6-81F0-456E-87C4-C93C729A00E4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8287916" y="4411407"/>
            <a:ext cx="719390" cy="6706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1D0B28-1C71-4881-AD4F-9EA0EE5A6C08}"/>
              </a:ext>
            </a:extLst>
          </p:cNvPr>
          <p:cNvSpPr txBox="1"/>
          <p:nvPr userDrawn="1"/>
        </p:nvSpPr>
        <p:spPr>
          <a:xfrm>
            <a:off x="4396874" y="4800933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latin typeface="+mn-lt"/>
              </a:rPr>
              <a:t>‹#›</a:t>
            </a:fld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22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0" r:id="rId2"/>
    <p:sldLayoutId id="2147483735" r:id="rId3"/>
    <p:sldLayoutId id="2147483711" r:id="rId4"/>
    <p:sldLayoutId id="2147483734" r:id="rId5"/>
    <p:sldLayoutId id="2147483727" r:id="rId6"/>
    <p:sldLayoutId id="2147483733" r:id="rId7"/>
    <p:sldLayoutId id="2147483718" r:id="rId8"/>
    <p:sldLayoutId id="2147483712" r:id="rId9"/>
    <p:sldLayoutId id="2147483713" r:id="rId10"/>
    <p:sldLayoutId id="2147483732" r:id="rId11"/>
    <p:sldLayoutId id="2147483714" r:id="rId12"/>
    <p:sldLayoutId id="2147483731" r:id="rId13"/>
    <p:sldLayoutId id="2147483715" r:id="rId14"/>
    <p:sldLayoutId id="2147483730" r:id="rId15"/>
    <p:sldLayoutId id="2147483716" r:id="rId16"/>
    <p:sldLayoutId id="2147483729" r:id="rId17"/>
    <p:sldLayoutId id="2147483728" r:id="rId18"/>
    <p:sldLayoutId id="2147483717" r:id="rId19"/>
    <p:sldLayoutId id="2147483736" r:id="rId20"/>
  </p:sldLayoutIdLst>
  <p:hf hdr="0" ftr="0" dt="0"/>
  <p:txStyles>
    <p:titleStyle>
      <a:lvl1pPr eaLnBrk="1" hangingPunct="1">
        <a:defRPr sz="2800" b="1">
          <a:solidFill>
            <a:srgbClr val="0C234B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85750" indent="-285750" eaLnBrk="1" hangingPunct="1">
        <a:buClr>
          <a:srgbClr val="C00000"/>
        </a:buClr>
        <a:buFont typeface="Arial" panose="020B0604020202020204" pitchFamily="34" charset="0"/>
        <a:buChar char="•"/>
        <a:defRPr>
          <a:solidFill>
            <a:srgbClr val="0C234B"/>
          </a:solidFill>
          <a:latin typeface="+mn-lt"/>
          <a:ea typeface="+mn-ea"/>
          <a:cs typeface="+mn-cs"/>
        </a:defRPr>
      </a:lvl1pPr>
      <a:lvl2pPr marL="514350" indent="-285750" eaLnBrk="1" hangingPunct="1">
        <a:buClr>
          <a:srgbClr val="C00000"/>
        </a:buClr>
        <a:buFont typeface="Arial" panose="020B0604020202020204" pitchFamily="34" charset="0"/>
        <a:buChar char="•"/>
        <a:defRPr>
          <a:solidFill>
            <a:srgbClr val="0C234B"/>
          </a:solidFill>
          <a:latin typeface="+mn-lt"/>
          <a:ea typeface="+mn-ea"/>
          <a:cs typeface="+mn-cs"/>
        </a:defRPr>
      </a:lvl2pPr>
      <a:lvl3pPr marL="742950" indent="-285750" eaLnBrk="1" hangingPunct="1">
        <a:buClr>
          <a:srgbClr val="C00000"/>
        </a:buClr>
        <a:buFont typeface="Arial" panose="020B0604020202020204" pitchFamily="34" charset="0"/>
        <a:buChar char="•"/>
        <a:defRPr>
          <a:solidFill>
            <a:srgbClr val="0C234B"/>
          </a:solidFill>
          <a:latin typeface="+mn-lt"/>
          <a:ea typeface="+mn-ea"/>
          <a:cs typeface="+mn-cs"/>
        </a:defRPr>
      </a:lvl3pPr>
      <a:lvl4pPr marL="971550" indent="-285750" eaLnBrk="1" hangingPunct="1">
        <a:buClr>
          <a:srgbClr val="C00000"/>
        </a:buClr>
        <a:buFont typeface="Arial" panose="020B0604020202020204" pitchFamily="34" charset="0"/>
        <a:buChar char="•"/>
        <a:defRPr>
          <a:solidFill>
            <a:srgbClr val="0C234B"/>
          </a:solidFill>
          <a:latin typeface="+mn-lt"/>
          <a:ea typeface="+mn-ea"/>
          <a:cs typeface="+mn-cs"/>
        </a:defRPr>
      </a:lvl4pPr>
      <a:lvl5pPr marL="1200150" indent="-285750" eaLnBrk="1" hangingPunct="1">
        <a:buClr>
          <a:srgbClr val="C00000"/>
        </a:buClr>
        <a:buFont typeface="Arial" panose="020B0604020202020204" pitchFamily="34" charset="0"/>
        <a:buChar char="•"/>
        <a:defRPr>
          <a:solidFill>
            <a:srgbClr val="0C234B"/>
          </a:solidFill>
          <a:latin typeface="+mn-lt"/>
          <a:ea typeface="+mn-ea"/>
          <a:cs typeface="+mn-cs"/>
        </a:defRPr>
      </a:lvl5pPr>
      <a:lvl6pPr marL="1143000" eaLnBrk="1" hangingPunct="1">
        <a:defRPr>
          <a:latin typeface="+mn-lt"/>
          <a:ea typeface="+mn-ea"/>
          <a:cs typeface="+mn-cs"/>
        </a:defRPr>
      </a:lvl6pPr>
      <a:lvl7pPr marL="1371600" eaLnBrk="1" hangingPunct="1">
        <a:defRPr>
          <a:latin typeface="+mn-lt"/>
          <a:ea typeface="+mn-ea"/>
          <a:cs typeface="+mn-cs"/>
        </a:defRPr>
      </a:lvl7pPr>
      <a:lvl8pPr marL="1600200" eaLnBrk="1" hangingPunct="1">
        <a:defRPr>
          <a:latin typeface="+mn-lt"/>
          <a:ea typeface="+mn-ea"/>
          <a:cs typeface="+mn-cs"/>
        </a:defRPr>
      </a:lvl8pPr>
      <a:lvl9pPr marL="18288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228600" eaLnBrk="1" hangingPunct="1">
        <a:defRPr>
          <a:latin typeface="+mn-lt"/>
          <a:ea typeface="+mn-ea"/>
          <a:cs typeface="+mn-cs"/>
        </a:defRPr>
      </a:lvl2pPr>
      <a:lvl3pPr marL="457200" eaLnBrk="1" hangingPunct="1">
        <a:defRPr>
          <a:latin typeface="+mn-lt"/>
          <a:ea typeface="+mn-ea"/>
          <a:cs typeface="+mn-cs"/>
        </a:defRPr>
      </a:lvl3pPr>
      <a:lvl4pPr marL="685800" eaLnBrk="1" hangingPunct="1">
        <a:defRPr>
          <a:latin typeface="+mn-lt"/>
          <a:ea typeface="+mn-ea"/>
          <a:cs typeface="+mn-cs"/>
        </a:defRPr>
      </a:lvl4pPr>
      <a:lvl5pPr marL="914400" eaLnBrk="1" hangingPunct="1">
        <a:defRPr>
          <a:latin typeface="+mn-lt"/>
          <a:ea typeface="+mn-ea"/>
          <a:cs typeface="+mn-cs"/>
        </a:defRPr>
      </a:lvl5pPr>
      <a:lvl6pPr marL="1143000" eaLnBrk="1" hangingPunct="1">
        <a:defRPr>
          <a:latin typeface="+mn-lt"/>
          <a:ea typeface="+mn-ea"/>
          <a:cs typeface="+mn-cs"/>
        </a:defRPr>
      </a:lvl6pPr>
      <a:lvl7pPr marL="1371600" eaLnBrk="1" hangingPunct="1">
        <a:defRPr>
          <a:latin typeface="+mn-lt"/>
          <a:ea typeface="+mn-ea"/>
          <a:cs typeface="+mn-cs"/>
        </a:defRPr>
      </a:lvl7pPr>
      <a:lvl8pPr marL="1600200" eaLnBrk="1" hangingPunct="1">
        <a:defRPr>
          <a:latin typeface="+mn-lt"/>
          <a:ea typeface="+mn-ea"/>
          <a:cs typeface="+mn-cs"/>
        </a:defRPr>
      </a:lvl8pPr>
      <a:lvl9pPr marL="18288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 userDrawn="1">
          <p15:clr>
            <a:srgbClr val="F26B43"/>
          </p15:clr>
        </p15:guide>
        <p15:guide id="2" pos="5472" userDrawn="1">
          <p15:clr>
            <a:srgbClr val="F26B43"/>
          </p15:clr>
        </p15:guide>
        <p15:guide id="3" orient="horz" pos="180" userDrawn="1">
          <p15:clr>
            <a:srgbClr val="F26B43"/>
          </p15:clr>
        </p15:guide>
        <p15:guide id="4" orient="horz" pos="2916" userDrawn="1">
          <p15:clr>
            <a:srgbClr val="F26B43"/>
          </p15:clr>
        </p15:guide>
        <p15:guide id="5" pos="2880" userDrawn="1">
          <p15:clr>
            <a:srgbClr val="A4A3A4"/>
          </p15:clr>
        </p15:guide>
        <p15:guide id="6" pos="864" userDrawn="1">
          <p15:clr>
            <a:srgbClr val="A4A3A4"/>
          </p15:clr>
        </p15:guide>
        <p15:guide id="7" orient="horz" pos="1332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harononeal@email.arizona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547B5A-F7B2-4EC5-9F1E-8AD265CE7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373" y="1856999"/>
            <a:ext cx="7456251" cy="551722"/>
          </a:xfrm>
        </p:spPr>
        <p:txBody>
          <a:bodyPr/>
          <a:lstStyle/>
          <a:p>
            <a:r>
              <a:rPr lang="en-US" sz="2800" i="1" dirty="0">
                <a:cs typeface="Arial" panose="020B0604020202020204" pitchFamily="34" charset="0"/>
              </a:rPr>
              <a:t>Module </a:t>
            </a:r>
            <a:r>
              <a:rPr lang="en-US" dirty="0"/>
              <a:t>6</a:t>
            </a:r>
            <a:r>
              <a:rPr lang="en-US" sz="2800" i="1" dirty="0">
                <a:cs typeface="Arial" panose="020B0604020202020204" pitchFamily="34" charset="0"/>
              </a:rPr>
              <a:t> – </a:t>
            </a:r>
            <a:br>
              <a:rPr lang="en-US" sz="2800" i="1" dirty="0">
                <a:cs typeface="Arial" panose="020B0604020202020204" pitchFamily="34" charset="0"/>
              </a:rPr>
            </a:br>
            <a:r>
              <a:rPr lang="en-US" sz="2800" i="1" dirty="0">
                <a:cs typeface="Arial" panose="020B0604020202020204" pitchFamily="34" charset="0"/>
              </a:rPr>
              <a:t>Python Classes, Functions and Modules</a:t>
            </a:r>
            <a:endParaRPr lang="en-US" sz="3200" dirty="0"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E4F52-7A30-4193-8BA9-00B17A5C120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304809" y="3286501"/>
            <a:ext cx="4941381" cy="729825"/>
          </a:xfrm>
        </p:spPr>
        <p:txBody>
          <a:bodyPr/>
          <a:lstStyle/>
          <a:p>
            <a:r>
              <a:rPr lang="en-US" dirty="0"/>
              <a:t>Sharon ONeal</a:t>
            </a:r>
          </a:p>
          <a:p>
            <a:r>
              <a:rPr lang="en-US" cap="none" dirty="0">
                <a:hlinkClick r:id="rId2"/>
              </a:rPr>
              <a:t>sharononeal@email.arizona.edu</a:t>
            </a:r>
            <a:endParaRPr lang="en-US" cap="none" dirty="0"/>
          </a:p>
          <a:p>
            <a:r>
              <a:rPr lang="en-US" cap="none" dirty="0"/>
              <a:t>520-822-4040</a:t>
            </a:r>
          </a:p>
        </p:txBody>
      </p:sp>
    </p:spTree>
    <p:extLst>
      <p:ext uri="{BB962C8B-B14F-4D97-AF65-F5344CB8AC3E}">
        <p14:creationId xmlns:p14="http://schemas.microsoft.com/office/powerpoint/2010/main" val="3515156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4BA37-745A-40DE-983F-5BCFC01BBF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SFWE 101 | modules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B73FF4-EE52-447D-95D9-6DAE6680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15" y="0"/>
            <a:ext cx="6949440" cy="489536"/>
          </a:xfrm>
        </p:spPr>
        <p:txBody>
          <a:bodyPr/>
          <a:lstStyle/>
          <a:p>
            <a:r>
              <a:rPr lang="en-US" dirty="0"/>
              <a:t>Chapter 10 – In Class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73D42-1355-4ED1-807C-40A4125145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66716" y="558712"/>
            <a:ext cx="6949440" cy="385415"/>
          </a:xfrm>
        </p:spPr>
        <p:txBody>
          <a:bodyPr/>
          <a:lstStyle/>
          <a:p>
            <a:r>
              <a:rPr lang="en-US"/>
              <a:t>10.7  </a:t>
            </a:r>
            <a:r>
              <a:rPr lang="en-US" dirty="0"/>
              <a:t>Standard library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342B3-8E72-4418-BC34-B38B91D54C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1669" y="1171153"/>
            <a:ext cx="7495931" cy="348986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What is the </a:t>
            </a:r>
            <a:r>
              <a:rPr lang="en-US" b="1" i="1" dirty="0"/>
              <a:t>Python standard library</a:t>
            </a:r>
            <a:r>
              <a:rPr lang="en-US" dirty="0"/>
              <a:t>?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972D0A-8360-49DD-85B0-D243F0989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686" y="1625744"/>
            <a:ext cx="4759569" cy="246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49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4BA37-745A-40DE-983F-5BCFC01BBF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SFWE 101 | modules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B73FF4-EE52-447D-95D9-6DAE6680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15" y="0"/>
            <a:ext cx="6949440" cy="489536"/>
          </a:xfrm>
        </p:spPr>
        <p:txBody>
          <a:bodyPr/>
          <a:lstStyle/>
          <a:p>
            <a:r>
              <a:rPr lang="en-US" dirty="0"/>
              <a:t>Reminders….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73D42-1355-4ED1-807C-40A4125145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66716" y="558712"/>
            <a:ext cx="6949440" cy="385415"/>
          </a:xfrm>
        </p:spPr>
        <p:txBody>
          <a:bodyPr/>
          <a:lstStyle/>
          <a:p>
            <a:r>
              <a:rPr lang="en-US" dirty="0"/>
              <a:t>Just in case you have nothing else going on this weekend….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342B3-8E72-4418-BC34-B38B91D54C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1669" y="1171153"/>
            <a:ext cx="7495931" cy="348986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Extra credit labs for Exam #2 are due by midnight on Sunday, 4/10 (no exceptions will be given!!!))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The following labs are due by midnight on Sunday 4/10 for everyone: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br>
              <a:rPr lang="en-US" dirty="0"/>
            </a:b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We will be starting Module 7 on Monday 4/11!!!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Watch the following pre-recorded lectures before coming to class: 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B89DA3-891B-45CC-AE2F-942A06F1F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773" y="2169193"/>
            <a:ext cx="3062302" cy="12041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3C1944-6C2B-44E1-BFDB-55824B6C9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261" y="4169214"/>
            <a:ext cx="2709521" cy="91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5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4BA37-745A-40DE-983F-5BCFC01BBF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SFWE 101 | classes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B73FF4-EE52-447D-95D9-6DAE6680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15" y="0"/>
            <a:ext cx="6949440" cy="489536"/>
          </a:xfrm>
        </p:spPr>
        <p:txBody>
          <a:bodyPr/>
          <a:lstStyle/>
          <a:p>
            <a:r>
              <a:rPr lang="en-US" dirty="0"/>
              <a:t>Chapter 10 – In Class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73D42-1355-4ED1-807C-40A4125145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66716" y="558712"/>
            <a:ext cx="6949440" cy="385415"/>
          </a:xfrm>
        </p:spPr>
        <p:txBody>
          <a:bodyPr/>
          <a:lstStyle/>
          <a:p>
            <a:r>
              <a:rPr lang="en-US" dirty="0"/>
              <a:t>10.1  </a:t>
            </a:r>
            <a:r>
              <a:rPr lang="en-US" dirty="0" err="1"/>
              <a:t>MOdules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342B3-8E72-4418-BC34-B38B91D54C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8058" y="1013303"/>
            <a:ext cx="7495931" cy="3489867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What is a Python </a:t>
            </a:r>
            <a:r>
              <a:rPr lang="en-US" b="1" i="1" dirty="0"/>
              <a:t>script</a:t>
            </a:r>
            <a:r>
              <a:rPr lang="en-US" dirty="0"/>
              <a:t>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 Python script is a file that contains commands in logical order.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To keep our code!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What is a </a:t>
            </a:r>
            <a:r>
              <a:rPr lang="en-US" b="1" i="1" dirty="0"/>
              <a:t>module</a:t>
            </a:r>
            <a:r>
              <a:rPr lang="en-US" dirty="0"/>
              <a:t>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 module is a file that contains Python code. Modules can be used to organize code, reuse code, and make code easier to read and understand.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Who can use a module? Anyone.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What does </a:t>
            </a:r>
            <a:r>
              <a:rPr lang="en-US" b="1" i="1" dirty="0"/>
              <a:t>importing</a:t>
            </a:r>
            <a:r>
              <a:rPr lang="en-US" dirty="0"/>
              <a:t> a module mean?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Importing a module means that you are telling the Python interpreter to look for a file with the same name as the module in a specific directory (</a:t>
            </a:r>
            <a:r>
              <a:rPr lang="en-US" dirty="0" err="1"/>
              <a:t>sys.path</a:t>
            </a:r>
            <a:r>
              <a:rPr lang="en-US" dirty="0"/>
              <a:t> tells). </a:t>
            </a:r>
          </a:p>
        </p:txBody>
      </p:sp>
    </p:spTree>
    <p:extLst>
      <p:ext uri="{BB962C8B-B14F-4D97-AF65-F5344CB8AC3E}">
        <p14:creationId xmlns:p14="http://schemas.microsoft.com/office/powerpoint/2010/main" val="263780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4BA37-745A-40DE-983F-5BCFC01BBF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SFWE 101 | classes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B73FF4-EE52-447D-95D9-6DAE6680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15" y="0"/>
            <a:ext cx="6949440" cy="489536"/>
          </a:xfrm>
        </p:spPr>
        <p:txBody>
          <a:bodyPr/>
          <a:lstStyle/>
          <a:p>
            <a:r>
              <a:rPr lang="en-US" dirty="0"/>
              <a:t>Chapter 10 – In Class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73D42-1355-4ED1-807C-40A4125145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66716" y="558712"/>
            <a:ext cx="6949440" cy="385415"/>
          </a:xfrm>
        </p:spPr>
        <p:txBody>
          <a:bodyPr/>
          <a:lstStyle/>
          <a:p>
            <a:r>
              <a:rPr lang="en-US" dirty="0"/>
              <a:t>10.1  </a:t>
            </a:r>
            <a:r>
              <a:rPr lang="en-US" dirty="0" err="1"/>
              <a:t>MOdules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342B3-8E72-4418-BC34-B38B91D54C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1669" y="1171153"/>
            <a:ext cx="7495931" cy="3489867"/>
          </a:xfrm>
        </p:spPr>
        <p:txBody>
          <a:bodyPr/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Where should the </a:t>
            </a:r>
            <a:r>
              <a:rPr lang="en-US" b="1" i="1" dirty="0"/>
              <a:t>import</a:t>
            </a:r>
            <a:r>
              <a:rPr lang="en-US" dirty="0"/>
              <a:t> statement be placed in a file?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The import statement should be placed at the top of the file, before any other code.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What should a module filename end with?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 module filename in Python should end with the .</a:t>
            </a:r>
            <a:r>
              <a:rPr lang="en-US" dirty="0" err="1"/>
              <a:t>py</a:t>
            </a:r>
            <a:r>
              <a:rPr lang="en-US" dirty="0"/>
              <a:t> extension.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What does it mean when a program has a </a:t>
            </a:r>
            <a:r>
              <a:rPr lang="en-US" b="1" i="1" dirty="0"/>
              <a:t>dependency </a:t>
            </a:r>
            <a:r>
              <a:rPr lang="en-US" dirty="0"/>
              <a:t>on another program?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 module being required by another program is often called a dependency.</a:t>
            </a:r>
          </a:p>
        </p:txBody>
      </p:sp>
    </p:spTree>
    <p:extLst>
      <p:ext uri="{BB962C8B-B14F-4D97-AF65-F5344CB8AC3E}">
        <p14:creationId xmlns:p14="http://schemas.microsoft.com/office/powerpoint/2010/main" val="177314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4BA37-745A-40DE-983F-5BCFC01BBF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SFWE 101 | modules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B73FF4-EE52-447D-95D9-6DAE6680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15" y="0"/>
            <a:ext cx="6949440" cy="489536"/>
          </a:xfrm>
        </p:spPr>
        <p:txBody>
          <a:bodyPr/>
          <a:lstStyle/>
          <a:p>
            <a:r>
              <a:rPr lang="en-US" dirty="0"/>
              <a:t>Chapter 10 – In Class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73D42-1355-4ED1-807C-40A4125145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66716" y="558712"/>
            <a:ext cx="6949440" cy="385415"/>
          </a:xfrm>
        </p:spPr>
        <p:txBody>
          <a:bodyPr/>
          <a:lstStyle/>
          <a:p>
            <a:r>
              <a:rPr lang="en-US" dirty="0"/>
              <a:t>10.2  Finding Modules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342B3-8E72-4418-BC34-B38B91D54C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1669" y="1171153"/>
            <a:ext cx="7714762" cy="3489867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How does a computer know where to find a module that has been imported?</a:t>
            </a:r>
          </a:p>
          <a:p>
            <a:pPr lvl="1">
              <a:spcBef>
                <a:spcPts val="300"/>
              </a:spcBef>
            </a:pPr>
            <a:r>
              <a:rPr lang="en-US" i="1" dirty="0"/>
              <a:t>It searches a list of directories contained in </a:t>
            </a:r>
            <a:r>
              <a:rPr lang="en-US" b="1" i="1" dirty="0" err="1"/>
              <a:t>sys.path</a:t>
            </a:r>
            <a:r>
              <a:rPr lang="en-US" b="1" i="1" dirty="0"/>
              <a:t> </a:t>
            </a:r>
            <a:r>
              <a:rPr lang="en-US" i="1" dirty="0"/>
              <a:t>which contains the following directories:</a:t>
            </a:r>
          </a:p>
          <a:p>
            <a:pPr marL="800100" lvl="2" indent="-342900">
              <a:spcBef>
                <a:spcPts val="300"/>
              </a:spcBef>
              <a:buFont typeface="+mj-lt"/>
              <a:buAutoNum type="arabicPeriod"/>
            </a:pPr>
            <a:r>
              <a:rPr lang="en-US" dirty="0"/>
              <a:t>The directory of the executing script.</a:t>
            </a:r>
          </a:p>
          <a:p>
            <a:pPr marL="800100" lvl="2" indent="-342900">
              <a:spcBef>
                <a:spcPts val="300"/>
              </a:spcBef>
              <a:buFont typeface="+mj-lt"/>
              <a:buAutoNum type="arabicPeriod"/>
            </a:pPr>
            <a:r>
              <a:rPr lang="en-US" dirty="0"/>
              <a:t>A list of directories specified by the environment variable PYTHONPATH.</a:t>
            </a:r>
          </a:p>
          <a:p>
            <a:pPr lvl="3">
              <a:spcBef>
                <a:spcPts val="300"/>
              </a:spcBef>
            </a:pPr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/local/lib/python3.X/site-packages   (default PYTHONPATH)</a:t>
            </a:r>
          </a:p>
          <a:p>
            <a:pPr marL="800100" lvl="2" indent="-342900">
              <a:spcBef>
                <a:spcPts val="300"/>
              </a:spcBef>
              <a:buFont typeface="+mj-lt"/>
              <a:buAutoNum type="arabicPeriod"/>
            </a:pPr>
            <a:r>
              <a:rPr lang="en-US" dirty="0"/>
              <a:t>The directory where Python is installed.</a:t>
            </a:r>
            <a:endParaRPr lang="en-US" b="1" i="1" dirty="0"/>
          </a:p>
          <a:p>
            <a:pPr>
              <a:spcBef>
                <a:spcPts val="300"/>
              </a:spcBef>
            </a:pPr>
            <a:r>
              <a:rPr lang="en-US" dirty="0"/>
              <a:t>What is a </a:t>
            </a:r>
            <a:r>
              <a:rPr lang="en-US" b="1" i="1" dirty="0"/>
              <a:t>built-in module</a:t>
            </a:r>
            <a:r>
              <a:rPr lang="en-US" dirty="0"/>
              <a:t>?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Examples are </a:t>
            </a:r>
            <a:r>
              <a:rPr lang="en-US" b="1" i="1" dirty="0"/>
              <a:t>sys, math, time</a:t>
            </a:r>
          </a:p>
          <a:p>
            <a:pPr lvl="1">
              <a:spcBef>
                <a:spcPts val="300"/>
              </a:spcBef>
            </a:pPr>
            <a:r>
              <a:rPr lang="en-US" i="1" dirty="0">
                <a:solidFill>
                  <a:srgbClr val="C00000"/>
                </a:solidFill>
              </a:rPr>
              <a:t>Be careful not to use the name of a module that is already a built-in module</a:t>
            </a:r>
          </a:p>
          <a:p>
            <a:pPr>
              <a:spcBef>
                <a:spcPts val="300"/>
              </a:spcBef>
            </a:pPr>
            <a:r>
              <a:rPr lang="en-US" dirty="0"/>
              <a:t>What is an </a:t>
            </a:r>
            <a:r>
              <a:rPr lang="en-US" b="1" i="1" dirty="0"/>
              <a:t>environment variable</a:t>
            </a: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  <a:p>
            <a:pPr lvl="1">
              <a:spcBef>
                <a:spcPts val="300"/>
              </a:spcBef>
            </a:pP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Stored in the computers OS and can be accessed by any program running on the computer</a:t>
            </a:r>
          </a:p>
          <a:p>
            <a:pPr>
              <a:spcBef>
                <a:spcPts val="600"/>
              </a:spcBef>
            </a:pPr>
            <a:endParaRPr lang="en-US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2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4BA37-745A-40DE-983F-5BCFC01BBF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SFWE 101 | modules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B73FF4-EE52-447D-95D9-6DAE6680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15" y="0"/>
            <a:ext cx="6949440" cy="489536"/>
          </a:xfrm>
        </p:spPr>
        <p:txBody>
          <a:bodyPr/>
          <a:lstStyle/>
          <a:p>
            <a:r>
              <a:rPr lang="en-US" dirty="0"/>
              <a:t>Chapter 10 – In Class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73D42-1355-4ED1-807C-40A4125145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66716" y="558712"/>
            <a:ext cx="6949440" cy="385415"/>
          </a:xfrm>
        </p:spPr>
        <p:txBody>
          <a:bodyPr/>
          <a:lstStyle/>
          <a:p>
            <a:r>
              <a:rPr lang="en-US" dirty="0"/>
              <a:t>10.3  Importing specific names from a module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342B3-8E72-4418-BC34-B38B91D54C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1669" y="1171153"/>
            <a:ext cx="7495931" cy="348986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How do you import specific names from a module?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Why might a programmer only want to import specific names from a module?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To avoid name collisions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To import only the functionality that is needed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import </a:t>
            </a:r>
            <a:r>
              <a:rPr lang="en-US" dirty="0" err="1"/>
              <a:t>HTTPServer</a:t>
            </a:r>
            <a:r>
              <a:rPr lang="en-US" dirty="0"/>
              <a:t>    print(</a:t>
            </a:r>
            <a:r>
              <a:rPr lang="en-US" dirty="0" err="1"/>
              <a:t>HTTPServer.address</a:t>
            </a:r>
            <a:r>
              <a:rPr lang="en-US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from </a:t>
            </a:r>
            <a:r>
              <a:rPr lang="en-US" dirty="0" err="1"/>
              <a:t>HTTPServer</a:t>
            </a:r>
            <a:r>
              <a:rPr lang="en-US" dirty="0"/>
              <a:t> import address    print(address)</a:t>
            </a:r>
          </a:p>
          <a:p>
            <a:pPr lvl="1">
              <a:spcBef>
                <a:spcPts val="600"/>
              </a:spcBef>
            </a:pPr>
            <a:r>
              <a:rPr lang="en-US" b="1" i="1" strike="sngStrike" dirty="0">
                <a:solidFill>
                  <a:srgbClr val="FF0000"/>
                </a:solidFill>
              </a:rPr>
              <a:t>from </a:t>
            </a:r>
            <a:r>
              <a:rPr lang="en-US" b="1" i="1" strike="sngStrike" dirty="0" err="1">
                <a:solidFill>
                  <a:srgbClr val="FF0000"/>
                </a:solidFill>
              </a:rPr>
              <a:t>HTTPServer</a:t>
            </a:r>
            <a:r>
              <a:rPr lang="en-US" b="1" i="1" strike="sngStrike" dirty="0">
                <a:solidFill>
                  <a:srgbClr val="FF0000"/>
                </a:solidFill>
              </a:rPr>
              <a:t> import *    print(address)</a:t>
            </a:r>
          </a:p>
          <a:p>
            <a:pPr lvl="1">
              <a:spcBef>
                <a:spcPts val="600"/>
              </a:spcBef>
            </a:pPr>
            <a:endParaRPr lang="en-US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8C7935-2C00-443A-A8BC-4B0887F77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191" y="1483283"/>
            <a:ext cx="2758579" cy="78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3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4BA37-745A-40DE-983F-5BCFC01BBF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SFWE 101 | modules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B73FF4-EE52-447D-95D9-6DAE6680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15" y="0"/>
            <a:ext cx="6949440" cy="489536"/>
          </a:xfrm>
        </p:spPr>
        <p:txBody>
          <a:bodyPr/>
          <a:lstStyle/>
          <a:p>
            <a:r>
              <a:rPr lang="en-US" dirty="0"/>
              <a:t>Chapter 10 – In Class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73D42-1355-4ED1-807C-40A4125145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66716" y="558712"/>
            <a:ext cx="6949440" cy="385415"/>
          </a:xfrm>
        </p:spPr>
        <p:txBody>
          <a:bodyPr/>
          <a:lstStyle/>
          <a:p>
            <a:r>
              <a:rPr lang="en-US" dirty="0"/>
              <a:t>10.3  Importing specific names from a module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342B3-8E72-4418-BC34-B38B91D54C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1669" y="1171153"/>
            <a:ext cx="7495931" cy="348986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What does the following statement do?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From </a:t>
            </a:r>
            <a:r>
              <a:rPr lang="en-US" i="1" dirty="0"/>
              <a:t>&lt;name of module&gt; </a:t>
            </a:r>
            <a:r>
              <a:rPr lang="en-US" dirty="0"/>
              <a:t>import *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Is it good programming practice to use this type of import syntax?</a:t>
            </a:r>
          </a:p>
          <a:p>
            <a:pPr lvl="2">
              <a:spcBef>
                <a:spcPts val="600"/>
              </a:spcBef>
            </a:pPr>
            <a:r>
              <a:rPr lang="en-US" i="1" dirty="0"/>
              <a:t>No, because it makes identification of dependencies and origins of variables difficult for readers of the code to understand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83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4BA37-745A-40DE-983F-5BCFC01BBF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SFWE 101 | modules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B73FF4-EE52-447D-95D9-6DAE6680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15" y="0"/>
            <a:ext cx="6949440" cy="489536"/>
          </a:xfrm>
        </p:spPr>
        <p:txBody>
          <a:bodyPr/>
          <a:lstStyle/>
          <a:p>
            <a:r>
              <a:rPr lang="en-US" dirty="0"/>
              <a:t>Chapter 10 – In Class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73D42-1355-4ED1-807C-40A4125145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66716" y="558712"/>
            <a:ext cx="6949440" cy="385415"/>
          </a:xfrm>
        </p:spPr>
        <p:txBody>
          <a:bodyPr/>
          <a:lstStyle/>
          <a:p>
            <a:r>
              <a:rPr lang="en-US" dirty="0"/>
              <a:t>10.4  Executing modules as scripts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342B3-8E72-4418-BC34-B38B91D54C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1669" y="1171153"/>
            <a:ext cx="7495931" cy="348986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An import statement executes the code contained within the imported module. Thus, any statements in the global scope of a module, like printing or getting user input, will be executed when that module is imported. Execution of those statements may be an unintended side effect of the import. </a:t>
            </a:r>
          </a:p>
          <a:p>
            <a:pPr>
              <a:spcBef>
                <a:spcPts val="600"/>
              </a:spcBef>
            </a:pPr>
            <a:r>
              <a:rPr lang="en-US" dirty="0"/>
              <a:t>How do you prevent an imported module from having unintended side effects of the import? 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Using the __name__ syntax as </a:t>
            </a:r>
            <a:br>
              <a:rPr lang="en-US" dirty="0"/>
            </a:br>
            <a:r>
              <a:rPr lang="en-US" dirty="0"/>
              <a:t>shown to the right</a:t>
            </a:r>
          </a:p>
          <a:p>
            <a:pPr lvl="1">
              <a:spcBef>
                <a:spcPts val="600"/>
              </a:spcBef>
            </a:pPr>
            <a:r>
              <a:rPr lang="en-US" altLang="en-US" dirty="0">
                <a:solidFill>
                  <a:srgbClr val="37474F"/>
                </a:solidFill>
                <a:latin typeface="Roboto" panose="02000000000000000000" pitchFamily="2" charset="0"/>
              </a:rPr>
              <a:t> </a:t>
            </a:r>
            <a:r>
              <a:rPr lang="en-US" altLang="en-US" sz="1000" dirty="0">
                <a:solidFill>
                  <a:srgbClr val="3747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__name__ == "__main__"</a:t>
            </a:r>
            <a:r>
              <a:rPr lang="en-US" altLang="en-US" sz="600" dirty="0">
                <a:solidFill>
                  <a:srgbClr val="37474F"/>
                </a:solidFill>
                <a:latin typeface="Roboto" panose="02000000000000000000" pitchFamily="2" charset="0"/>
              </a:rPr>
              <a:t> </a:t>
            </a:r>
            <a:r>
              <a:rPr lang="en-US" altLang="en-US" dirty="0"/>
              <a:t>is true, then the file is being executed as a script and the branch is taken. Otherwise, the file was imported and thus __name__ is equal to the module name, </a:t>
            </a:r>
            <a:r>
              <a:rPr lang="en-US" altLang="en-US" i="1" dirty="0"/>
              <a:t>e.g., "</a:t>
            </a:r>
            <a:r>
              <a:rPr lang="en-US" altLang="en-US" i="1" dirty="0" err="1"/>
              <a:t>web_search</a:t>
            </a:r>
            <a:r>
              <a:rPr lang="en-US" altLang="en-US" i="1" dirty="0"/>
              <a:t>".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26C04C-3369-4AD2-AF7B-CD4F068F7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336" y="3013935"/>
            <a:ext cx="2732995" cy="87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3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4BA37-745A-40DE-983F-5BCFC01BBF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SFWE 101 | modules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B73FF4-EE52-447D-95D9-6DAE6680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15" y="0"/>
            <a:ext cx="6949440" cy="489536"/>
          </a:xfrm>
        </p:spPr>
        <p:txBody>
          <a:bodyPr/>
          <a:lstStyle/>
          <a:p>
            <a:r>
              <a:rPr lang="en-US" dirty="0"/>
              <a:t>Chapter 10 – In Class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73D42-1355-4ED1-807C-40A4125145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66716" y="558712"/>
            <a:ext cx="6949440" cy="385415"/>
          </a:xfrm>
        </p:spPr>
        <p:txBody>
          <a:bodyPr/>
          <a:lstStyle/>
          <a:p>
            <a:r>
              <a:rPr lang="en-US" dirty="0"/>
              <a:t>10.5  reloading modules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342B3-8E72-4418-BC34-B38B91D54C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1669" y="1171153"/>
            <a:ext cx="7495931" cy="3489867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What does the </a:t>
            </a:r>
            <a:r>
              <a:rPr lang="en-US" b="1" i="1" dirty="0"/>
              <a:t>reload() </a:t>
            </a:r>
            <a:r>
              <a:rPr lang="en-US" dirty="0"/>
              <a:t>function do? 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Reload and re-execute the changed module</a:t>
            </a:r>
          </a:p>
          <a:p>
            <a:pPr>
              <a:spcBef>
                <a:spcPts val="300"/>
              </a:spcBef>
            </a:pPr>
            <a:r>
              <a:rPr lang="en-US" dirty="0"/>
              <a:t>What does the </a:t>
            </a:r>
            <a:r>
              <a:rPr lang="en-US" b="1" i="1" dirty="0"/>
              <a:t>__file__ </a:t>
            </a:r>
            <a:r>
              <a:rPr lang="en-US" dirty="0"/>
              <a:t>special name do?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Contains the path to a module in the computer file system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print(__file__)     </a:t>
            </a:r>
            <a:r>
              <a:rPr lang="en-US" u="sng" dirty="0"/>
              <a:t>file.py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print(</a:t>
            </a:r>
            <a:r>
              <a:rPr lang="en-US" dirty="0" err="1"/>
              <a:t>os.path.dirname</a:t>
            </a:r>
            <a:r>
              <a:rPr lang="en-US" dirty="0"/>
              <a:t>(__file__))    </a:t>
            </a:r>
            <a:r>
              <a:rPr lang="en-US" u="sng" dirty="0"/>
              <a:t> /path/to/current/directory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print(</a:t>
            </a:r>
            <a:r>
              <a:rPr lang="en-US" dirty="0" err="1"/>
              <a:t>os.path.abspath</a:t>
            </a:r>
            <a:r>
              <a:rPr lang="en-US" dirty="0"/>
              <a:t>(__file__))     </a:t>
            </a:r>
            <a:r>
              <a:rPr lang="en-US" u="sng" dirty="0"/>
              <a:t>C://Documents/file.py</a:t>
            </a:r>
          </a:p>
          <a:p>
            <a:pPr lvl="1">
              <a:spcBef>
                <a:spcPts val="3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2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4BA37-745A-40DE-983F-5BCFC01BBF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SFWE 101 | modules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B73FF4-EE52-447D-95D9-6DAE6680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15" y="0"/>
            <a:ext cx="6949440" cy="489536"/>
          </a:xfrm>
        </p:spPr>
        <p:txBody>
          <a:bodyPr/>
          <a:lstStyle/>
          <a:p>
            <a:r>
              <a:rPr lang="en-US" dirty="0"/>
              <a:t>Chapter 10 – In Class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73D42-1355-4ED1-807C-40A4125145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66716" y="558712"/>
            <a:ext cx="6949440" cy="385415"/>
          </a:xfrm>
        </p:spPr>
        <p:txBody>
          <a:bodyPr/>
          <a:lstStyle/>
          <a:p>
            <a:r>
              <a:rPr lang="en-US" dirty="0"/>
              <a:t>10.6  Packages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342B3-8E72-4418-BC34-B38B91D54C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1669" y="1171153"/>
            <a:ext cx="7495931" cy="3489867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What is a </a:t>
            </a:r>
            <a:r>
              <a:rPr lang="en-US" b="1" i="1" dirty="0"/>
              <a:t>package</a:t>
            </a:r>
            <a:r>
              <a:rPr lang="en-US" dirty="0"/>
              <a:t> in Python?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A </a:t>
            </a:r>
            <a:r>
              <a:rPr lang="en-US" b="1" i="1" dirty="0"/>
              <a:t>package</a:t>
            </a:r>
            <a:r>
              <a:rPr lang="en-US" dirty="0"/>
              <a:t> is a directory that when imported, gives access to all of the modules stored in the directory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Why might you want to use a </a:t>
            </a:r>
            <a:r>
              <a:rPr lang="en-US" b="1" i="1" dirty="0"/>
              <a:t>package</a:t>
            </a:r>
            <a:r>
              <a:rPr lang="en-US" dirty="0"/>
              <a:t>?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Better organization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Code reuse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Avoiding duplicate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How do you import a </a:t>
            </a:r>
            <a:r>
              <a:rPr lang="en-US" b="1" i="1" dirty="0"/>
              <a:t>package</a:t>
            </a:r>
            <a:r>
              <a:rPr lang="en-US" dirty="0"/>
              <a:t>?  (see figure 10.6.1 for an example)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What must the directory contain? (To indicate that a directory is a package)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A file called __init__.py</a:t>
            </a:r>
          </a:p>
        </p:txBody>
      </p:sp>
    </p:spTree>
    <p:extLst>
      <p:ext uri="{BB962C8B-B14F-4D97-AF65-F5344CB8AC3E}">
        <p14:creationId xmlns:p14="http://schemas.microsoft.com/office/powerpoint/2010/main" val="85157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Arizona Professiona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rizona Professional" id="{00029ADC-C40C-E840-8C76-A830D4725332}" vid="{14B34F41-2AD1-0A45-8635-3C8C8776F7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ODL_BrandingTemp_VIDEO_PP_16x9 (1)</Template>
  <TotalTime>7141</TotalTime>
  <Pages>0</Pages>
  <Words>934</Words>
  <Characters>0</Characters>
  <Application>Microsoft Office PowerPoint</Application>
  <PresentationFormat>On-screen Show (16:9)</PresentationFormat>
  <Lines>0</Lines>
  <Paragraphs>99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Gill Sans</vt:lpstr>
      <vt:lpstr>Arial</vt:lpstr>
      <vt:lpstr>Calibri</vt:lpstr>
      <vt:lpstr>Courier New</vt:lpstr>
      <vt:lpstr>Roboto</vt:lpstr>
      <vt:lpstr>Verdana</vt:lpstr>
      <vt:lpstr>Wingdings</vt:lpstr>
      <vt:lpstr>UArizona Professional</vt:lpstr>
      <vt:lpstr>Module 6 –  Python Classes, Functions and Modules</vt:lpstr>
      <vt:lpstr>Chapter 10 – In Class Activities</vt:lpstr>
      <vt:lpstr>Chapter 10 – In Class Activities</vt:lpstr>
      <vt:lpstr>Chapter 10 – In Class Activities</vt:lpstr>
      <vt:lpstr>Chapter 10 – In Class Activities</vt:lpstr>
      <vt:lpstr>Chapter 10 – In Class Activities</vt:lpstr>
      <vt:lpstr>Chapter 10 – In Class Activities</vt:lpstr>
      <vt:lpstr>Chapter 10 – In Class Activities</vt:lpstr>
      <vt:lpstr>Chapter 10 – In Class Activities</vt:lpstr>
      <vt:lpstr>Chapter 10 – In Class Activities</vt:lpstr>
      <vt:lpstr>Reminders….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Lutman, Lindsay - (lindsaylutman)</dc:creator>
  <cp:lastModifiedBy>He, Sen - (senhe)</cp:lastModifiedBy>
  <cp:revision>41</cp:revision>
  <cp:lastPrinted>2014-05-13T16:42:03Z</cp:lastPrinted>
  <dcterms:created xsi:type="dcterms:W3CDTF">2021-07-23T17:53:40Z</dcterms:created>
  <dcterms:modified xsi:type="dcterms:W3CDTF">2023-11-01T17:01:57Z</dcterms:modified>
</cp:coreProperties>
</file>