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557B-809E-C174-5134-98243D28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1884-F5D5-C09C-A38C-70E4DC70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524F-ADC3-5B88-B376-EFDFF5FB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02A6-667A-55AF-DB0F-EA6A9E0A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9634-5342-CA5E-597B-5616E69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F81-43B7-3E17-3EE5-520D0F62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AC197-B9EB-78F6-605B-5766BF76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599C-69A2-5B7A-2E30-D97227A5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CD64-8FB6-C50E-58B3-044D5E3A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A453-98FC-C831-5FCC-5B81D15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5FEAB-C035-5103-684D-8FB4F8B8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C1D1-C912-03CE-A12F-AD5FCACB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D924-9CF6-4136-FDD0-DB4D43C6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A73A-537A-E052-8E2A-0F1FE4F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2485-F156-0D98-46A1-37FB14CE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33E1-0349-2A6E-76E7-B11B625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70C8-F0CB-1D96-44FF-BF21A3A0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F7D0-1C17-99CF-77C7-6C1991E3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6B5E-D89D-3551-2608-3FDB5776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711D-BCDF-A5BF-3364-E45D2BC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EAD-003C-6D47-84C5-4F3E75D1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D932-0B0E-E305-660E-736A4276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8D41-7445-AA18-7669-6319EA6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2A0C-7907-4687-3034-AC9B35C3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3AE4-3952-D720-657D-A0C9F747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1388-80F9-6026-E36A-150B17EB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C4A9-BC2C-13A5-D854-E15AFFC5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EDB5-B34C-BE39-70E9-86368AFF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5866-C9FB-CFA1-F847-1A093D6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75AD-DEA7-7D55-704B-C886CFFB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9868-C7CB-A8D0-3D72-072824B1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D2FB-1A38-DA63-7056-AAAD06A1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C666-3125-D6CA-9547-BCB87C76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149C-152E-CD93-D4E5-1039464B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3E785-EBFB-AA3C-8A0E-5BAF36F4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CBDD-2335-2F71-701E-78AC78A1A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A47B-CA86-2A3F-75FE-62FD09E7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01AF8-EC48-2F37-513C-1E850AC8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A62D6-49A4-4F3C-6BB1-DF90E82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A133-75EA-998D-7F7B-C8C8BD55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AD16-482D-7EAE-0E58-8B748CDA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AC988-B25E-F43B-4454-ED3F56A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B78F1-F9AA-CCC1-8579-91F9832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57C56-E904-0A52-2B09-AAF88978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3FA0F-34AF-BCDC-5EC2-D03CECF3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18047-9887-C661-5E76-A6B842C4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DF61-03EE-F89B-39DB-B61E8F09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5C8A-3755-4153-D166-AE077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28D9-50CC-3783-43A9-39BB4173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4009-29BC-C058-B28F-5EF2FB67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872D-F970-82F3-0D27-F13061BC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382D-BD62-F6E9-568A-3061CA94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96E8-418F-A4E2-5A36-915DC12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271C5-DF44-3B73-663B-A2E7433BA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70673-73C6-2267-BC81-BC8B4615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544A5-DA7A-25E7-D50B-B8FC090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DEE0-1CCF-A31E-0F7E-EA5FCFA2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70C1-9D58-3F66-E0DA-29E6C17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8A588-5143-8D74-0288-98558193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1B3D-2DAA-26D9-AE46-852AFC58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CB83-20FD-9F60-6DFB-18AA00974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EFD0-29D0-4BEB-A53E-6C4F6C60BD4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081F-BE9D-843D-C61C-F1F767884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DF16-1A28-780B-45C4-B0FF2F942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8074-A24A-5B4A-CE2A-BE86D30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Test 4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824-BE19-2D4A-8235-44B7A538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covered 3 Chapters in Module3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to expect: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50 questions in total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True or False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Matching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Multiple Choice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Ordering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No Bonus this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FF0000"/>
                </a:solidFill>
              </a:rPr>
              <a:t>Grades are Finalized right after the exam for </a:t>
            </a:r>
            <a:r>
              <a:rPr lang="en-US" b="1" i="1">
                <a:solidFill>
                  <a:srgbClr val="FF0000"/>
                </a:solidFill>
              </a:rPr>
              <a:t>this test.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72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i="1" dirty="0"/>
              <a:t>Code will generate a countdown timer that ends in zero:</a:t>
            </a:r>
          </a:p>
          <a:p>
            <a:pPr lvl="1"/>
            <a:r>
              <a:rPr lang="en-US" i="1" dirty="0"/>
              <a:t>num = 4</a:t>
            </a:r>
          </a:p>
          <a:p>
            <a:pPr lvl="1"/>
            <a:r>
              <a:rPr lang="en-US" i="1" dirty="0"/>
              <a:t>while num &gt; 0:</a:t>
            </a:r>
          </a:p>
          <a:p>
            <a:pPr lvl="1"/>
            <a:r>
              <a:rPr lang="en-US" i="1" dirty="0"/>
              <a:t>    num -= 1</a:t>
            </a:r>
          </a:p>
          <a:p>
            <a:pPr lvl="1"/>
            <a:r>
              <a:rPr lang="en-US" i="1" dirty="0"/>
              <a:t>    wait = </a:t>
            </a:r>
            <a:r>
              <a:rPr lang="en-US" i="1" dirty="0" err="1"/>
              <a:t>time.sleep</a:t>
            </a:r>
            <a:r>
              <a:rPr lang="en-US" i="1" dirty="0"/>
              <a:t>(1)</a:t>
            </a:r>
          </a:p>
          <a:p>
            <a:pPr lvl="1"/>
            <a:r>
              <a:rPr lang="en-US" i="1" dirty="0"/>
              <a:t>    print(num)</a:t>
            </a:r>
          </a:p>
          <a:p>
            <a:r>
              <a:rPr lang="en-US" i="1" dirty="0"/>
              <a:t>Which function is best used for generating an unambiguous floating point number to represent the timestamp? </a:t>
            </a:r>
            <a:r>
              <a:rPr lang="en-US" i="1" dirty="0" err="1"/>
              <a:t>time.time</a:t>
            </a:r>
            <a:r>
              <a:rPr lang="en-US" i="1" dirty="0"/>
              <a:t>()</a:t>
            </a:r>
          </a:p>
          <a:p>
            <a:r>
              <a:rPr lang="en-US" i="1" dirty="0"/>
              <a:t>A Python program can start other programs with the </a:t>
            </a:r>
            <a:r>
              <a:rPr lang="en-US" i="1" dirty="0" err="1"/>
              <a:t>Popen</a:t>
            </a:r>
            <a:r>
              <a:rPr lang="en-US" i="1" dirty="0"/>
              <a:t>() function in the subprocess module.</a:t>
            </a:r>
          </a:p>
        </p:txBody>
      </p:sp>
    </p:spTree>
    <p:extLst>
      <p:ext uri="{BB962C8B-B14F-4D97-AF65-F5344CB8AC3E}">
        <p14:creationId xmlns:p14="http://schemas.microsoft.com/office/powerpoint/2010/main" val="264691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PDF and Word documents are binary files, which makes them more complex than plaintext files.</a:t>
            </a:r>
          </a:p>
          <a:p>
            <a:r>
              <a:rPr lang="en-US" i="1" dirty="0"/>
              <a:t>PDF stands for Portable Document Format and uses the .pdf file extension.</a:t>
            </a:r>
          </a:p>
          <a:p>
            <a:r>
              <a:rPr lang="en-US" i="1" dirty="0"/>
              <a:t>The module designed to work with PDFs in Python is </a:t>
            </a:r>
            <a:r>
              <a:rPr lang="en-US" altLang="zh-CN" i="1" dirty="0"/>
              <a:t>PyPDF2</a:t>
            </a:r>
          </a:p>
          <a:p>
            <a:r>
              <a:rPr lang="en-US" i="1" dirty="0"/>
              <a:t>PyPDF2 does not have a way to extract images, charts, or other media from PDF documents.</a:t>
            </a:r>
          </a:p>
          <a:p>
            <a:r>
              <a:rPr lang="en-US" i="1" dirty="0"/>
              <a:t>PyPDF2 can extract text from PDF documents and return it as a Python string.</a:t>
            </a:r>
          </a:p>
          <a:p>
            <a:r>
              <a:rPr lang="en-US" i="1" dirty="0"/>
              <a:t>To extract text from a PDF page you need to get a Page object, which represents a single page of a PDF.</a:t>
            </a:r>
          </a:p>
          <a:p>
            <a:r>
              <a:rPr lang="en-US" i="1" dirty="0"/>
              <a:t>PDF is a </a:t>
            </a:r>
            <a:r>
              <a:rPr lang="en-US" i="1" dirty="0">
                <a:solidFill>
                  <a:srgbClr val="FF0000"/>
                </a:solidFill>
              </a:rPr>
              <a:t>plaintext file type </a:t>
            </a:r>
            <a:r>
              <a:rPr lang="en-US" i="1" dirty="0"/>
              <a:t>and we can open them in Python using </a:t>
            </a:r>
            <a:r>
              <a:rPr lang="en-US" i="1" dirty="0">
                <a:solidFill>
                  <a:srgbClr val="FF0000"/>
                </a:solidFill>
              </a:rPr>
              <a:t>open('FileName.pdf', 'r') </a:t>
            </a:r>
            <a:r>
              <a:rPr lang="en-US" i="1" dirty="0"/>
              <a:t>syntax. (</a:t>
            </a:r>
            <a:r>
              <a:rPr lang="en-US" i="1" dirty="0">
                <a:solidFill>
                  <a:srgbClr val="FF0000"/>
                </a:solidFill>
              </a:rPr>
              <a:t>False statement</a:t>
            </a:r>
            <a:r>
              <a:rPr lang="en-US" i="1" dirty="0"/>
              <a:t>) </a:t>
            </a:r>
          </a:p>
          <a:p>
            <a:r>
              <a:rPr lang="en-US" i="1" dirty="0"/>
              <a:t>Syntax for </a:t>
            </a:r>
            <a:r>
              <a:rPr lang="en-US" i="1" dirty="0" err="1"/>
              <a:t>wrighting</a:t>
            </a:r>
            <a:r>
              <a:rPr lang="en-US" i="1" dirty="0"/>
              <a:t> PDF file: </a:t>
            </a:r>
            <a:r>
              <a:rPr lang="en-US" i="1" dirty="0" err="1"/>
              <a:t>pdf_out</a:t>
            </a:r>
            <a:r>
              <a:rPr lang="en-US" i="1" dirty="0"/>
              <a:t> = open('FileName.pdf', '</a:t>
            </a:r>
            <a:r>
              <a:rPr lang="en-US" i="1" dirty="0" err="1"/>
              <a:t>wb</a:t>
            </a:r>
            <a:r>
              <a:rPr lang="en-US" i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43325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i="1" dirty="0"/>
              <a:t>The PyPDF2 can be used to read encrypted PDF files.</a:t>
            </a:r>
          </a:p>
          <a:p>
            <a:r>
              <a:rPr lang="en-US" i="1" dirty="0"/>
              <a:t>A particularly useful feature of PyPDF2 is that the module </a:t>
            </a:r>
            <a:r>
              <a:rPr lang="en-US" i="1" dirty="0">
                <a:solidFill>
                  <a:srgbClr val="FF0000"/>
                </a:solidFill>
              </a:rPr>
              <a:t>can write arbitrary text to a PDF (False)</a:t>
            </a:r>
            <a:r>
              <a:rPr lang="en-US" i="1" dirty="0"/>
              <a:t>.</a:t>
            </a:r>
          </a:p>
          <a:p>
            <a:r>
              <a:rPr lang="en-US" i="1" dirty="0"/>
              <a:t>The PyPDF2 module allows you to </a:t>
            </a:r>
            <a:r>
              <a:rPr lang="en-US" i="1" dirty="0">
                <a:solidFill>
                  <a:srgbClr val="FF0000"/>
                </a:solidFill>
              </a:rPr>
              <a:t>directly edit a PDF (False)</a:t>
            </a:r>
            <a:r>
              <a:rPr lang="en-US" i="1" dirty="0"/>
              <a:t>.</a:t>
            </a:r>
          </a:p>
          <a:p>
            <a:r>
              <a:rPr lang="en-US" i="1" dirty="0"/>
              <a:t>Steps for creating PDF using PyPDF2: </a:t>
            </a:r>
          </a:p>
          <a:p>
            <a:pPr lvl="1"/>
            <a:r>
              <a:rPr lang="en-US" i="1" dirty="0"/>
              <a:t>1. Open one or more existing PDFs into </a:t>
            </a:r>
            <a:r>
              <a:rPr lang="en-US" i="1" dirty="0" err="1"/>
              <a:t>PdfFileReader</a:t>
            </a:r>
            <a:r>
              <a:rPr lang="en-US" i="1" dirty="0"/>
              <a:t> objects.</a:t>
            </a:r>
          </a:p>
          <a:p>
            <a:pPr lvl="1"/>
            <a:r>
              <a:rPr lang="en-US" i="1" dirty="0"/>
              <a:t>Create a new </a:t>
            </a:r>
            <a:r>
              <a:rPr lang="en-US" i="1" dirty="0" err="1"/>
              <a:t>PdfFileWriter</a:t>
            </a:r>
            <a:r>
              <a:rPr lang="en-US" i="1" dirty="0"/>
              <a:t> object.</a:t>
            </a:r>
          </a:p>
          <a:p>
            <a:pPr lvl="1"/>
            <a:r>
              <a:rPr lang="en-US" i="1" dirty="0"/>
              <a:t>Copy pages from the </a:t>
            </a:r>
            <a:r>
              <a:rPr lang="en-US" i="1" dirty="0" err="1"/>
              <a:t>PdfFileReader</a:t>
            </a:r>
            <a:r>
              <a:rPr lang="en-US" i="1" dirty="0"/>
              <a:t> object(s) into the </a:t>
            </a:r>
            <a:r>
              <a:rPr lang="en-US" i="1" dirty="0" err="1"/>
              <a:t>PdfFileWriter</a:t>
            </a:r>
            <a:r>
              <a:rPr lang="en-US" i="1" dirty="0"/>
              <a:t> object.</a:t>
            </a:r>
          </a:p>
          <a:p>
            <a:pPr lvl="1"/>
            <a:r>
              <a:rPr lang="en-US" i="1" dirty="0"/>
              <a:t>Use the </a:t>
            </a:r>
            <a:r>
              <a:rPr lang="en-US" i="1" dirty="0" err="1"/>
              <a:t>PdfFileWriter</a:t>
            </a:r>
            <a:r>
              <a:rPr lang="en-US" i="1" dirty="0"/>
              <a:t> object to write the output PDF.</a:t>
            </a:r>
          </a:p>
          <a:p>
            <a:pPr lvl="1"/>
            <a:r>
              <a:rPr lang="en-US" i="1" dirty="0"/>
              <a:t>Close all PDF input files and the PDF output file.</a:t>
            </a:r>
          </a:p>
          <a:p>
            <a:r>
              <a:rPr lang="en-US" i="1" dirty="0"/>
              <a:t>Creating a </a:t>
            </a:r>
            <a:r>
              <a:rPr lang="en-US" i="1" dirty="0" err="1"/>
              <a:t>PdfFileWriter</a:t>
            </a:r>
            <a:r>
              <a:rPr lang="en-US" i="1" dirty="0"/>
              <a:t> object creates only a value that represents a PDF document. It doesn't create the actual PDF file. For that, you call the </a:t>
            </a:r>
            <a:r>
              <a:rPr lang="en-US" i="1" dirty="0" err="1"/>
              <a:t>PdfFileWriter's</a:t>
            </a:r>
            <a:r>
              <a:rPr lang="en-US" i="1" dirty="0"/>
              <a:t> write() method.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7273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i="1" dirty="0"/>
              <a:t>You can use PyPDF2 to copy pages from one PDF document to another. This allows you to combine multiple PDF files, cut unwanted pages, or reorder pages.</a:t>
            </a:r>
          </a:p>
          <a:p>
            <a:r>
              <a:rPr lang="en-US" i="1" dirty="0"/>
              <a:t>PyPDF2 can overlay the contents of one page over another, which is useful for adding a logo, timestamp, or watermark to a page.</a:t>
            </a:r>
          </a:p>
          <a:p>
            <a:r>
              <a:rPr lang="en-US" i="1" dirty="0"/>
              <a:t>Consider the pandas </a:t>
            </a:r>
            <a:r>
              <a:rPr lang="en-US" i="1" dirty="0" err="1"/>
              <a:t>dataframe</a:t>
            </a:r>
            <a:r>
              <a:rPr lang="en-US" i="1" dirty="0"/>
              <a:t> on the left. Which syntax will return the total sold for each Fruit like the one shown on the right?</a:t>
            </a:r>
          </a:p>
          <a:p>
            <a:endParaRPr lang="en-US" i="1" dirty="0"/>
          </a:p>
          <a:p>
            <a:pPr lvl="1"/>
            <a:r>
              <a:rPr lang="en-US" i="1" dirty="0"/>
              <a:t>                                                             </a:t>
            </a:r>
            <a:r>
              <a:rPr lang="en-US" i="1" dirty="0" err="1"/>
              <a:t>df.groupby</a:t>
            </a:r>
            <a:r>
              <a:rPr lang="en-US" i="1" dirty="0"/>
              <a:t>('Fruit').sum()</a:t>
            </a:r>
          </a:p>
          <a:p>
            <a:endParaRPr lang="en-US" i="1" dirty="0"/>
          </a:p>
          <a:p>
            <a:r>
              <a:rPr lang="en-US" i="1" dirty="0"/>
              <a:t>Python can create and modify Word documents, which have the .docx file extension, with the python-docx module.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0242BB-6CB6-634B-3F76-C3B2BA8E5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34" y="3520454"/>
            <a:ext cx="1040811" cy="14364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93AEE33-F2F4-C8CE-35F5-DE33005E4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132" y="3555288"/>
            <a:ext cx="1203158" cy="122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67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989739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Three different data types in Python-Docx:</a:t>
            </a:r>
          </a:p>
          <a:p>
            <a:pPr lvl="1"/>
            <a:r>
              <a:rPr lang="en-US" i="1" dirty="0"/>
              <a:t>Run object</a:t>
            </a:r>
          </a:p>
          <a:p>
            <a:pPr lvl="1"/>
            <a:r>
              <a:rPr lang="en-US" i="1" dirty="0"/>
              <a:t>Document object</a:t>
            </a:r>
          </a:p>
          <a:p>
            <a:pPr lvl="1"/>
            <a:r>
              <a:rPr lang="en-US" i="1" dirty="0"/>
              <a:t>Paragraph object</a:t>
            </a:r>
          </a:p>
          <a:p>
            <a:r>
              <a:rPr lang="en-US" i="1" dirty="0"/>
              <a:t>To obtain only the text, not the styling information, in a Word document, one could write a </a:t>
            </a:r>
            <a:r>
              <a:rPr lang="en-US" i="1" dirty="0" err="1"/>
              <a:t>getText</a:t>
            </a:r>
            <a:r>
              <a:rPr lang="en-US" i="1" dirty="0"/>
              <a:t>() function using the </a:t>
            </a:r>
            <a:r>
              <a:rPr lang="en-US" i="1" dirty="0" err="1"/>
              <a:t>doc.paragraphs</a:t>
            </a:r>
            <a:r>
              <a:rPr lang="en-US" i="1" dirty="0"/>
              <a:t>’ </a:t>
            </a:r>
            <a:r>
              <a:rPr lang="en-US" i="1" u="sng" dirty="0"/>
              <a:t>text</a:t>
            </a:r>
            <a:r>
              <a:rPr lang="en-US" i="1" dirty="0"/>
              <a:t> attribute to access one paragraph at a time.</a:t>
            </a:r>
          </a:p>
          <a:p>
            <a:r>
              <a:rPr lang="en-US" i="1" dirty="0"/>
              <a:t>To create your own .docx file, call </a:t>
            </a:r>
            <a:r>
              <a:rPr lang="en-US" i="1" dirty="0" err="1"/>
              <a:t>docx.Document</a:t>
            </a:r>
            <a:r>
              <a:rPr lang="en-US" i="1" dirty="0"/>
              <a:t>() to return a new, blank Word Document object.</a:t>
            </a:r>
          </a:p>
          <a:p>
            <a:r>
              <a:rPr lang="en-US" i="1" dirty="0"/>
              <a:t>You can add paragraphs to a Word Document object by calling the </a:t>
            </a:r>
            <a:r>
              <a:rPr lang="en-US" i="1" dirty="0" err="1"/>
              <a:t>add_paragraph</a:t>
            </a:r>
            <a:r>
              <a:rPr lang="en-US" i="1" dirty="0"/>
              <a:t>() method with the new paragraph's text.</a:t>
            </a:r>
          </a:p>
          <a:p>
            <a:r>
              <a:rPr lang="en-US" i="1" dirty="0"/>
              <a:t>CSV and JSON files are examples of </a:t>
            </a:r>
            <a:r>
              <a:rPr lang="en-US" i="1" dirty="0">
                <a:solidFill>
                  <a:srgbClr val="FF0000"/>
                </a:solidFill>
              </a:rPr>
              <a:t>binary files(False)</a:t>
            </a:r>
            <a:r>
              <a:rPr lang="en-US" i="1" dirty="0"/>
              <a:t>.</a:t>
            </a:r>
          </a:p>
          <a:p>
            <a:r>
              <a:rPr lang="en-US" i="1" dirty="0"/>
              <a:t>CSV stands for "comma-separated values".</a:t>
            </a:r>
          </a:p>
          <a:p>
            <a:r>
              <a:rPr lang="en-US" i="1" dirty="0"/>
              <a:t>JSON is short for JavaScript Object Notation.</a:t>
            </a:r>
          </a:p>
          <a:p>
            <a:r>
              <a:rPr lang="en-US" i="1" dirty="0"/>
              <a:t>JSON is short for JavaScript Object Notation.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413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To read data from a CSV file with the csv module, you need to create a Reader object.</a:t>
            </a:r>
          </a:p>
          <a:p>
            <a:r>
              <a:rPr lang="en-US" i="1" dirty="0"/>
              <a:t>A Writer object lets you write data to a CSV file.</a:t>
            </a:r>
          </a:p>
          <a:p>
            <a:r>
              <a:rPr lang="en-US" i="1" dirty="0"/>
              <a:t>A delimiter is the character that appears between cells on a row in a CSV file.</a:t>
            </a:r>
          </a:p>
          <a:p>
            <a:r>
              <a:rPr lang="en-US" i="1" dirty="0"/>
              <a:t>CSV is a plain text format and a CSV file can be opened with the open() function in python.</a:t>
            </a:r>
          </a:p>
          <a:p>
            <a:r>
              <a:rPr lang="en-US" i="1" dirty="0" err="1"/>
              <a:t>csv.reader</a:t>
            </a:r>
            <a:r>
              <a:rPr lang="en-US" i="1" dirty="0"/>
              <a:t>() and </a:t>
            </a:r>
            <a:r>
              <a:rPr lang="en-US" i="1" dirty="0" err="1"/>
              <a:t>csv.DictReader</a:t>
            </a:r>
            <a:r>
              <a:rPr lang="en-US" i="1" dirty="0"/>
              <a:t>() functions allow reading the csv data as: </a:t>
            </a:r>
            <a:r>
              <a:rPr lang="en-US" i="1" u="sng" dirty="0"/>
              <a:t>lists nested in a list </a:t>
            </a:r>
            <a:r>
              <a:rPr lang="en-US" i="1" dirty="0"/>
              <a:t>and </a:t>
            </a:r>
            <a:r>
              <a:rPr lang="en-US" i="1" u="sng" dirty="0"/>
              <a:t>dictionaries nested in a list</a:t>
            </a:r>
            <a:r>
              <a:rPr lang="en-US" i="1" dirty="0"/>
              <a:t>, respectively.</a:t>
            </a:r>
          </a:p>
          <a:p>
            <a:r>
              <a:rPr lang="en-US" i="1" dirty="0"/>
              <a:t>If you parse a JSON string using the </a:t>
            </a:r>
            <a:r>
              <a:rPr lang="en-US" i="1" dirty="0" err="1"/>
              <a:t>json.loads</a:t>
            </a:r>
            <a:r>
              <a:rPr lang="en-US" i="1" dirty="0"/>
              <a:t>() method the result will be a Python dictionary.</a:t>
            </a:r>
          </a:p>
          <a:p>
            <a:r>
              <a:rPr lang="en-US" i="1" dirty="0"/>
              <a:t>Python data types that JSON files can store: strings, </a:t>
            </a:r>
            <a:r>
              <a:rPr lang="en-US" i="1" dirty="0" err="1"/>
              <a:t>NoneType</a:t>
            </a:r>
            <a:r>
              <a:rPr lang="en-US" i="1" dirty="0"/>
              <a:t>, integers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727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To translate a string containing JSON data into a Python value, pass it to the </a:t>
            </a:r>
            <a:r>
              <a:rPr lang="en-US" i="1" dirty="0" err="1"/>
              <a:t>json.loads</a:t>
            </a:r>
            <a:r>
              <a:rPr lang="en-US" i="1" dirty="0"/>
              <a:t>() function.</a:t>
            </a:r>
          </a:p>
          <a:p>
            <a:r>
              <a:rPr lang="en-US" i="1" dirty="0"/>
              <a:t>To translate a Python value into a string of JSON data, pass it to the </a:t>
            </a:r>
            <a:r>
              <a:rPr lang="en-US" i="1" dirty="0" err="1"/>
              <a:t>json.dumps</a:t>
            </a:r>
            <a:r>
              <a:rPr lang="en-US" i="1" dirty="0"/>
              <a:t>() function.</a:t>
            </a:r>
          </a:p>
          <a:p>
            <a:r>
              <a:rPr lang="en-US" i="1" dirty="0"/>
              <a:t>The time module allows Python programs to read the system clock for the current time based on seconds since Unix epoch.</a:t>
            </a:r>
          </a:p>
          <a:p>
            <a:r>
              <a:rPr lang="en-US" i="1" dirty="0"/>
              <a:t>The Unix epoch is a time reference commonly used in programming. The Unix epoch time is defined as 12:00 AM on January 1, 1970, UTC.</a:t>
            </a:r>
          </a:p>
          <a:p>
            <a:r>
              <a:rPr lang="en-US" i="1" dirty="0"/>
              <a:t>The </a:t>
            </a:r>
            <a:r>
              <a:rPr lang="en-US" i="1" dirty="0" err="1"/>
              <a:t>time.time</a:t>
            </a:r>
            <a:r>
              <a:rPr lang="en-US" i="1" dirty="0"/>
              <a:t>() function returns an Epoch timestamp as a floating point number/value.</a:t>
            </a:r>
          </a:p>
          <a:p>
            <a:r>
              <a:rPr lang="en-US" i="1" dirty="0"/>
              <a:t>Select the right pattern to convert the string below to a datetime object.</a:t>
            </a:r>
          </a:p>
          <a:p>
            <a:pPr lvl="1"/>
            <a:r>
              <a:rPr lang="en-US" b="1" i="1" dirty="0"/>
              <a:t>from datetime import datetime as dt</a:t>
            </a:r>
          </a:p>
          <a:p>
            <a:pPr lvl="1"/>
            <a:r>
              <a:rPr lang="en-US" b="1" i="1" dirty="0" err="1"/>
              <a:t>str_date</a:t>
            </a:r>
            <a:r>
              <a:rPr lang="en-US" b="1" i="1" dirty="0"/>
              <a:t> = "Nov. 15 - 2021“</a:t>
            </a:r>
          </a:p>
          <a:p>
            <a:pPr lvl="1"/>
            <a:r>
              <a:rPr lang="fr-FR" i="1" dirty="0" err="1"/>
              <a:t>dt.strptime</a:t>
            </a:r>
            <a:r>
              <a:rPr lang="fr-FR" i="1" dirty="0"/>
              <a:t>(</a:t>
            </a:r>
            <a:r>
              <a:rPr lang="fr-FR" i="1" dirty="0" err="1"/>
              <a:t>str_date</a:t>
            </a:r>
            <a:r>
              <a:rPr lang="fr-FR" i="1" dirty="0"/>
              <a:t>, "%b. %d - %Y")</a:t>
            </a:r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8527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i="1" dirty="0"/>
              <a:t>To pause your program, call the </a:t>
            </a:r>
            <a:r>
              <a:rPr lang="en-US" i="1" dirty="0" err="1"/>
              <a:t>time.sleep</a:t>
            </a:r>
            <a:r>
              <a:rPr lang="en-US" i="1" dirty="0"/>
              <a:t>() function and pass it the number of seconds you want your program to stay paused.</a:t>
            </a:r>
          </a:p>
          <a:p>
            <a:r>
              <a:rPr lang="en-US" i="1" dirty="0"/>
              <a:t>The </a:t>
            </a:r>
            <a:r>
              <a:rPr lang="en-US" i="1" dirty="0" err="1"/>
              <a:t>time.sleep</a:t>
            </a:r>
            <a:r>
              <a:rPr lang="en-US" i="1" dirty="0"/>
              <a:t>() function will block - that is, it will not return and release your program to execute other code - until after the number of seconds passed to </a:t>
            </a:r>
            <a:r>
              <a:rPr lang="en-US" i="1" dirty="0" err="1"/>
              <a:t>time.sleep</a:t>
            </a:r>
            <a:r>
              <a:rPr lang="en-US" i="1" dirty="0"/>
              <a:t>() has elapsed.</a:t>
            </a:r>
          </a:p>
          <a:p>
            <a:r>
              <a:rPr lang="en-US" i="1" dirty="0"/>
              <a:t>What call to the Python round() function results in the following?</a:t>
            </a:r>
          </a:p>
          <a:p>
            <a:pPr lvl="1"/>
            <a:r>
              <a:rPr lang="en-US" i="1" dirty="0"/>
              <a:t>1575388593.6970708 to 1575388593</a:t>
            </a:r>
          </a:p>
          <a:p>
            <a:pPr lvl="1"/>
            <a:r>
              <a:rPr lang="en-US" i="1" dirty="0"/>
              <a:t>round(now)</a:t>
            </a:r>
          </a:p>
          <a:p>
            <a:r>
              <a:rPr lang="en-US" i="1" dirty="0"/>
              <a:t>To get the current moment in time, one could invoke </a:t>
            </a:r>
            <a:r>
              <a:rPr lang="en-US" i="1" dirty="0" err="1"/>
              <a:t>datetime.datetime.now</a:t>
            </a:r>
            <a:r>
              <a:rPr lang="en-US" i="1" dirty="0"/>
              <a:t>().</a:t>
            </a:r>
          </a:p>
          <a:p>
            <a:r>
              <a:rPr lang="en-US" i="1" dirty="0"/>
              <a:t>The datetime module has its own datetime data type. datetime values represent a specific moment in time.</a:t>
            </a:r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6720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i="1" dirty="0"/>
              <a:t>Which code will generate the outcome below?</a:t>
            </a:r>
          </a:p>
          <a:p>
            <a:pPr lvl="1"/>
            <a:r>
              <a:rPr lang="en-US" i="1" dirty="0"/>
              <a:t>Output: 'November 30 | 2022'</a:t>
            </a:r>
          </a:p>
          <a:p>
            <a:pPr lvl="1"/>
            <a:r>
              <a:rPr lang="en-US" i="1" dirty="0"/>
              <a:t>from datetime import datetime as dt</a:t>
            </a:r>
          </a:p>
          <a:p>
            <a:pPr lvl="1"/>
            <a:r>
              <a:rPr lang="en-US" i="1" dirty="0"/>
              <a:t>today = </a:t>
            </a:r>
            <a:r>
              <a:rPr lang="en-US" i="1" dirty="0" err="1"/>
              <a:t>dt.datetime.today</a:t>
            </a:r>
            <a:r>
              <a:rPr lang="en-US" i="1" dirty="0"/>
              <a:t>()</a:t>
            </a:r>
          </a:p>
          <a:p>
            <a:pPr lvl="1"/>
            <a:r>
              <a:rPr lang="en-US" i="1" dirty="0" err="1"/>
              <a:t>dt.datetime.strftime</a:t>
            </a:r>
            <a:r>
              <a:rPr lang="en-US" i="1" dirty="0"/>
              <a:t>(today, "%B %d | %Y")</a:t>
            </a:r>
          </a:p>
          <a:p>
            <a:r>
              <a:rPr lang="en-US" i="1" dirty="0"/>
              <a:t>A Unix epoch timestamp </a:t>
            </a:r>
            <a:r>
              <a:rPr lang="en-US" i="1" dirty="0">
                <a:solidFill>
                  <a:srgbClr val="FF0000"/>
                </a:solidFill>
              </a:rPr>
              <a:t>cannot</a:t>
            </a:r>
            <a:r>
              <a:rPr lang="en-US" i="1" dirty="0"/>
              <a:t> (</a:t>
            </a:r>
            <a:r>
              <a:rPr lang="en-US" i="1" dirty="0">
                <a:solidFill>
                  <a:srgbClr val="FF0000"/>
                </a:solidFill>
              </a:rPr>
              <a:t>False</a:t>
            </a:r>
            <a:r>
              <a:rPr lang="en-US" i="1" dirty="0"/>
              <a:t>) be converted to a datetime object.</a:t>
            </a:r>
          </a:p>
          <a:p>
            <a:r>
              <a:rPr lang="en-US" i="1" dirty="0"/>
              <a:t>The datetime module also provides a </a:t>
            </a:r>
            <a:r>
              <a:rPr lang="en-US" i="1" dirty="0" err="1"/>
              <a:t>timedelta</a:t>
            </a:r>
            <a:r>
              <a:rPr lang="en-US" i="1" dirty="0"/>
              <a:t> data type, which represents a duration of time rather than a moment in time.</a:t>
            </a:r>
          </a:p>
          <a:p>
            <a:r>
              <a:rPr lang="en-US" i="1" dirty="0"/>
              <a:t>What operations are allowed between datetime objects? subtraction (-)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067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1157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Test 4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He, Sen</dc:creator>
  <cp:lastModifiedBy>He, Sen</cp:lastModifiedBy>
  <cp:revision>104</cp:revision>
  <dcterms:created xsi:type="dcterms:W3CDTF">2022-10-05T18:34:31Z</dcterms:created>
  <dcterms:modified xsi:type="dcterms:W3CDTF">2023-04-20T07:20:37Z</dcterms:modified>
</cp:coreProperties>
</file>