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9" r:id="rId3"/>
    <p:sldId id="320" r:id="rId4"/>
    <p:sldId id="527" r:id="rId5"/>
    <p:sldId id="529" r:id="rId6"/>
    <p:sldId id="530" r:id="rId7"/>
    <p:sldId id="531" r:id="rId8"/>
    <p:sldId id="532" r:id="rId9"/>
    <p:sldId id="535" r:id="rId10"/>
    <p:sldId id="533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9" r:id="rId19"/>
    <p:sldId id="548" r:id="rId20"/>
    <p:sldId id="550" r:id="rId21"/>
    <p:sldId id="551" r:id="rId22"/>
    <p:sldId id="552" r:id="rId23"/>
    <p:sldId id="554" r:id="rId24"/>
    <p:sldId id="555" r:id="rId25"/>
    <p:sldId id="556" r:id="rId26"/>
    <p:sldId id="557" r:id="rId27"/>
    <p:sldId id="558" r:id="rId28"/>
    <p:sldId id="559" r:id="rId29"/>
    <p:sldId id="564" r:id="rId30"/>
    <p:sldId id="693" r:id="rId31"/>
    <p:sldId id="664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2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84F3E-B347-443E-A557-0748A4E74BC5}" v="73" dt="2019-06-04T17:10:07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8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Weldon" userId="e79442592b9c5388" providerId="LiveId" clId="{87E84F3E-B347-443E-A557-0748A4E74BC5}"/>
    <pc:docChg chg="undo custSel addSld delSld modSld sldOrd">
      <pc:chgData name="Steven Weldon" userId="e79442592b9c5388" providerId="LiveId" clId="{87E84F3E-B347-443E-A557-0748A4E74BC5}" dt="2019-06-04T17:10:26.789" v="15499" actId="113"/>
      <pc:docMkLst>
        <pc:docMk/>
      </pc:docMkLst>
      <pc:sldChg chg="modSp">
        <pc:chgData name="Steven Weldon" userId="e79442592b9c5388" providerId="LiveId" clId="{87E84F3E-B347-443E-A557-0748A4E74BC5}" dt="2019-06-04T16:27:24.396" v="14750" actId="20577"/>
        <pc:sldMkLst>
          <pc:docMk/>
          <pc:sldMk cId="1217136258" sldId="319"/>
        </pc:sldMkLst>
        <pc:spChg chg="mod">
          <ac:chgData name="Steven Weldon" userId="e79442592b9c5388" providerId="LiveId" clId="{87E84F3E-B347-443E-A557-0748A4E74BC5}" dt="2019-06-04T16:27:24.396" v="14750" actId="20577"/>
          <ac:spMkLst>
            <pc:docMk/>
            <pc:sldMk cId="1217136258" sldId="319"/>
            <ac:spMk id="3" creationId="{00000000-0000-0000-0000-000000000000}"/>
          </ac:spMkLst>
        </pc:spChg>
      </pc:sldChg>
      <pc:sldChg chg="modSp">
        <pc:chgData name="Steven Weldon" userId="e79442592b9c5388" providerId="LiveId" clId="{87E84F3E-B347-443E-A557-0748A4E74BC5}" dt="2019-06-04T16:28:07.810" v="14768" actId="20577"/>
        <pc:sldMkLst>
          <pc:docMk/>
          <pc:sldMk cId="2579037894" sldId="320"/>
        </pc:sldMkLst>
        <pc:spChg chg="mod">
          <ac:chgData name="Steven Weldon" userId="e79442592b9c5388" providerId="LiveId" clId="{87E84F3E-B347-443E-A557-0748A4E74BC5}" dt="2019-06-04T16:28:07.810" v="14768" actId="20577"/>
          <ac:spMkLst>
            <pc:docMk/>
            <pc:sldMk cId="2579037894" sldId="320"/>
            <ac:spMk id="3" creationId="{00000000-0000-0000-0000-000000000000}"/>
          </ac:spMkLst>
        </pc:spChg>
      </pc:sldChg>
      <pc:sldChg chg="modSp">
        <pc:chgData name="Steven Weldon" userId="e79442592b9c5388" providerId="LiveId" clId="{87E84F3E-B347-443E-A557-0748A4E74BC5}" dt="2019-06-04T16:00:47.421" v="14702" actId="12"/>
        <pc:sldMkLst>
          <pc:docMk/>
          <pc:sldMk cId="3448926625" sldId="378"/>
        </pc:sldMkLst>
        <pc:spChg chg="mod">
          <ac:chgData name="Steven Weldon" userId="e79442592b9c5388" providerId="LiveId" clId="{87E84F3E-B347-443E-A557-0748A4E74BC5}" dt="2019-06-04T15:53:51.921" v="13857" actId="20577"/>
          <ac:spMkLst>
            <pc:docMk/>
            <pc:sldMk cId="3448926625" sldId="378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00:47.421" v="14702" actId="12"/>
          <ac:spMkLst>
            <pc:docMk/>
            <pc:sldMk cId="3448926625" sldId="378"/>
            <ac:spMk id="3" creationId="{00000000-0000-0000-0000-000000000000}"/>
          </ac:spMkLst>
        </pc:spChg>
      </pc:sldChg>
      <pc:sldChg chg="modSp">
        <pc:chgData name="Steven Weldon" userId="e79442592b9c5388" providerId="LiveId" clId="{87E84F3E-B347-443E-A557-0748A4E74BC5}" dt="2019-06-04T15:54:32.795" v="13905" actId="27636"/>
        <pc:sldMkLst>
          <pc:docMk/>
          <pc:sldMk cId="3813982882" sldId="380"/>
        </pc:sldMkLst>
        <pc:spChg chg="mod">
          <ac:chgData name="Steven Weldon" userId="e79442592b9c5388" providerId="LiveId" clId="{87E84F3E-B347-443E-A557-0748A4E74BC5}" dt="2019-06-04T15:54:32.795" v="13905" actId="27636"/>
          <ac:spMkLst>
            <pc:docMk/>
            <pc:sldMk cId="3813982882" sldId="380"/>
            <ac:spMk id="3" creationId="{00000000-0000-0000-0000-000000000000}"/>
          </ac:spMkLst>
        </pc:spChg>
      </pc:sldChg>
      <pc:sldChg chg="del">
        <pc:chgData name="Steven Weldon" userId="e79442592b9c5388" providerId="LiveId" clId="{87E84F3E-B347-443E-A557-0748A4E74BC5}" dt="2019-06-04T15:53:29.380" v="13836" actId="2696"/>
        <pc:sldMkLst>
          <pc:docMk/>
          <pc:sldMk cId="547588962" sldId="456"/>
        </pc:sldMkLst>
      </pc:sldChg>
      <pc:sldChg chg="del">
        <pc:chgData name="Steven Weldon" userId="e79442592b9c5388" providerId="LiveId" clId="{87E84F3E-B347-443E-A557-0748A4E74BC5}" dt="2019-06-04T15:53:30.689" v="13837" actId="2696"/>
        <pc:sldMkLst>
          <pc:docMk/>
          <pc:sldMk cId="1909902039" sldId="457"/>
        </pc:sldMkLst>
      </pc:sldChg>
      <pc:sldChg chg="del">
        <pc:chgData name="Steven Weldon" userId="e79442592b9c5388" providerId="LiveId" clId="{87E84F3E-B347-443E-A557-0748A4E74BC5}" dt="2019-06-04T15:53:31.795" v="13838" actId="2696"/>
        <pc:sldMkLst>
          <pc:docMk/>
          <pc:sldMk cId="1178412892" sldId="458"/>
        </pc:sldMkLst>
      </pc:sldChg>
      <pc:sldChg chg="del">
        <pc:chgData name="Steven Weldon" userId="e79442592b9c5388" providerId="LiveId" clId="{87E84F3E-B347-443E-A557-0748A4E74BC5}" dt="2019-06-04T15:53:32.808" v="13839" actId="2696"/>
        <pc:sldMkLst>
          <pc:docMk/>
          <pc:sldMk cId="133948799" sldId="459"/>
        </pc:sldMkLst>
      </pc:sldChg>
      <pc:sldChg chg="del">
        <pc:chgData name="Steven Weldon" userId="e79442592b9c5388" providerId="LiveId" clId="{87E84F3E-B347-443E-A557-0748A4E74BC5}" dt="2019-06-04T15:53:33.638" v="13840" actId="2696"/>
        <pc:sldMkLst>
          <pc:docMk/>
          <pc:sldMk cId="811518519" sldId="460"/>
        </pc:sldMkLst>
      </pc:sldChg>
      <pc:sldChg chg="del">
        <pc:chgData name="Steven Weldon" userId="e79442592b9c5388" providerId="LiveId" clId="{87E84F3E-B347-443E-A557-0748A4E74BC5}" dt="2019-06-04T15:53:35.071" v="13841" actId="2696"/>
        <pc:sldMkLst>
          <pc:docMk/>
          <pc:sldMk cId="4218615866" sldId="461"/>
        </pc:sldMkLst>
      </pc:sldChg>
      <pc:sldChg chg="del">
        <pc:chgData name="Steven Weldon" userId="e79442592b9c5388" providerId="LiveId" clId="{87E84F3E-B347-443E-A557-0748A4E74BC5}" dt="2019-06-04T15:53:35.795" v="13842" actId="2696"/>
        <pc:sldMkLst>
          <pc:docMk/>
          <pc:sldMk cId="822623848" sldId="462"/>
        </pc:sldMkLst>
      </pc:sldChg>
      <pc:sldChg chg="del">
        <pc:chgData name="Steven Weldon" userId="e79442592b9c5388" providerId="LiveId" clId="{87E84F3E-B347-443E-A557-0748A4E74BC5}" dt="2019-06-04T15:53:36.910" v="13843" actId="2696"/>
        <pc:sldMkLst>
          <pc:docMk/>
          <pc:sldMk cId="4222310923" sldId="463"/>
        </pc:sldMkLst>
      </pc:sldChg>
      <pc:sldChg chg="del">
        <pc:chgData name="Steven Weldon" userId="e79442592b9c5388" providerId="LiveId" clId="{87E84F3E-B347-443E-A557-0748A4E74BC5}" dt="2019-06-04T15:53:38.395" v="13845" actId="2696"/>
        <pc:sldMkLst>
          <pc:docMk/>
          <pc:sldMk cId="3833955419" sldId="465"/>
        </pc:sldMkLst>
      </pc:sldChg>
      <pc:sldChg chg="del">
        <pc:chgData name="Steven Weldon" userId="e79442592b9c5388" providerId="LiveId" clId="{87E84F3E-B347-443E-A557-0748A4E74BC5}" dt="2019-06-04T15:53:39.828" v="13847" actId="2696"/>
        <pc:sldMkLst>
          <pc:docMk/>
          <pc:sldMk cId="1050114508" sldId="466"/>
        </pc:sldMkLst>
      </pc:sldChg>
      <pc:sldChg chg="del">
        <pc:chgData name="Steven Weldon" userId="e79442592b9c5388" providerId="LiveId" clId="{87E84F3E-B347-443E-A557-0748A4E74BC5}" dt="2019-06-04T15:53:40.540" v="13848" actId="2696"/>
        <pc:sldMkLst>
          <pc:docMk/>
          <pc:sldMk cId="1368930618" sldId="467"/>
        </pc:sldMkLst>
      </pc:sldChg>
      <pc:sldChg chg="del">
        <pc:chgData name="Steven Weldon" userId="e79442592b9c5388" providerId="LiveId" clId="{87E84F3E-B347-443E-A557-0748A4E74BC5}" dt="2019-06-04T15:53:42.017" v="13850" actId="2696"/>
        <pc:sldMkLst>
          <pc:docMk/>
          <pc:sldMk cId="1869352429" sldId="469"/>
        </pc:sldMkLst>
      </pc:sldChg>
      <pc:sldChg chg="del">
        <pc:chgData name="Steven Weldon" userId="e79442592b9c5388" providerId="LiveId" clId="{87E84F3E-B347-443E-A557-0748A4E74BC5}" dt="2019-06-04T15:53:41.332" v="13849" actId="2696"/>
        <pc:sldMkLst>
          <pc:docMk/>
          <pc:sldMk cId="1667010416" sldId="470"/>
        </pc:sldMkLst>
      </pc:sldChg>
      <pc:sldChg chg="del">
        <pc:chgData name="Steven Weldon" userId="e79442592b9c5388" providerId="LiveId" clId="{87E84F3E-B347-443E-A557-0748A4E74BC5}" dt="2019-06-04T15:53:42.891" v="13851" actId="2696"/>
        <pc:sldMkLst>
          <pc:docMk/>
          <pc:sldMk cId="2042272256" sldId="471"/>
        </pc:sldMkLst>
      </pc:sldChg>
      <pc:sldChg chg="del">
        <pc:chgData name="Steven Weldon" userId="e79442592b9c5388" providerId="LiveId" clId="{87E84F3E-B347-443E-A557-0748A4E74BC5}" dt="2019-06-04T15:53:44.233" v="13853" actId="2696"/>
        <pc:sldMkLst>
          <pc:docMk/>
          <pc:sldMk cId="1238821689" sldId="472"/>
        </pc:sldMkLst>
      </pc:sldChg>
      <pc:sldChg chg="del">
        <pc:chgData name="Steven Weldon" userId="e79442592b9c5388" providerId="LiveId" clId="{87E84F3E-B347-443E-A557-0748A4E74BC5}" dt="2019-06-04T15:53:45.090" v="13854" actId="2696"/>
        <pc:sldMkLst>
          <pc:docMk/>
          <pc:sldMk cId="2021602218" sldId="473"/>
        </pc:sldMkLst>
      </pc:sldChg>
      <pc:sldChg chg="del">
        <pc:chgData name="Steven Weldon" userId="e79442592b9c5388" providerId="LiveId" clId="{87E84F3E-B347-443E-A557-0748A4E74BC5}" dt="2019-06-04T15:53:46.548" v="13855" actId="2696"/>
        <pc:sldMkLst>
          <pc:docMk/>
          <pc:sldMk cId="2808614111" sldId="474"/>
        </pc:sldMkLst>
      </pc:sldChg>
      <pc:sldChg chg="del">
        <pc:chgData name="Steven Weldon" userId="e79442592b9c5388" providerId="LiveId" clId="{87E84F3E-B347-443E-A557-0748A4E74BC5}" dt="2019-06-04T15:53:37.927" v="13844" actId="2696"/>
        <pc:sldMkLst>
          <pc:docMk/>
          <pc:sldMk cId="3908697403" sldId="475"/>
        </pc:sldMkLst>
      </pc:sldChg>
      <pc:sldChg chg="del">
        <pc:chgData name="Steven Weldon" userId="e79442592b9c5388" providerId="LiveId" clId="{87E84F3E-B347-443E-A557-0748A4E74BC5}" dt="2019-06-04T15:53:39.217" v="13846" actId="2696"/>
        <pc:sldMkLst>
          <pc:docMk/>
          <pc:sldMk cId="2355860981" sldId="476"/>
        </pc:sldMkLst>
      </pc:sldChg>
      <pc:sldChg chg="del">
        <pc:chgData name="Steven Weldon" userId="e79442592b9c5388" providerId="LiveId" clId="{87E84F3E-B347-443E-A557-0748A4E74BC5}" dt="2019-06-04T15:53:43.474" v="13852" actId="2696"/>
        <pc:sldMkLst>
          <pc:docMk/>
          <pc:sldMk cId="3133412868" sldId="477"/>
        </pc:sldMkLst>
      </pc:sldChg>
      <pc:sldChg chg="del">
        <pc:chgData name="Steven Weldon" userId="e79442592b9c5388" providerId="LiveId" clId="{87E84F3E-B347-443E-A557-0748A4E74BC5}" dt="2019-06-04T15:54:07.051" v="13898" actId="2696"/>
        <pc:sldMkLst>
          <pc:docMk/>
          <pc:sldMk cId="2548100662" sldId="479"/>
        </pc:sldMkLst>
      </pc:sldChg>
      <pc:sldChg chg="del">
        <pc:chgData name="Steven Weldon" userId="e79442592b9c5388" providerId="LiveId" clId="{87E84F3E-B347-443E-A557-0748A4E74BC5}" dt="2019-06-04T15:54:07.952" v="13899" actId="2696"/>
        <pc:sldMkLst>
          <pc:docMk/>
          <pc:sldMk cId="2652448568" sldId="480"/>
        </pc:sldMkLst>
      </pc:sldChg>
      <pc:sldChg chg="modSp">
        <pc:chgData name="Steven Weldon" userId="e79442592b9c5388" providerId="LiveId" clId="{87E84F3E-B347-443E-A557-0748A4E74BC5}" dt="2019-06-04T16:29:20.223" v="14771" actId="20577"/>
        <pc:sldMkLst>
          <pc:docMk/>
          <pc:sldMk cId="1811057099" sldId="481"/>
        </pc:sldMkLst>
        <pc:spChg chg="mod">
          <ac:chgData name="Steven Weldon" userId="e79442592b9c5388" providerId="LiveId" clId="{87E84F3E-B347-443E-A557-0748A4E74BC5}" dt="2019-06-04T16:29:20.223" v="14771" actId="20577"/>
          <ac:spMkLst>
            <pc:docMk/>
            <pc:sldMk cId="1811057099" sldId="481"/>
            <ac:spMk id="3" creationId="{00000000-0000-0000-0000-000000000000}"/>
          </ac:spMkLst>
        </pc:spChg>
      </pc:sldChg>
      <pc:sldChg chg="modSp">
        <pc:chgData name="Steven Weldon" userId="e79442592b9c5388" providerId="LiveId" clId="{87E84F3E-B347-443E-A557-0748A4E74BC5}" dt="2019-06-04T16:33:47.325" v="14777" actId="20577"/>
        <pc:sldMkLst>
          <pc:docMk/>
          <pc:sldMk cId="2077427110" sldId="485"/>
        </pc:sldMkLst>
        <pc:spChg chg="mod">
          <ac:chgData name="Steven Weldon" userId="e79442592b9c5388" providerId="LiveId" clId="{87E84F3E-B347-443E-A557-0748A4E74BC5}" dt="2019-06-04T16:33:47.325" v="14777" actId="20577"/>
          <ac:spMkLst>
            <pc:docMk/>
            <pc:sldMk cId="2077427110" sldId="485"/>
            <ac:spMk id="3" creationId="{00000000-0000-0000-0000-000000000000}"/>
          </ac:spMkLst>
        </pc:spChg>
      </pc:sldChg>
      <pc:sldChg chg="addSp modSp">
        <pc:chgData name="Steven Weldon" userId="e79442592b9c5388" providerId="LiveId" clId="{87E84F3E-B347-443E-A557-0748A4E74BC5}" dt="2019-06-04T16:35:43.077" v="14878" actId="6549"/>
        <pc:sldMkLst>
          <pc:docMk/>
          <pc:sldMk cId="1923960585" sldId="487"/>
        </pc:sldMkLst>
        <pc:spChg chg="mod">
          <ac:chgData name="Steven Weldon" userId="e79442592b9c5388" providerId="LiveId" clId="{87E84F3E-B347-443E-A557-0748A4E74BC5}" dt="2019-06-04T16:34:43.561" v="14795" actId="20577"/>
          <ac:spMkLst>
            <pc:docMk/>
            <pc:sldMk cId="1923960585" sldId="487"/>
            <ac:spMk id="3" creationId="{00000000-0000-0000-0000-000000000000}"/>
          </ac:spMkLst>
        </pc:spChg>
        <pc:spChg chg="add mod">
          <ac:chgData name="Steven Weldon" userId="e79442592b9c5388" providerId="LiveId" clId="{87E84F3E-B347-443E-A557-0748A4E74BC5}" dt="2019-06-04T16:35:18.522" v="14843" actId="6549"/>
          <ac:spMkLst>
            <pc:docMk/>
            <pc:sldMk cId="1923960585" sldId="487"/>
            <ac:spMk id="4" creationId="{B359DA7F-20B0-405D-8720-97286475DFD7}"/>
          </ac:spMkLst>
        </pc:spChg>
        <pc:spChg chg="add mod">
          <ac:chgData name="Steven Weldon" userId="e79442592b9c5388" providerId="LiveId" clId="{87E84F3E-B347-443E-A557-0748A4E74BC5}" dt="2019-06-04T16:35:43.077" v="14878" actId="6549"/>
          <ac:spMkLst>
            <pc:docMk/>
            <pc:sldMk cId="1923960585" sldId="487"/>
            <ac:spMk id="5" creationId="{C6EB7B3C-EA33-407E-B230-AD3309FE8A3A}"/>
          </ac:spMkLst>
        </pc:spChg>
      </pc:sldChg>
      <pc:sldChg chg="addSp modSp">
        <pc:chgData name="Steven Weldon" userId="e79442592b9c5388" providerId="LiveId" clId="{87E84F3E-B347-443E-A557-0748A4E74BC5}" dt="2019-06-04T16:41:26.638" v="14917" actId="20577"/>
        <pc:sldMkLst>
          <pc:docMk/>
          <pc:sldMk cId="1718929688" sldId="488"/>
        </pc:sldMkLst>
        <pc:spChg chg="add mod">
          <ac:chgData name="Steven Weldon" userId="e79442592b9c5388" providerId="LiveId" clId="{87E84F3E-B347-443E-A557-0748A4E74BC5}" dt="2019-06-04T16:41:26.638" v="14917" actId="20577"/>
          <ac:spMkLst>
            <pc:docMk/>
            <pc:sldMk cId="1718929688" sldId="488"/>
            <ac:spMk id="4" creationId="{DE212BA1-C246-4AFC-A48D-4B46057B13BA}"/>
          </ac:spMkLst>
        </pc:spChg>
      </pc:sldChg>
      <pc:sldChg chg="modSp">
        <pc:chgData name="Steven Weldon" userId="e79442592b9c5388" providerId="LiveId" clId="{87E84F3E-B347-443E-A557-0748A4E74BC5}" dt="2019-06-04T16:42:28.911" v="14920" actId="20577"/>
        <pc:sldMkLst>
          <pc:docMk/>
          <pc:sldMk cId="3952058663" sldId="490"/>
        </pc:sldMkLst>
        <pc:spChg chg="mod">
          <ac:chgData name="Steven Weldon" userId="e79442592b9c5388" providerId="LiveId" clId="{87E84F3E-B347-443E-A557-0748A4E74BC5}" dt="2019-06-04T16:42:28.911" v="14920" actId="20577"/>
          <ac:spMkLst>
            <pc:docMk/>
            <pc:sldMk cId="3952058663" sldId="490"/>
            <ac:spMk id="3" creationId="{00000000-0000-0000-0000-000000000000}"/>
          </ac:spMkLst>
        </pc:spChg>
      </pc:sldChg>
      <pc:sldChg chg="modSp">
        <pc:chgData name="Steven Weldon" userId="e79442592b9c5388" providerId="LiveId" clId="{87E84F3E-B347-443E-A557-0748A4E74BC5}" dt="2019-06-04T16:43:24.999" v="14926" actId="20577"/>
        <pc:sldMkLst>
          <pc:docMk/>
          <pc:sldMk cId="4164265088" sldId="491"/>
        </pc:sldMkLst>
        <pc:spChg chg="mod">
          <ac:chgData name="Steven Weldon" userId="e79442592b9c5388" providerId="LiveId" clId="{87E84F3E-B347-443E-A557-0748A4E74BC5}" dt="2019-06-04T16:43:24.999" v="14926" actId="20577"/>
          <ac:spMkLst>
            <pc:docMk/>
            <pc:sldMk cId="4164265088" sldId="491"/>
            <ac:spMk id="3" creationId="{00000000-0000-0000-0000-000000000000}"/>
          </ac:spMkLst>
        </pc:spChg>
      </pc:sldChg>
      <pc:sldChg chg="addSp delSp modSp">
        <pc:chgData name="Steven Weldon" userId="e79442592b9c5388" providerId="LiveId" clId="{87E84F3E-B347-443E-A557-0748A4E74BC5}" dt="2019-06-04T16:45:54.647" v="14929" actId="478"/>
        <pc:sldMkLst>
          <pc:docMk/>
          <pc:sldMk cId="458389133" sldId="492"/>
        </pc:sldMkLst>
        <pc:spChg chg="add del mod">
          <ac:chgData name="Steven Weldon" userId="e79442592b9c5388" providerId="LiveId" clId="{87E84F3E-B347-443E-A557-0748A4E74BC5}" dt="2019-06-04T16:45:54.647" v="14929" actId="478"/>
          <ac:spMkLst>
            <pc:docMk/>
            <pc:sldMk cId="458389133" sldId="492"/>
            <ac:spMk id="6" creationId="{7A97C229-6B6D-4213-A44B-8F50FAFE760D}"/>
          </ac:spMkLst>
        </pc:spChg>
      </pc:sldChg>
      <pc:sldChg chg="addSp delSp modSp">
        <pc:chgData name="Steven Weldon" userId="e79442592b9c5388" providerId="LiveId" clId="{87E84F3E-B347-443E-A557-0748A4E74BC5}" dt="2019-06-04T16:46:40.592" v="14951" actId="1035"/>
        <pc:sldMkLst>
          <pc:docMk/>
          <pc:sldMk cId="2767978401" sldId="493"/>
        </pc:sldMkLst>
        <pc:spChg chg="mod">
          <ac:chgData name="Steven Weldon" userId="e79442592b9c5388" providerId="LiveId" clId="{87E84F3E-B347-443E-A557-0748A4E74BC5}" dt="2019-06-04T00:29:31.816" v="65" actId="6549"/>
          <ac:spMkLst>
            <pc:docMk/>
            <pc:sldMk cId="2767978401" sldId="493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0:46:09.677" v="1203" actId="20577"/>
          <ac:spMkLst>
            <pc:docMk/>
            <pc:sldMk cId="2767978401" sldId="493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0:35:07.882" v="589" actId="14100"/>
          <ac:spMkLst>
            <pc:docMk/>
            <pc:sldMk cId="2767978401" sldId="493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46:40.592" v="14951" actId="1035"/>
          <ac:spMkLst>
            <pc:docMk/>
            <pc:sldMk cId="2767978401" sldId="493"/>
            <ac:spMk id="5" creationId="{0E1BA2E5-3914-44E3-9C33-598DD2C5B5FC}"/>
          </ac:spMkLst>
        </pc:spChg>
        <pc:spChg chg="del mod">
          <ac:chgData name="Steven Weldon" userId="e79442592b9c5388" providerId="LiveId" clId="{87E84F3E-B347-443E-A557-0748A4E74BC5}" dt="2019-06-04T00:34:58.206" v="587" actId="478"/>
          <ac:spMkLst>
            <pc:docMk/>
            <pc:sldMk cId="2767978401" sldId="493"/>
            <ac:spMk id="5" creationId="{1EEA15B2-CA90-4472-8D27-5233E4118A82}"/>
          </ac:spMkLst>
        </pc:spChg>
      </pc:sldChg>
      <pc:sldChg chg="addSp modSp">
        <pc:chgData name="Steven Weldon" userId="e79442592b9c5388" providerId="LiveId" clId="{87E84F3E-B347-443E-A557-0748A4E74BC5}" dt="2019-06-04T16:47:42.071" v="14983" actId="1036"/>
        <pc:sldMkLst>
          <pc:docMk/>
          <pc:sldMk cId="1885457189" sldId="494"/>
        </pc:sldMkLst>
        <pc:spChg chg="mod">
          <ac:chgData name="Steven Weldon" userId="e79442592b9c5388" providerId="LiveId" clId="{87E84F3E-B347-443E-A557-0748A4E74BC5}" dt="2019-06-04T00:42:05.085" v="917" actId="20577"/>
          <ac:spMkLst>
            <pc:docMk/>
            <pc:sldMk cId="1885457189" sldId="494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0:45:16.789" v="1118" actId="6549"/>
          <ac:spMkLst>
            <pc:docMk/>
            <pc:sldMk cId="1885457189" sldId="494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47:42.071" v="14983" actId="1036"/>
          <ac:spMkLst>
            <pc:docMk/>
            <pc:sldMk cId="1885457189" sldId="494"/>
            <ac:spMk id="5" creationId="{73029AEE-432D-48D3-BED0-04C1580D8374}"/>
          </ac:spMkLst>
        </pc:spChg>
      </pc:sldChg>
      <pc:sldChg chg="addSp delSp modSp">
        <pc:chgData name="Steven Weldon" userId="e79442592b9c5388" providerId="LiveId" clId="{87E84F3E-B347-443E-A557-0748A4E74BC5}" dt="2019-06-04T16:48:35.939" v="15067" actId="20577"/>
        <pc:sldMkLst>
          <pc:docMk/>
          <pc:sldMk cId="461763989" sldId="495"/>
        </pc:sldMkLst>
        <pc:spChg chg="mod">
          <ac:chgData name="Steven Weldon" userId="e79442592b9c5388" providerId="LiveId" clId="{87E84F3E-B347-443E-A557-0748A4E74BC5}" dt="2019-06-04T16:48:35.939" v="15067" actId="20577"/>
          <ac:spMkLst>
            <pc:docMk/>
            <pc:sldMk cId="461763989" sldId="495"/>
            <ac:spMk id="3" creationId="{00000000-0000-0000-0000-000000000000}"/>
          </ac:spMkLst>
        </pc:spChg>
        <pc:spChg chg="del mod">
          <ac:chgData name="Steven Weldon" userId="e79442592b9c5388" providerId="LiveId" clId="{87E84F3E-B347-443E-A557-0748A4E74BC5}" dt="2019-06-04T00:44:49.211" v="1070" actId="478"/>
          <ac:spMkLst>
            <pc:docMk/>
            <pc:sldMk cId="461763989" sldId="495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00:45:29.555" v="1122" actId="20577"/>
          <ac:spMkLst>
            <pc:docMk/>
            <pc:sldMk cId="461763989" sldId="495"/>
            <ac:spMk id="5" creationId="{51A7BE44-91AE-41E6-AB27-673D9BDCBBE3}"/>
          </ac:spMkLst>
        </pc:spChg>
        <pc:spChg chg="add mod">
          <ac:chgData name="Steven Weldon" userId="e79442592b9c5388" providerId="LiveId" clId="{87E84F3E-B347-443E-A557-0748A4E74BC5}" dt="2019-06-04T16:48:24.226" v="15066" actId="1035"/>
          <ac:spMkLst>
            <pc:docMk/>
            <pc:sldMk cId="461763989" sldId="495"/>
            <ac:spMk id="6" creationId="{FBF65C08-86DF-4155-9DE9-7BA27BE8CC88}"/>
          </ac:spMkLst>
        </pc:spChg>
      </pc:sldChg>
      <pc:sldChg chg="addSp modSp">
        <pc:chgData name="Steven Weldon" userId="e79442592b9c5388" providerId="LiveId" clId="{87E84F3E-B347-443E-A557-0748A4E74BC5}" dt="2019-06-04T16:49:24.405" v="15073" actId="1076"/>
        <pc:sldMkLst>
          <pc:docMk/>
          <pc:sldMk cId="2067859119" sldId="496"/>
        </pc:sldMkLst>
        <pc:spChg chg="mod">
          <ac:chgData name="Steven Weldon" userId="e79442592b9c5388" providerId="LiveId" clId="{87E84F3E-B347-443E-A557-0748A4E74BC5}" dt="2019-06-04T16:48:56.270" v="15068" actId="113"/>
          <ac:spMkLst>
            <pc:docMk/>
            <pc:sldMk cId="2067859119" sldId="496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49:03.787" v="15071" actId="113"/>
          <ac:spMkLst>
            <pc:docMk/>
            <pc:sldMk cId="2067859119" sldId="496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10:29.029" v="1539" actId="14100"/>
          <ac:spMkLst>
            <pc:docMk/>
            <pc:sldMk cId="2067859119" sldId="496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49:24.405" v="15073" actId="1076"/>
          <ac:spMkLst>
            <pc:docMk/>
            <pc:sldMk cId="2067859119" sldId="496"/>
            <ac:spMk id="5" creationId="{4364D20D-6189-4C28-8F4E-FACCFCEEED0D}"/>
          </ac:spMkLst>
        </pc:spChg>
      </pc:sldChg>
      <pc:sldChg chg="addSp modSp">
        <pc:chgData name="Steven Weldon" userId="e79442592b9c5388" providerId="LiveId" clId="{87E84F3E-B347-443E-A557-0748A4E74BC5}" dt="2019-06-04T16:50:29.260" v="15178" actId="14100"/>
        <pc:sldMkLst>
          <pc:docMk/>
          <pc:sldMk cId="1006310775" sldId="497"/>
        </pc:sldMkLst>
        <pc:spChg chg="mod">
          <ac:chgData name="Steven Weldon" userId="e79442592b9c5388" providerId="LiveId" clId="{87E84F3E-B347-443E-A557-0748A4E74BC5}" dt="2019-06-04T16:49:57.669" v="15173" actId="113"/>
          <ac:spMkLst>
            <pc:docMk/>
            <pc:sldMk cId="1006310775" sldId="497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49:54.901" v="15172" actId="113"/>
          <ac:spMkLst>
            <pc:docMk/>
            <pc:sldMk cId="1006310775" sldId="497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0:29.260" v="15178" actId="14100"/>
          <ac:spMkLst>
            <pc:docMk/>
            <pc:sldMk cId="1006310775" sldId="497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50:07.525" v="15175" actId="1076"/>
          <ac:spMkLst>
            <pc:docMk/>
            <pc:sldMk cId="1006310775" sldId="497"/>
            <ac:spMk id="5" creationId="{FF250E9D-AF19-4378-81F5-5B0DA239FD4E}"/>
          </ac:spMkLst>
        </pc:spChg>
      </pc:sldChg>
      <pc:sldChg chg="modSp del">
        <pc:chgData name="Steven Weldon" userId="e79442592b9c5388" providerId="LiveId" clId="{87E84F3E-B347-443E-A557-0748A4E74BC5}" dt="2019-06-04T01:19:28.707" v="1673" actId="2696"/>
        <pc:sldMkLst>
          <pc:docMk/>
          <pc:sldMk cId="1903620950" sldId="497"/>
        </pc:sldMkLst>
        <pc:spChg chg="mod">
          <ac:chgData name="Steven Weldon" userId="e79442592b9c5388" providerId="LiveId" clId="{87E84F3E-B347-443E-A557-0748A4E74BC5}" dt="2019-06-04T01:11:04.826" v="1540"/>
          <ac:spMkLst>
            <pc:docMk/>
            <pc:sldMk cId="1903620950" sldId="497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19:16.827" v="1672" actId="20577"/>
          <ac:spMkLst>
            <pc:docMk/>
            <pc:sldMk cId="1903620950" sldId="497"/>
            <ac:spMk id="3" creationId="{00000000-0000-0000-0000-000000000000}"/>
          </ac:spMkLst>
        </pc:spChg>
      </pc:sldChg>
      <pc:sldChg chg="addSp modSp">
        <pc:chgData name="Steven Weldon" userId="e79442592b9c5388" providerId="LiveId" clId="{87E84F3E-B347-443E-A557-0748A4E74BC5}" dt="2019-06-04T16:51:14.309" v="15225" actId="1036"/>
        <pc:sldMkLst>
          <pc:docMk/>
          <pc:sldMk cId="602771597" sldId="498"/>
        </pc:sldMkLst>
        <pc:spChg chg="mod">
          <ac:chgData name="Steven Weldon" userId="e79442592b9c5388" providerId="LiveId" clId="{87E84F3E-B347-443E-A557-0748A4E74BC5}" dt="2019-06-04T16:50:37.889" v="15179" actId="113"/>
          <ac:spMkLst>
            <pc:docMk/>
            <pc:sldMk cId="602771597" sldId="498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0:57.941" v="15187" actId="20577"/>
          <ac:spMkLst>
            <pc:docMk/>
            <pc:sldMk cId="602771597" sldId="498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25:24.096" v="2108" actId="6549"/>
          <ac:spMkLst>
            <pc:docMk/>
            <pc:sldMk cId="602771597" sldId="498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51:14.309" v="15225" actId="1036"/>
          <ac:spMkLst>
            <pc:docMk/>
            <pc:sldMk cId="602771597" sldId="498"/>
            <ac:spMk id="5" creationId="{725CE24B-877E-44A7-A432-EDACA044F4A1}"/>
          </ac:spMkLst>
        </pc:spChg>
      </pc:sldChg>
      <pc:sldChg chg="addSp modSp">
        <pc:chgData name="Steven Weldon" userId="e79442592b9c5388" providerId="LiveId" clId="{87E84F3E-B347-443E-A557-0748A4E74BC5}" dt="2019-06-04T16:52:50.073" v="15230" actId="1076"/>
        <pc:sldMkLst>
          <pc:docMk/>
          <pc:sldMk cId="2455330723" sldId="499"/>
        </pc:sldMkLst>
        <pc:spChg chg="mod">
          <ac:chgData name="Steven Weldon" userId="e79442592b9c5388" providerId="LiveId" clId="{87E84F3E-B347-443E-A557-0748A4E74BC5}" dt="2019-06-04T16:52:39.167" v="15228" actId="113"/>
          <ac:spMkLst>
            <pc:docMk/>
            <pc:sldMk cId="2455330723" sldId="499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2:36.386" v="15227" actId="113"/>
          <ac:spMkLst>
            <pc:docMk/>
            <pc:sldMk cId="2455330723" sldId="499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27:21.814" v="2223" actId="14100"/>
          <ac:spMkLst>
            <pc:docMk/>
            <pc:sldMk cId="2455330723" sldId="499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01:27:59.556" v="2298" actId="14100"/>
          <ac:spMkLst>
            <pc:docMk/>
            <pc:sldMk cId="2455330723" sldId="499"/>
            <ac:spMk id="5" creationId="{5940F6F4-3F8D-4A63-9AA7-81D6565B48B7}"/>
          </ac:spMkLst>
        </pc:spChg>
        <pc:spChg chg="add mod">
          <ac:chgData name="Steven Weldon" userId="e79442592b9c5388" providerId="LiveId" clId="{87E84F3E-B347-443E-A557-0748A4E74BC5}" dt="2019-06-04T16:52:50.073" v="15230" actId="1076"/>
          <ac:spMkLst>
            <pc:docMk/>
            <pc:sldMk cId="2455330723" sldId="499"/>
            <ac:spMk id="6" creationId="{76151060-181B-46BC-B6CC-B739714A7FDD}"/>
          </ac:spMkLst>
        </pc:spChg>
      </pc:sldChg>
      <pc:sldChg chg="delSp modSp">
        <pc:chgData name="Steven Weldon" userId="e79442592b9c5388" providerId="LiveId" clId="{87E84F3E-B347-443E-A557-0748A4E74BC5}" dt="2019-06-04T16:53:16.681" v="15233" actId="113"/>
        <pc:sldMkLst>
          <pc:docMk/>
          <pc:sldMk cId="3751175696" sldId="500"/>
        </pc:sldMkLst>
        <pc:spChg chg="mod">
          <ac:chgData name="Steven Weldon" userId="e79442592b9c5388" providerId="LiveId" clId="{87E84F3E-B347-443E-A557-0748A4E74BC5}" dt="2019-06-04T16:53:06.261" v="15231" actId="113"/>
          <ac:spMkLst>
            <pc:docMk/>
            <pc:sldMk cId="3751175696" sldId="500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3:16.681" v="15233" actId="113"/>
          <ac:spMkLst>
            <pc:docMk/>
            <pc:sldMk cId="3751175696" sldId="500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41:27.007" v="2583" actId="313"/>
          <ac:spMkLst>
            <pc:docMk/>
            <pc:sldMk cId="3751175696" sldId="500"/>
            <ac:spMk id="4" creationId="{1EEA15B2-CA90-4472-8D27-5233E4118A82}"/>
          </ac:spMkLst>
        </pc:spChg>
        <pc:spChg chg="del">
          <ac:chgData name="Steven Weldon" userId="e79442592b9c5388" providerId="LiveId" clId="{87E84F3E-B347-443E-A557-0748A4E74BC5}" dt="2019-06-04T01:39:56.289" v="2497" actId="478"/>
          <ac:spMkLst>
            <pc:docMk/>
            <pc:sldMk cId="3751175696" sldId="500"/>
            <ac:spMk id="5" creationId="{5940F6F4-3F8D-4A63-9AA7-81D6565B48B7}"/>
          </ac:spMkLst>
        </pc:spChg>
      </pc:sldChg>
      <pc:sldChg chg="addSp delSp modSp">
        <pc:chgData name="Steven Weldon" userId="e79442592b9c5388" providerId="LiveId" clId="{87E84F3E-B347-443E-A557-0748A4E74BC5}" dt="2019-06-04T16:54:02.921" v="15236" actId="113"/>
        <pc:sldMkLst>
          <pc:docMk/>
          <pc:sldMk cId="2235896964" sldId="501"/>
        </pc:sldMkLst>
        <pc:spChg chg="mod">
          <ac:chgData name="Steven Weldon" userId="e79442592b9c5388" providerId="LiveId" clId="{87E84F3E-B347-443E-A557-0748A4E74BC5}" dt="2019-06-04T16:53:50.053" v="15234" actId="113"/>
          <ac:spMkLst>
            <pc:docMk/>
            <pc:sldMk cId="2235896964" sldId="501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4:02.921" v="15236" actId="113"/>
          <ac:spMkLst>
            <pc:docMk/>
            <pc:sldMk cId="2235896964" sldId="501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47:26.428" v="2914" actId="6549"/>
          <ac:spMkLst>
            <pc:docMk/>
            <pc:sldMk cId="2235896964" sldId="501"/>
            <ac:spMk id="4" creationId="{1EEA15B2-CA90-4472-8D27-5233E4118A82}"/>
          </ac:spMkLst>
        </pc:spChg>
        <pc:spChg chg="add del mod">
          <ac:chgData name="Steven Weldon" userId="e79442592b9c5388" providerId="LiveId" clId="{87E84F3E-B347-443E-A557-0748A4E74BC5}" dt="2019-06-04T01:46:05.978" v="2788" actId="478"/>
          <ac:spMkLst>
            <pc:docMk/>
            <pc:sldMk cId="2235896964" sldId="501"/>
            <ac:spMk id="5" creationId="{77A2BB02-9F37-4FE0-BABF-5FA83C6CE1CF}"/>
          </ac:spMkLst>
        </pc:spChg>
      </pc:sldChg>
      <pc:sldChg chg="del">
        <pc:chgData name="Steven Weldon" userId="e79442592b9c5388" providerId="LiveId" clId="{87E84F3E-B347-443E-A557-0748A4E74BC5}" dt="2019-06-04T01:47:41.183" v="2915" actId="2696"/>
        <pc:sldMkLst>
          <pc:docMk/>
          <pc:sldMk cId="2903202949" sldId="502"/>
        </pc:sldMkLst>
      </pc:sldChg>
      <pc:sldChg chg="modSp">
        <pc:chgData name="Steven Weldon" userId="e79442592b9c5388" providerId="LiveId" clId="{87E84F3E-B347-443E-A557-0748A4E74BC5}" dt="2019-06-04T16:54:34.907" v="15239" actId="113"/>
        <pc:sldMkLst>
          <pc:docMk/>
          <pc:sldMk cId="3550746964" sldId="502"/>
        </pc:sldMkLst>
        <pc:spChg chg="mod">
          <ac:chgData name="Steven Weldon" userId="e79442592b9c5388" providerId="LiveId" clId="{87E84F3E-B347-443E-A557-0748A4E74BC5}" dt="2019-06-04T16:54:26.919" v="15237" actId="113"/>
          <ac:spMkLst>
            <pc:docMk/>
            <pc:sldMk cId="3550746964" sldId="502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4:34.907" v="15239" actId="113"/>
          <ac:spMkLst>
            <pc:docMk/>
            <pc:sldMk cId="3550746964" sldId="502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49:01.649" v="3001" actId="20577"/>
          <ac:spMkLst>
            <pc:docMk/>
            <pc:sldMk cId="3550746964" sldId="502"/>
            <ac:spMk id="4" creationId="{1EEA15B2-CA90-4472-8D27-5233E4118A82}"/>
          </ac:spMkLst>
        </pc:spChg>
      </pc:sldChg>
      <pc:sldChg chg="modSp">
        <pc:chgData name="Steven Weldon" userId="e79442592b9c5388" providerId="LiveId" clId="{87E84F3E-B347-443E-A557-0748A4E74BC5}" dt="2019-06-04T16:56:08.448" v="15277" actId="6549"/>
        <pc:sldMkLst>
          <pc:docMk/>
          <pc:sldMk cId="1887328070" sldId="503"/>
        </pc:sldMkLst>
        <pc:spChg chg="mod">
          <ac:chgData name="Steven Weldon" userId="e79442592b9c5388" providerId="LiveId" clId="{87E84F3E-B347-443E-A557-0748A4E74BC5}" dt="2019-06-04T01:51:35.853" v="3080" actId="20577"/>
          <ac:spMkLst>
            <pc:docMk/>
            <pc:sldMk cId="1887328070" sldId="503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5:58.761" v="15265" actId="20577"/>
          <ac:spMkLst>
            <pc:docMk/>
            <pc:sldMk cId="1887328070" sldId="503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6:08.448" v="15277" actId="6549"/>
          <ac:spMkLst>
            <pc:docMk/>
            <pc:sldMk cId="1887328070" sldId="503"/>
            <ac:spMk id="4" creationId="{1EEA15B2-CA90-4472-8D27-5233E4118A82}"/>
          </ac:spMkLst>
        </pc:spChg>
      </pc:sldChg>
      <pc:sldChg chg="modSp del">
        <pc:chgData name="Steven Weldon" userId="e79442592b9c5388" providerId="LiveId" clId="{87E84F3E-B347-443E-A557-0748A4E74BC5}" dt="2019-06-04T01:56:00.297" v="3488" actId="2696"/>
        <pc:sldMkLst>
          <pc:docMk/>
          <pc:sldMk cId="4009121727" sldId="504"/>
        </pc:sldMkLst>
        <pc:spChg chg="mod">
          <ac:chgData name="Steven Weldon" userId="e79442592b9c5388" providerId="LiveId" clId="{87E84F3E-B347-443E-A557-0748A4E74BC5}" dt="2019-06-04T01:51:45.458" v="3081"/>
          <ac:spMkLst>
            <pc:docMk/>
            <pc:sldMk cId="4009121727" sldId="504"/>
            <ac:spMk id="2" creationId="{00000000-0000-0000-0000-000000000000}"/>
          </ac:spMkLst>
        </pc:spChg>
      </pc:sldChg>
      <pc:sldChg chg="addSp modSp">
        <pc:chgData name="Steven Weldon" userId="e79442592b9c5388" providerId="LiveId" clId="{87E84F3E-B347-443E-A557-0748A4E74BC5}" dt="2019-06-04T16:56:40.561" v="15280" actId="1076"/>
        <pc:sldMkLst>
          <pc:docMk/>
          <pc:sldMk cId="3640630456" sldId="505"/>
        </pc:sldMkLst>
        <pc:spChg chg="mod">
          <ac:chgData name="Steven Weldon" userId="e79442592b9c5388" providerId="LiveId" clId="{87E84F3E-B347-443E-A557-0748A4E74BC5}" dt="2019-06-04T16:56:20.131" v="15278" actId="113"/>
          <ac:spMkLst>
            <pc:docMk/>
            <pc:sldMk cId="3640630456" sldId="505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1:57:51.094" v="3621" actId="14100"/>
          <ac:spMkLst>
            <pc:docMk/>
            <pc:sldMk cId="3640630456" sldId="505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56:40.561" v="15280" actId="1076"/>
          <ac:spMkLst>
            <pc:docMk/>
            <pc:sldMk cId="3640630456" sldId="505"/>
            <ac:spMk id="5" creationId="{F55FFC5D-1279-43D0-91A2-1B0281FB8C1D}"/>
          </ac:spMkLst>
        </pc:spChg>
      </pc:sldChg>
      <pc:sldChg chg="addSp modSp">
        <pc:chgData name="Steven Weldon" userId="e79442592b9c5388" providerId="LiveId" clId="{87E84F3E-B347-443E-A557-0748A4E74BC5}" dt="2019-06-04T16:57:49.912" v="15289" actId="1076"/>
        <pc:sldMkLst>
          <pc:docMk/>
          <pc:sldMk cId="1730637589" sldId="506"/>
        </pc:sldMkLst>
        <pc:spChg chg="mod">
          <ac:chgData name="Steven Weldon" userId="e79442592b9c5388" providerId="LiveId" clId="{87E84F3E-B347-443E-A557-0748A4E74BC5}" dt="2019-06-04T01:59:26.348" v="3708" actId="113"/>
          <ac:spMkLst>
            <pc:docMk/>
            <pc:sldMk cId="1730637589" sldId="506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6:57:31.406" v="15286" actId="20577"/>
          <ac:spMkLst>
            <pc:docMk/>
            <pc:sldMk cId="1730637589" sldId="506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2:05:21.994" v="4333" actId="14100"/>
          <ac:spMkLst>
            <pc:docMk/>
            <pc:sldMk cId="1730637589" sldId="506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6:57:49.912" v="15289" actId="1076"/>
          <ac:spMkLst>
            <pc:docMk/>
            <pc:sldMk cId="1730637589" sldId="506"/>
            <ac:spMk id="5" creationId="{3222DFC2-FC98-4F86-AF87-CDA766342CDE}"/>
          </ac:spMkLst>
        </pc:spChg>
      </pc:sldChg>
      <pc:sldChg chg="addSp modSp">
        <pc:chgData name="Steven Weldon" userId="e79442592b9c5388" providerId="LiveId" clId="{87E84F3E-B347-443E-A557-0748A4E74BC5}" dt="2019-06-04T16:58:38.552" v="15310" actId="113"/>
        <pc:sldMkLst>
          <pc:docMk/>
          <pc:sldMk cId="888420180" sldId="507"/>
        </pc:sldMkLst>
        <pc:spChg chg="mod">
          <ac:chgData name="Steven Weldon" userId="e79442592b9c5388" providerId="LiveId" clId="{87E84F3E-B347-443E-A557-0748A4E74BC5}" dt="2019-06-04T16:58:38.552" v="15310" actId="113"/>
          <ac:spMkLst>
            <pc:docMk/>
            <pc:sldMk cId="888420180" sldId="507"/>
            <ac:spMk id="3" creationId="{00000000-0000-0000-0000-000000000000}"/>
          </ac:spMkLst>
        </pc:spChg>
        <pc:spChg chg="add mod">
          <ac:chgData name="Steven Weldon" userId="e79442592b9c5388" providerId="LiveId" clId="{87E84F3E-B347-443E-A557-0748A4E74BC5}" dt="2019-06-04T16:58:20.445" v="15301" actId="688"/>
          <ac:spMkLst>
            <pc:docMk/>
            <pc:sldMk cId="888420180" sldId="507"/>
            <ac:spMk id="5" creationId="{397003C8-906C-4A2B-9AFB-196509B98184}"/>
          </ac:spMkLst>
        </pc:spChg>
      </pc:sldChg>
      <pc:sldChg chg="modSp">
        <pc:chgData name="Steven Weldon" userId="e79442592b9c5388" providerId="LiveId" clId="{87E84F3E-B347-443E-A557-0748A4E74BC5}" dt="2019-06-04T16:59:27.600" v="15311" actId="20577"/>
        <pc:sldMkLst>
          <pc:docMk/>
          <pc:sldMk cId="3125311261" sldId="508"/>
        </pc:sldMkLst>
        <pc:spChg chg="mod">
          <ac:chgData name="Steven Weldon" userId="e79442592b9c5388" providerId="LiveId" clId="{87E84F3E-B347-443E-A557-0748A4E74BC5}" dt="2019-06-04T16:59:27.600" v="15311" actId="20577"/>
          <ac:spMkLst>
            <pc:docMk/>
            <pc:sldMk cId="3125311261" sldId="508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2:10:22.150" v="4699" actId="14100"/>
          <ac:spMkLst>
            <pc:docMk/>
            <pc:sldMk cId="3125311261" sldId="508"/>
            <ac:spMk id="4" creationId="{1EEA15B2-CA90-4472-8D27-5233E4118A82}"/>
          </ac:spMkLst>
        </pc:spChg>
      </pc:sldChg>
      <pc:sldChg chg="modSp del">
        <pc:chgData name="Steven Weldon" userId="e79442592b9c5388" providerId="LiveId" clId="{87E84F3E-B347-443E-A557-0748A4E74BC5}" dt="2019-06-04T02:12:41.816" v="4839" actId="2696"/>
        <pc:sldMkLst>
          <pc:docMk/>
          <pc:sldMk cId="247325679" sldId="509"/>
        </pc:sldMkLst>
        <pc:spChg chg="mod">
          <ac:chgData name="Steven Weldon" userId="e79442592b9c5388" providerId="LiveId" clId="{87E84F3E-B347-443E-A557-0748A4E74BC5}" dt="2019-06-04T02:12:27.757" v="4838" actId="6549"/>
          <ac:spMkLst>
            <pc:docMk/>
            <pc:sldMk cId="247325679" sldId="509"/>
            <ac:spMk id="3" creationId="{00000000-0000-0000-0000-000000000000}"/>
          </ac:spMkLst>
        </pc:spChg>
      </pc:sldChg>
      <pc:sldChg chg="addSp delSp modSp">
        <pc:chgData name="Steven Weldon" userId="e79442592b9c5388" providerId="LiveId" clId="{87E84F3E-B347-443E-A557-0748A4E74BC5}" dt="2019-06-04T02:29:59.263" v="5485" actId="14100"/>
        <pc:sldMkLst>
          <pc:docMk/>
          <pc:sldMk cId="1389198171" sldId="509"/>
        </pc:sldMkLst>
        <pc:spChg chg="mod">
          <ac:chgData name="Steven Weldon" userId="e79442592b9c5388" providerId="LiveId" clId="{87E84F3E-B347-443E-A557-0748A4E74BC5}" dt="2019-06-04T02:23:02.320" v="4873" actId="113"/>
          <ac:spMkLst>
            <pc:docMk/>
            <pc:sldMk cId="1389198171" sldId="509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2:25:52.417" v="5097" actId="6549"/>
          <ac:spMkLst>
            <pc:docMk/>
            <pc:sldMk cId="1389198171" sldId="509"/>
            <ac:spMk id="3" creationId="{00000000-0000-0000-0000-000000000000}"/>
          </ac:spMkLst>
        </pc:spChg>
        <pc:spChg chg="del">
          <ac:chgData name="Steven Weldon" userId="e79442592b9c5388" providerId="LiveId" clId="{87E84F3E-B347-443E-A557-0748A4E74BC5}" dt="2019-06-04T02:25:55.884" v="5098" actId="478"/>
          <ac:spMkLst>
            <pc:docMk/>
            <pc:sldMk cId="1389198171" sldId="509"/>
            <ac:spMk id="4" creationId="{1EEA15B2-CA90-4472-8D27-5233E4118A82}"/>
          </ac:spMkLst>
        </pc:spChg>
        <pc:graphicFrameChg chg="add mod modGraphic">
          <ac:chgData name="Steven Weldon" userId="e79442592b9c5388" providerId="LiveId" clId="{87E84F3E-B347-443E-A557-0748A4E74BC5}" dt="2019-06-04T02:29:59.263" v="5485" actId="14100"/>
          <ac:graphicFrameMkLst>
            <pc:docMk/>
            <pc:sldMk cId="1389198171" sldId="509"/>
            <ac:graphicFrameMk id="5" creationId="{1D051775-1E9E-407C-A698-338E27E3A7CE}"/>
          </ac:graphicFrameMkLst>
        </pc:graphicFrameChg>
      </pc:sldChg>
      <pc:sldChg chg="modSp">
        <pc:chgData name="Steven Weldon" userId="e79442592b9c5388" providerId="LiveId" clId="{87E84F3E-B347-443E-A557-0748A4E74BC5}" dt="2019-06-04T17:00:53.601" v="15355" actId="20577"/>
        <pc:sldMkLst>
          <pc:docMk/>
          <pc:sldMk cId="3957804208" sldId="510"/>
        </pc:sldMkLst>
        <pc:spChg chg="mod">
          <ac:chgData name="Steven Weldon" userId="e79442592b9c5388" providerId="LiveId" clId="{87E84F3E-B347-443E-A557-0748A4E74BC5}" dt="2019-06-04T17:00:11.239" v="15327" actId="20577"/>
          <ac:spMkLst>
            <pc:docMk/>
            <pc:sldMk cId="3957804208" sldId="510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0:53.601" v="15355" actId="20577"/>
          <ac:spMkLst>
            <pc:docMk/>
            <pc:sldMk cId="3957804208" sldId="510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2:38:13.673" v="6307" actId="14100"/>
          <ac:spMkLst>
            <pc:docMk/>
            <pc:sldMk cId="3957804208" sldId="510"/>
            <ac:spMk id="4" creationId="{1EEA15B2-CA90-4472-8D27-5233E4118A82}"/>
          </ac:spMkLst>
        </pc:spChg>
      </pc:sldChg>
      <pc:sldChg chg="modSp">
        <pc:chgData name="Steven Weldon" userId="e79442592b9c5388" providerId="LiveId" clId="{87E84F3E-B347-443E-A557-0748A4E74BC5}" dt="2019-06-04T17:01:16.819" v="15374" actId="6549"/>
        <pc:sldMkLst>
          <pc:docMk/>
          <pc:sldMk cId="1578637813" sldId="511"/>
        </pc:sldMkLst>
        <pc:spChg chg="mod">
          <ac:chgData name="Steven Weldon" userId="e79442592b9c5388" providerId="LiveId" clId="{87E84F3E-B347-443E-A557-0748A4E74BC5}" dt="2019-06-04T17:01:16.819" v="15374" actId="6549"/>
          <ac:spMkLst>
            <pc:docMk/>
            <pc:sldMk cId="1578637813" sldId="511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02:39:19.885" v="6332" actId="20577"/>
          <ac:spMkLst>
            <pc:docMk/>
            <pc:sldMk cId="1578637813" sldId="511"/>
            <ac:spMk id="4" creationId="{1EEA15B2-CA90-4472-8D27-5233E4118A82}"/>
          </ac:spMkLst>
        </pc:spChg>
      </pc:sldChg>
      <pc:sldChg chg="del">
        <pc:chgData name="Steven Weldon" userId="e79442592b9c5388" providerId="LiveId" clId="{87E84F3E-B347-443E-A557-0748A4E74BC5}" dt="2019-06-04T02:38:28.629" v="6308" actId="2696"/>
        <pc:sldMkLst>
          <pc:docMk/>
          <pc:sldMk cId="2075680181" sldId="511"/>
        </pc:sldMkLst>
      </pc:sldChg>
      <pc:sldChg chg="addSp modSp">
        <pc:chgData name="Steven Weldon" userId="e79442592b9c5388" providerId="LiveId" clId="{87E84F3E-B347-443E-A557-0748A4E74BC5}" dt="2019-06-04T17:01:37.805" v="15378" actId="1076"/>
        <pc:sldMkLst>
          <pc:docMk/>
          <pc:sldMk cId="4291916249" sldId="512"/>
        </pc:sldMkLst>
        <pc:spChg chg="mod">
          <ac:chgData name="Steven Weldon" userId="e79442592b9c5388" providerId="LiveId" clId="{87E84F3E-B347-443E-A557-0748A4E74BC5}" dt="2019-06-04T17:01:26.543" v="15376" actId="113"/>
          <ac:spMkLst>
            <pc:docMk/>
            <pc:sldMk cId="4291916249" sldId="512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3:43:50.905" v="7168" actId="114"/>
          <ac:spMkLst>
            <pc:docMk/>
            <pc:sldMk cId="4291916249" sldId="512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3:44:44.541" v="7230" actId="14100"/>
          <ac:spMkLst>
            <pc:docMk/>
            <pc:sldMk cId="4291916249" sldId="512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7:01:37.805" v="15378" actId="1076"/>
          <ac:spMkLst>
            <pc:docMk/>
            <pc:sldMk cId="4291916249" sldId="512"/>
            <ac:spMk id="5" creationId="{E2898336-AEA5-4DD7-BCD2-B146C95C981B}"/>
          </ac:spMkLst>
        </pc:spChg>
      </pc:sldChg>
      <pc:sldChg chg="addSp modSp">
        <pc:chgData name="Steven Weldon" userId="e79442592b9c5388" providerId="LiveId" clId="{87E84F3E-B347-443E-A557-0748A4E74BC5}" dt="2019-06-04T17:02:33.438" v="15391" actId="20577"/>
        <pc:sldMkLst>
          <pc:docMk/>
          <pc:sldMk cId="2388125561" sldId="513"/>
        </pc:sldMkLst>
        <pc:spChg chg="mod">
          <ac:chgData name="Steven Weldon" userId="e79442592b9c5388" providerId="LiveId" clId="{87E84F3E-B347-443E-A557-0748A4E74BC5}" dt="2019-06-04T17:01:50.265" v="15380" actId="113"/>
          <ac:spMkLst>
            <pc:docMk/>
            <pc:sldMk cId="2388125561" sldId="513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2:33.438" v="15391" actId="20577"/>
          <ac:spMkLst>
            <pc:docMk/>
            <pc:sldMk cId="2388125561" sldId="513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3:46:47.919" v="7299" actId="20577"/>
          <ac:spMkLst>
            <pc:docMk/>
            <pc:sldMk cId="2388125561" sldId="513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7:02:15.595" v="15388" actId="1038"/>
          <ac:spMkLst>
            <pc:docMk/>
            <pc:sldMk cId="2388125561" sldId="513"/>
            <ac:spMk id="5" creationId="{ADA0CB14-9CC6-43E2-8EE4-AE8D10A9BEB6}"/>
          </ac:spMkLst>
        </pc:spChg>
      </pc:sldChg>
      <pc:sldChg chg="addSp modSp">
        <pc:chgData name="Steven Weldon" userId="e79442592b9c5388" providerId="LiveId" clId="{87E84F3E-B347-443E-A557-0748A4E74BC5}" dt="2019-06-04T17:03:15.127" v="15414" actId="6549"/>
        <pc:sldMkLst>
          <pc:docMk/>
          <pc:sldMk cId="629689703" sldId="514"/>
        </pc:sldMkLst>
        <pc:spChg chg="mod">
          <ac:chgData name="Steven Weldon" userId="e79442592b9c5388" providerId="LiveId" clId="{87E84F3E-B347-443E-A557-0748A4E74BC5}" dt="2019-06-04T13:49:42.009" v="7417" actId="20577"/>
          <ac:spMkLst>
            <pc:docMk/>
            <pc:sldMk cId="629689703" sldId="514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2:43.622" v="15393" actId="113"/>
          <ac:spMkLst>
            <pc:docMk/>
            <pc:sldMk cId="629689703" sldId="514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3:15.127" v="15414" actId="6549"/>
          <ac:spMkLst>
            <pc:docMk/>
            <pc:sldMk cId="629689703" sldId="514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7:03:04.182" v="15395" actId="1076"/>
          <ac:spMkLst>
            <pc:docMk/>
            <pc:sldMk cId="629689703" sldId="514"/>
            <ac:spMk id="5" creationId="{E85D3D41-138D-4601-8C8A-599AF99C3CB7}"/>
          </ac:spMkLst>
        </pc:spChg>
      </pc:sldChg>
      <pc:sldChg chg="addSp modSp">
        <pc:chgData name="Steven Weldon" userId="e79442592b9c5388" providerId="LiveId" clId="{87E84F3E-B347-443E-A557-0748A4E74BC5}" dt="2019-06-04T17:05:14.011" v="15459" actId="113"/>
        <pc:sldMkLst>
          <pc:docMk/>
          <pc:sldMk cId="3523210599" sldId="515"/>
        </pc:sldMkLst>
        <pc:spChg chg="mod">
          <ac:chgData name="Steven Weldon" userId="e79442592b9c5388" providerId="LiveId" clId="{87E84F3E-B347-443E-A557-0748A4E74BC5}" dt="2019-06-04T17:03:40.431" v="15415" actId="113"/>
          <ac:spMkLst>
            <pc:docMk/>
            <pc:sldMk cId="3523210599" sldId="515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5:14.011" v="15459" actId="113"/>
          <ac:spMkLst>
            <pc:docMk/>
            <pc:sldMk cId="3523210599" sldId="515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4:54.819" v="15457" actId="14100"/>
          <ac:spMkLst>
            <pc:docMk/>
            <pc:sldMk cId="3523210599" sldId="515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7:04:01.023" v="15419" actId="1076"/>
          <ac:spMkLst>
            <pc:docMk/>
            <pc:sldMk cId="3523210599" sldId="515"/>
            <ac:spMk id="5" creationId="{8A111819-2005-4175-BB30-BB7B3C652FDA}"/>
          </ac:spMkLst>
        </pc:spChg>
        <pc:spChg chg="add mod">
          <ac:chgData name="Steven Weldon" userId="e79442592b9c5388" providerId="LiveId" clId="{87E84F3E-B347-443E-A557-0748A4E74BC5}" dt="2019-06-04T17:04:21.991" v="15445" actId="1037"/>
          <ac:spMkLst>
            <pc:docMk/>
            <pc:sldMk cId="3523210599" sldId="515"/>
            <ac:spMk id="6" creationId="{A6BFA3AD-163B-486A-8FEB-5953E856A5D2}"/>
          </ac:spMkLst>
        </pc:spChg>
      </pc:sldChg>
      <pc:sldChg chg="addSp modSp">
        <pc:chgData name="Steven Weldon" userId="e79442592b9c5388" providerId="LiveId" clId="{87E84F3E-B347-443E-A557-0748A4E74BC5}" dt="2019-06-04T17:06:46.507" v="15467" actId="14100"/>
        <pc:sldMkLst>
          <pc:docMk/>
          <pc:sldMk cId="3468960675" sldId="516"/>
        </pc:sldMkLst>
        <pc:spChg chg="mod">
          <ac:chgData name="Steven Weldon" userId="e79442592b9c5388" providerId="LiveId" clId="{87E84F3E-B347-443E-A557-0748A4E74BC5}" dt="2019-06-04T17:05:23.667" v="15460" actId="113"/>
          <ac:spMkLst>
            <pc:docMk/>
            <pc:sldMk cId="3468960675" sldId="516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5:29.476" v="15462" actId="113"/>
          <ac:spMkLst>
            <pc:docMk/>
            <pc:sldMk cId="3468960675" sldId="516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6:46.507" v="15467" actId="14100"/>
          <ac:spMkLst>
            <pc:docMk/>
            <pc:sldMk cId="3468960675" sldId="516"/>
            <ac:spMk id="4" creationId="{1EEA15B2-CA90-4472-8D27-5233E4118A82}"/>
          </ac:spMkLst>
        </pc:spChg>
        <pc:spChg chg="add mod">
          <ac:chgData name="Steven Weldon" userId="e79442592b9c5388" providerId="LiveId" clId="{87E84F3E-B347-443E-A557-0748A4E74BC5}" dt="2019-06-04T17:06:31.359" v="15466" actId="1076"/>
          <ac:spMkLst>
            <pc:docMk/>
            <pc:sldMk cId="3468960675" sldId="516"/>
            <ac:spMk id="5" creationId="{4E61812F-0A4D-4C84-AAF8-AE326C582939}"/>
          </ac:spMkLst>
        </pc:spChg>
      </pc:sldChg>
      <pc:sldChg chg="modSp">
        <pc:chgData name="Steven Weldon" userId="e79442592b9c5388" providerId="LiveId" clId="{87E84F3E-B347-443E-A557-0748A4E74BC5}" dt="2019-06-04T14:29:33.173" v="10595" actId="5793"/>
        <pc:sldMkLst>
          <pc:docMk/>
          <pc:sldMk cId="3374682596" sldId="517"/>
        </pc:sldMkLst>
        <pc:spChg chg="mod">
          <ac:chgData name="Steven Weldon" userId="e79442592b9c5388" providerId="LiveId" clId="{87E84F3E-B347-443E-A557-0748A4E74BC5}" dt="2019-06-04T14:23:43.069" v="9533" actId="6549"/>
          <ac:spMkLst>
            <pc:docMk/>
            <pc:sldMk cId="3374682596" sldId="517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4:29:33.173" v="10595" actId="5793"/>
          <ac:spMkLst>
            <pc:docMk/>
            <pc:sldMk cId="3374682596" sldId="517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4:29:12.206" v="10565" actId="14100"/>
          <ac:spMkLst>
            <pc:docMk/>
            <pc:sldMk cId="3374682596" sldId="517"/>
            <ac:spMk id="4" creationId="{1EEA15B2-CA90-4472-8D27-5233E4118A82}"/>
          </ac:spMkLst>
        </pc:spChg>
      </pc:sldChg>
      <pc:sldChg chg="modSp">
        <pc:chgData name="Steven Weldon" userId="e79442592b9c5388" providerId="LiveId" clId="{87E84F3E-B347-443E-A557-0748A4E74BC5}" dt="2019-06-04T17:07:30.753" v="15469" actId="113"/>
        <pc:sldMkLst>
          <pc:docMk/>
          <pc:sldMk cId="2566459920" sldId="518"/>
        </pc:sldMkLst>
        <pc:spChg chg="mod">
          <ac:chgData name="Steven Weldon" userId="e79442592b9c5388" providerId="LiveId" clId="{87E84F3E-B347-443E-A557-0748A4E74BC5}" dt="2019-06-04T14:33:46.246" v="10612" actId="113"/>
          <ac:spMkLst>
            <pc:docMk/>
            <pc:sldMk cId="2566459920" sldId="518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7:30.753" v="15469" actId="113"/>
          <ac:spMkLst>
            <pc:docMk/>
            <pc:sldMk cId="2566459920" sldId="518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4:42:01.207" v="11442" actId="6549"/>
          <ac:spMkLst>
            <pc:docMk/>
            <pc:sldMk cId="2566459920" sldId="518"/>
            <ac:spMk id="4" creationId="{1EEA15B2-CA90-4472-8D27-5233E4118A82}"/>
          </ac:spMkLst>
        </pc:spChg>
      </pc:sldChg>
      <pc:sldChg chg="delSp modSp">
        <pc:chgData name="Steven Weldon" userId="e79442592b9c5388" providerId="LiveId" clId="{87E84F3E-B347-443E-A557-0748A4E74BC5}" dt="2019-06-04T15:19:20.846" v="12549" actId="20577"/>
        <pc:sldMkLst>
          <pc:docMk/>
          <pc:sldMk cId="2563797904" sldId="519"/>
        </pc:sldMkLst>
        <pc:spChg chg="mod">
          <ac:chgData name="Steven Weldon" userId="e79442592b9c5388" providerId="LiveId" clId="{87E84F3E-B347-443E-A557-0748A4E74BC5}" dt="2019-06-04T14:44:24.729" v="11478" actId="113"/>
          <ac:spMkLst>
            <pc:docMk/>
            <pc:sldMk cId="2563797904" sldId="519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5:19:20.846" v="12549" actId="20577"/>
          <ac:spMkLst>
            <pc:docMk/>
            <pc:sldMk cId="2563797904" sldId="519"/>
            <ac:spMk id="3" creationId="{00000000-0000-0000-0000-000000000000}"/>
          </ac:spMkLst>
        </pc:spChg>
        <pc:spChg chg="del">
          <ac:chgData name="Steven Weldon" userId="e79442592b9c5388" providerId="LiveId" clId="{87E84F3E-B347-443E-A557-0748A4E74BC5}" dt="2019-06-04T15:06:20.689" v="12076" actId="478"/>
          <ac:spMkLst>
            <pc:docMk/>
            <pc:sldMk cId="2563797904" sldId="519"/>
            <ac:spMk id="4" creationId="{1EEA15B2-CA90-4472-8D27-5233E4118A82}"/>
          </ac:spMkLst>
        </pc:spChg>
      </pc:sldChg>
      <pc:sldChg chg="addSp modSp add ord">
        <pc:chgData name="Steven Weldon" userId="e79442592b9c5388" providerId="LiveId" clId="{87E84F3E-B347-443E-A557-0748A4E74BC5}" dt="2019-06-04T17:08:40.114" v="15474" actId="6549"/>
        <pc:sldMkLst>
          <pc:docMk/>
          <pc:sldMk cId="1659614920" sldId="520"/>
        </pc:sldMkLst>
        <pc:spChg chg="mod">
          <ac:chgData name="Steven Weldon" userId="e79442592b9c5388" providerId="LiveId" clId="{87E84F3E-B347-443E-A557-0748A4E74BC5}" dt="2019-06-04T15:41:39.135" v="12683" actId="20577"/>
          <ac:spMkLst>
            <pc:docMk/>
            <pc:sldMk cId="1659614920" sldId="520"/>
            <ac:spMk id="3" creationId="{00000000-0000-0000-0000-000000000000}"/>
          </ac:spMkLst>
        </pc:spChg>
        <pc:spChg chg="add mod">
          <ac:chgData name="Steven Weldon" userId="e79442592b9c5388" providerId="LiveId" clId="{87E84F3E-B347-443E-A557-0748A4E74BC5}" dt="2019-06-04T15:17:31.617" v="12483" actId="6549"/>
          <ac:spMkLst>
            <pc:docMk/>
            <pc:sldMk cId="1659614920" sldId="520"/>
            <ac:spMk id="4" creationId="{BBB985F9-BC56-450F-89EC-64C11C9E898E}"/>
          </ac:spMkLst>
        </pc:spChg>
        <pc:spChg chg="add mod">
          <ac:chgData name="Steven Weldon" userId="e79442592b9c5388" providerId="LiveId" clId="{87E84F3E-B347-443E-A557-0748A4E74BC5}" dt="2019-06-04T17:08:40.114" v="15474" actId="6549"/>
          <ac:spMkLst>
            <pc:docMk/>
            <pc:sldMk cId="1659614920" sldId="520"/>
            <ac:spMk id="5" creationId="{AE6E9BB8-AC4D-427C-A685-9827AAD95211}"/>
          </ac:spMkLst>
        </pc:spChg>
      </pc:sldChg>
      <pc:sldChg chg="addSp delSp modSp">
        <pc:chgData name="Steven Weldon" userId="e79442592b9c5388" providerId="LiveId" clId="{87E84F3E-B347-443E-A557-0748A4E74BC5}" dt="2019-06-04T17:09:44.490" v="15492" actId="20577"/>
        <pc:sldMkLst>
          <pc:docMk/>
          <pc:sldMk cId="3702018093" sldId="521"/>
        </pc:sldMkLst>
        <pc:spChg chg="mod">
          <ac:chgData name="Steven Weldon" userId="e79442592b9c5388" providerId="LiveId" clId="{87E84F3E-B347-443E-A557-0748A4E74BC5}" dt="2019-06-04T15:42:11.683" v="12689" actId="20577"/>
          <ac:spMkLst>
            <pc:docMk/>
            <pc:sldMk cId="3702018093" sldId="521"/>
            <ac:spMk id="2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7:09:44.490" v="15492" actId="20577"/>
          <ac:spMkLst>
            <pc:docMk/>
            <pc:sldMk cId="3702018093" sldId="521"/>
            <ac:spMk id="3" creationId="{00000000-0000-0000-0000-000000000000}"/>
          </ac:spMkLst>
        </pc:spChg>
        <pc:spChg chg="mod">
          <ac:chgData name="Steven Weldon" userId="e79442592b9c5388" providerId="LiveId" clId="{87E84F3E-B347-443E-A557-0748A4E74BC5}" dt="2019-06-04T15:50:33.100" v="13761" actId="14100"/>
          <ac:spMkLst>
            <pc:docMk/>
            <pc:sldMk cId="3702018093" sldId="521"/>
            <ac:spMk id="4" creationId="{BBB985F9-BC56-450F-89EC-64C11C9E898E}"/>
          </ac:spMkLst>
        </pc:spChg>
        <pc:spChg chg="del mod">
          <ac:chgData name="Steven Weldon" userId="e79442592b9c5388" providerId="LiveId" clId="{87E84F3E-B347-443E-A557-0748A4E74BC5}" dt="2019-06-04T15:48:09.087" v="13348" actId="478"/>
          <ac:spMkLst>
            <pc:docMk/>
            <pc:sldMk cId="3702018093" sldId="521"/>
            <ac:spMk id="5" creationId="{AE6E9BB8-AC4D-427C-A685-9827AAD95211}"/>
          </ac:spMkLst>
        </pc:spChg>
        <pc:spChg chg="add mod">
          <ac:chgData name="Steven Weldon" userId="e79442592b9c5388" providerId="LiveId" clId="{87E84F3E-B347-443E-A557-0748A4E74BC5}" dt="2019-06-04T17:09:26.133" v="15486" actId="1076"/>
          <ac:spMkLst>
            <pc:docMk/>
            <pc:sldMk cId="3702018093" sldId="521"/>
            <ac:spMk id="6" creationId="{E5E4C5A7-E844-4514-AA7A-DA895C274570}"/>
          </ac:spMkLst>
        </pc:spChg>
      </pc:sldChg>
      <pc:sldChg chg="addSp delSp modSp">
        <pc:chgData name="Steven Weldon" userId="e79442592b9c5388" providerId="LiveId" clId="{87E84F3E-B347-443E-A557-0748A4E74BC5}" dt="2019-06-04T17:10:26.789" v="15499" actId="113"/>
        <pc:sldMkLst>
          <pc:docMk/>
          <pc:sldMk cId="1806517210" sldId="522"/>
        </pc:sldMkLst>
        <pc:spChg chg="mod">
          <ac:chgData name="Steven Weldon" userId="e79442592b9c5388" providerId="LiveId" clId="{87E84F3E-B347-443E-A557-0748A4E74BC5}" dt="2019-06-04T17:10:26.789" v="15499" actId="113"/>
          <ac:spMkLst>
            <pc:docMk/>
            <pc:sldMk cId="1806517210" sldId="522"/>
            <ac:spMk id="3" creationId="{00000000-0000-0000-0000-000000000000}"/>
          </ac:spMkLst>
        </pc:spChg>
        <pc:spChg chg="del">
          <ac:chgData name="Steven Weldon" userId="e79442592b9c5388" providerId="LiveId" clId="{87E84F3E-B347-443E-A557-0748A4E74BC5}" dt="2019-06-04T15:49:07.320" v="13726" actId="478"/>
          <ac:spMkLst>
            <pc:docMk/>
            <pc:sldMk cId="1806517210" sldId="522"/>
            <ac:spMk id="4" creationId="{BBB985F9-BC56-450F-89EC-64C11C9E898E}"/>
          </ac:spMkLst>
        </pc:spChg>
        <pc:spChg chg="mod">
          <ac:chgData name="Steven Weldon" userId="e79442592b9c5388" providerId="LiveId" clId="{87E84F3E-B347-443E-A557-0748A4E74BC5}" dt="2019-06-04T15:50:49.867" v="13802" actId="6549"/>
          <ac:spMkLst>
            <pc:docMk/>
            <pc:sldMk cId="1806517210" sldId="522"/>
            <ac:spMk id="5" creationId="{AE6E9BB8-AC4D-427C-A685-9827AAD95211}"/>
          </ac:spMkLst>
        </pc:spChg>
        <pc:spChg chg="add mod">
          <ac:chgData name="Steven Weldon" userId="e79442592b9c5388" providerId="LiveId" clId="{87E84F3E-B347-443E-A557-0748A4E74BC5}" dt="2019-06-04T17:10:19.074" v="15498" actId="1038"/>
          <ac:spMkLst>
            <pc:docMk/>
            <pc:sldMk cId="1806517210" sldId="522"/>
            <ac:spMk id="6" creationId="{D2549C04-6D4E-4097-A374-8EA82FF185F7}"/>
          </ac:spMkLst>
        </pc:spChg>
        <pc:spChg chg="add mod">
          <ac:chgData name="Steven Weldon" userId="e79442592b9c5388" providerId="LiveId" clId="{87E84F3E-B347-443E-A557-0748A4E74BC5}" dt="2019-06-04T17:10:12.988" v="15496" actId="1076"/>
          <ac:spMkLst>
            <pc:docMk/>
            <pc:sldMk cId="1806517210" sldId="522"/>
            <ac:spMk id="7" creationId="{DA79F454-3888-4537-9361-CCC7BA9D51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SFWE101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5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/>
              <a:t>Module 6</a:t>
            </a:r>
          </a:p>
          <a:p>
            <a:r>
              <a:rPr lang="en-US" sz="3600" b="1" i="1" dirty="0"/>
              <a:t>Chapter 12</a:t>
            </a:r>
          </a:p>
          <a:p>
            <a:r>
              <a:rPr lang="en-US" sz="3600" b="1" i="1" dirty="0"/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118846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os.makedirs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Our Python programs can also create new directories</a:t>
            </a:r>
          </a:p>
          <a:p>
            <a:r>
              <a:rPr lang="en-US" dirty="0"/>
              <a:t>Use </a:t>
            </a:r>
            <a:r>
              <a:rPr lang="en-US" b="1" dirty="0" err="1"/>
              <a:t>os.makedirs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os.makedirs</a:t>
            </a:r>
            <a:r>
              <a:rPr lang="en-US" dirty="0"/>
              <a:t>(‘C:\\tender\\chicken\\strips’)</a:t>
            </a:r>
            <a:br>
              <a:rPr lang="en-US" dirty="0"/>
            </a:br>
            <a:r>
              <a:rPr lang="en-US" dirty="0"/>
              <a:t>__________________________________________________ 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13413" y="4479291"/>
            <a:ext cx="4365173" cy="1910384"/>
            <a:chOff x="2884714" y="3844954"/>
            <a:chExt cx="5610829" cy="2455534"/>
          </a:xfrm>
        </p:grpSpPr>
        <p:grpSp>
          <p:nvGrpSpPr>
            <p:cNvPr id="8" name="Group 7"/>
            <p:cNvGrpSpPr/>
            <p:nvPr/>
          </p:nvGrpSpPr>
          <p:grpSpPr>
            <a:xfrm>
              <a:off x="2884714" y="3844954"/>
              <a:ext cx="5610829" cy="2334825"/>
              <a:chOff x="2908107" y="3390766"/>
              <a:chExt cx="5554069" cy="279752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8107" y="3390766"/>
                <a:ext cx="998538" cy="78377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5841" y="4056650"/>
                <a:ext cx="998538" cy="78377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845" y="4732945"/>
                <a:ext cx="998538" cy="78377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823433" y="3570174"/>
                <a:ext cx="707296" cy="52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C:\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90764" y="4230178"/>
                <a:ext cx="1140619" cy="52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tender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55053" y="4910556"/>
                <a:ext cx="1254746" cy="52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chicken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74576" y="5666890"/>
                <a:ext cx="1687600" cy="52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strips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25805" y="4171485"/>
                <a:ext cx="214889" cy="314778"/>
                <a:chOff x="1774371" y="4540251"/>
                <a:chExt cx="224894" cy="31477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634742" y="4868168"/>
                <a:ext cx="214889" cy="314778"/>
                <a:chOff x="1774371" y="4540251"/>
                <a:chExt cx="224894" cy="31477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664484" y="5521308"/>
                <a:ext cx="214889" cy="314778"/>
                <a:chOff x="1774371" y="4540251"/>
                <a:chExt cx="224894" cy="31477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05" y="5516716"/>
              <a:ext cx="998538" cy="783772"/>
            </a:xfrm>
            <a:prstGeom prst="rect">
              <a:avLst/>
            </a:prstGeom>
          </p:spPr>
        </p:pic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9949542" y="365125"/>
            <a:ext cx="1699074" cy="1788499"/>
            <a:chOff x="9841773" y="250031"/>
            <a:chExt cx="1861272" cy="19592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1773" y="250031"/>
              <a:ext cx="1861272" cy="195923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841773" y="1656444"/>
              <a:ext cx="183351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Python Chicken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Sizes and Folder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You can also gather information about specific files and folders</a:t>
            </a:r>
          </a:p>
          <a:p>
            <a:r>
              <a:rPr lang="en-US" b="1" dirty="0" err="1"/>
              <a:t>os</a:t>
            </a:r>
            <a:r>
              <a:rPr lang="en-US" b="1" dirty="0"/>
              <a:t> and </a:t>
            </a:r>
            <a:r>
              <a:rPr lang="en-US" b="1" dirty="0" err="1"/>
              <a:t>os.path</a:t>
            </a:r>
            <a:r>
              <a:rPr lang="en-US" b="1" dirty="0"/>
              <a:t> </a:t>
            </a:r>
            <a:r>
              <a:rPr lang="en-US" dirty="0"/>
              <a:t>modules provides functions to</a:t>
            </a:r>
          </a:p>
          <a:p>
            <a:pPr lvl="1"/>
            <a:r>
              <a:rPr lang="en-US" dirty="0"/>
              <a:t>find size of a file in bytes</a:t>
            </a:r>
          </a:p>
          <a:p>
            <a:pPr lvl="1"/>
            <a:r>
              <a:rPr lang="en-US" dirty="0"/>
              <a:t>Find the files and folders inside a given folder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Sizes and Folder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os.path.getsize</a:t>
            </a:r>
            <a:r>
              <a:rPr lang="en-US" b="1" dirty="0"/>
              <a:t>(path)</a:t>
            </a:r>
            <a:r>
              <a:rPr lang="en-US" dirty="0"/>
              <a:t> returns the size in bytes of the file in the </a:t>
            </a:r>
            <a:r>
              <a:rPr lang="en-US" b="1" dirty="0"/>
              <a:t>path</a:t>
            </a:r>
            <a:r>
              <a:rPr lang="en-US" dirty="0"/>
              <a:t> argument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os.path.getsize</a:t>
            </a:r>
            <a:r>
              <a:rPr lang="en-US" dirty="0"/>
              <a:t>(‘C:\\Windows\\System32\\calc.exe’)</a:t>
            </a:r>
            <a:br>
              <a:rPr lang="en-US" dirty="0"/>
            </a:br>
            <a:r>
              <a:rPr lang="en-US" dirty="0"/>
              <a:t>31232</a:t>
            </a:r>
            <a:br>
              <a:rPr lang="en-US" dirty="0"/>
            </a:br>
            <a:r>
              <a:rPr lang="en-US" dirty="0"/>
              <a:t>__________________________________________________ </a:t>
            </a:r>
          </a:p>
          <a:p>
            <a:r>
              <a:rPr lang="en-US" dirty="0"/>
              <a:t>calc.exe is 31232 bytes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Sizes and Folder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os.listdir</a:t>
            </a:r>
            <a:r>
              <a:rPr lang="en-US" b="1" dirty="0"/>
              <a:t>(path)</a:t>
            </a:r>
            <a:r>
              <a:rPr lang="en-US" dirty="0"/>
              <a:t> returns a list of filename strings for each file in the </a:t>
            </a:r>
            <a:r>
              <a:rPr lang="en-US" b="1" dirty="0"/>
              <a:t>path</a:t>
            </a:r>
            <a:r>
              <a:rPr lang="en-US" dirty="0"/>
              <a:t> argument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os.path.listdir</a:t>
            </a:r>
            <a:r>
              <a:rPr lang="en-US" dirty="0"/>
              <a:t>(‘C:\\Users\\</a:t>
            </a:r>
            <a:r>
              <a:rPr lang="en-US" dirty="0" err="1"/>
              <a:t>sweldon</a:t>
            </a:r>
            <a:r>
              <a:rPr lang="en-US" dirty="0"/>
              <a:t>\\Documents’)</a:t>
            </a:r>
            <a:br>
              <a:rPr lang="en-US" dirty="0"/>
            </a:br>
            <a:r>
              <a:rPr lang="en-US" dirty="0"/>
              <a:t>['1H2018 Global Internet Phenomena Report.pptx', 'ACM Flyer.pdf', 'Custom Office Templates', 'desktop.ini', '</a:t>
            </a:r>
            <a:r>
              <a:rPr lang="en-US" dirty="0" err="1"/>
              <a:t>IISExpress</a:t>
            </a:r>
            <a:r>
              <a:rPr lang="en-US" dirty="0"/>
              <a:t>', 'LogicEvals.pdf', 'My Digital Editions', 'My Music', 'My Pictures', 'My Videos', 'My Web Sites', 'Traveler Information Form - 2018 CAE SECC_Weldon.xlsx', 'Visual Studio 2015', 'Visual Studio 2017', 'Weldon']</a:t>
            </a:r>
            <a:br>
              <a:rPr lang="en-US" dirty="0"/>
            </a:br>
            <a:r>
              <a:rPr lang="en-US" dirty="0"/>
              <a:t>__________________________________________________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Path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Many Python functions will crash if the path doesn’t exist</a:t>
            </a:r>
          </a:p>
          <a:p>
            <a:r>
              <a:rPr lang="en-US" b="1" dirty="0" err="1"/>
              <a:t>os.path</a:t>
            </a:r>
            <a:r>
              <a:rPr lang="en-US" b="1" dirty="0"/>
              <a:t> </a:t>
            </a:r>
            <a:r>
              <a:rPr lang="en-US" dirty="0"/>
              <a:t>module provides functions to</a:t>
            </a:r>
          </a:p>
          <a:p>
            <a:pPr lvl="1"/>
            <a:r>
              <a:rPr lang="en-US" dirty="0"/>
              <a:t>Check whether a given path exists </a:t>
            </a:r>
          </a:p>
          <a:p>
            <a:pPr lvl="1"/>
            <a:r>
              <a:rPr lang="en-US" dirty="0"/>
              <a:t>Check if a file exists</a:t>
            </a:r>
          </a:p>
          <a:p>
            <a:pPr lvl="1"/>
            <a:r>
              <a:rPr lang="en-US" dirty="0"/>
              <a:t>Check if a folder exists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Path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os.path.exists</a:t>
            </a:r>
            <a:r>
              <a:rPr lang="en-US" b="1" dirty="0"/>
              <a:t>(path)</a:t>
            </a:r>
            <a:r>
              <a:rPr lang="en-US" dirty="0"/>
              <a:t> returns True if the file or folder in the argument exists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os.path.exists</a:t>
            </a:r>
            <a:r>
              <a:rPr lang="en-US" dirty="0"/>
              <a:t>(‘C:\\Windows\\’)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os.path.exists</a:t>
            </a:r>
            <a:r>
              <a:rPr lang="en-US" dirty="0"/>
              <a:t>(‘C:\\</a:t>
            </a:r>
            <a:r>
              <a:rPr lang="en-US" dirty="0" err="1"/>
              <a:t>not_really_there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Path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os.path.isfile</a:t>
            </a:r>
            <a:r>
              <a:rPr lang="en-US" b="1" dirty="0"/>
              <a:t>(path)</a:t>
            </a:r>
            <a:r>
              <a:rPr lang="en-US" dirty="0"/>
              <a:t> returns True if the path argument exists and is a file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os.path.exists</a:t>
            </a:r>
            <a:r>
              <a:rPr lang="en-US" dirty="0"/>
              <a:t>(‘C:\\Windows\\System32’)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os.path.exists</a:t>
            </a:r>
            <a:r>
              <a:rPr lang="en-US" dirty="0"/>
              <a:t>(‘C:\\Windows\\System32\\calc.exe’)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Path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os.path.isdir</a:t>
            </a:r>
            <a:r>
              <a:rPr lang="en-US" b="1" dirty="0"/>
              <a:t>(path)</a:t>
            </a:r>
            <a:r>
              <a:rPr lang="en-US" dirty="0"/>
              <a:t> returns True if the path argument exists and is a file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os.path.isdir</a:t>
            </a:r>
            <a:r>
              <a:rPr lang="en-US" dirty="0"/>
              <a:t>(‘C:\\Windows\\System32’)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os.path.isdir</a:t>
            </a:r>
            <a:r>
              <a:rPr lang="en-US" dirty="0"/>
              <a:t>(‘C:\\Windows\\System32\\calc.exe’)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Reading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Reading or writing files in Python</a:t>
            </a:r>
          </a:p>
          <a:p>
            <a:pPr lvl="1"/>
            <a:r>
              <a:rPr lang="en-US" dirty="0"/>
              <a:t>Call the </a:t>
            </a:r>
            <a:r>
              <a:rPr lang="en-US" b="1" dirty="0"/>
              <a:t>open() </a:t>
            </a:r>
            <a:r>
              <a:rPr lang="en-US" dirty="0"/>
              <a:t>function to return a </a:t>
            </a:r>
            <a:r>
              <a:rPr lang="en-US" b="1" dirty="0"/>
              <a:t>File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Call the </a:t>
            </a:r>
            <a:r>
              <a:rPr lang="en-US" b="1" dirty="0"/>
              <a:t>read() </a:t>
            </a:r>
            <a:r>
              <a:rPr lang="en-US" dirty="0"/>
              <a:t>or </a:t>
            </a:r>
            <a:r>
              <a:rPr lang="en-US" b="1" dirty="0"/>
              <a:t>write() </a:t>
            </a:r>
            <a:r>
              <a:rPr lang="en-US" dirty="0"/>
              <a:t>method on the </a:t>
            </a:r>
            <a:r>
              <a:rPr lang="en-US" b="1" dirty="0"/>
              <a:t>File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Close the file by calling </a:t>
            </a:r>
            <a:r>
              <a:rPr lang="en-US" b="1" dirty="0"/>
              <a:t>close() </a:t>
            </a:r>
            <a:r>
              <a:rPr lang="en-US" dirty="0"/>
              <a:t>on the </a:t>
            </a:r>
            <a:r>
              <a:rPr lang="en-US" b="1" dirty="0"/>
              <a:t>File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647649"/>
            <a:ext cx="6877050" cy="26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1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Reading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We’ll consider two types of files, but work mostly with one</a:t>
            </a:r>
          </a:p>
          <a:p>
            <a:r>
              <a:rPr lang="en-US" i="1" dirty="0"/>
              <a:t>Plaintext files </a:t>
            </a:r>
            <a:r>
              <a:rPr lang="en-US" dirty="0"/>
              <a:t>contain basic text characters</a:t>
            </a:r>
          </a:p>
          <a:p>
            <a:pPr lvl="1"/>
            <a:r>
              <a:rPr lang="en-US" dirty="0"/>
              <a:t>Don’t include font, size, color information</a:t>
            </a:r>
          </a:p>
          <a:p>
            <a:pPr lvl="1"/>
            <a:r>
              <a:rPr lang="en-US" dirty="0"/>
              <a:t>Examples: .txt and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Can be opened with Window’s Notepad or OS X’s </a:t>
            </a:r>
            <a:r>
              <a:rPr lang="en-US" dirty="0" err="1"/>
              <a:t>TextEdit</a:t>
            </a:r>
            <a:endParaRPr lang="en-US" dirty="0"/>
          </a:p>
          <a:p>
            <a:r>
              <a:rPr lang="en-US" i="1" dirty="0"/>
              <a:t>Binary files </a:t>
            </a:r>
            <a:r>
              <a:rPr lang="en-US" dirty="0"/>
              <a:t>are all other file types</a:t>
            </a:r>
          </a:p>
          <a:p>
            <a:pPr lvl="1"/>
            <a:r>
              <a:rPr lang="en-US" dirty="0"/>
              <a:t>Examples: .pdf, .</a:t>
            </a:r>
            <a:r>
              <a:rPr lang="en-US" dirty="0" err="1"/>
              <a:t>docx</a:t>
            </a:r>
            <a:r>
              <a:rPr lang="en-US" dirty="0"/>
              <a:t>, </a:t>
            </a:r>
            <a:r>
              <a:rPr lang="en-US" dirty="0" err="1"/>
              <a:t>xlsx</a:t>
            </a:r>
            <a:r>
              <a:rPr lang="en-US" dirty="0"/>
              <a:t>, .exe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7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Filename</a:t>
            </a:r>
            <a:r>
              <a:rPr lang="en-US" dirty="0"/>
              <a:t>. The name of a file and its extension.</a:t>
            </a:r>
          </a:p>
          <a:p>
            <a:r>
              <a:rPr lang="en-US" u="sng" dirty="0"/>
              <a:t>Path</a:t>
            </a:r>
            <a:r>
              <a:rPr lang="en-US" dirty="0"/>
              <a:t>. The location of the file on the computer. </a:t>
            </a:r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b="1" dirty="0"/>
              <a:t>open() </a:t>
            </a:r>
            <a:r>
              <a:rPr lang="en-US" dirty="0"/>
              <a:t>function</a:t>
            </a:r>
          </a:p>
          <a:p>
            <a:r>
              <a:rPr lang="en-US" dirty="0"/>
              <a:t>Pass it a string path indicating the file to open </a:t>
            </a:r>
          </a:p>
          <a:p>
            <a:pPr lvl="1"/>
            <a:r>
              <a:rPr lang="en-US" dirty="0"/>
              <a:t>Absolute path, or…</a:t>
            </a:r>
          </a:p>
          <a:p>
            <a:pPr lvl="1"/>
            <a:r>
              <a:rPr lang="en-US" dirty="0"/>
              <a:t>Relative path</a:t>
            </a:r>
          </a:p>
          <a:p>
            <a:pPr lvl="1"/>
            <a:r>
              <a:rPr lang="en-US" b="1" dirty="0"/>
              <a:t>open() </a:t>
            </a:r>
            <a:r>
              <a:rPr lang="en-US" dirty="0"/>
              <a:t>returns a </a:t>
            </a:r>
            <a:r>
              <a:rPr lang="en-US" b="1" dirty="0"/>
              <a:t>File</a:t>
            </a:r>
            <a:r>
              <a:rPr lang="en-US" dirty="0"/>
              <a:t> object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open(‘C:\\Users\\</a:t>
            </a:r>
            <a:r>
              <a:rPr lang="en-US" dirty="0" err="1"/>
              <a:t>sweldon</a:t>
            </a:r>
            <a:r>
              <a:rPr lang="en-US" dirty="0"/>
              <a:t>\\Desktop\\hello.txt’)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Will open the file in </a:t>
            </a:r>
            <a:r>
              <a:rPr lang="en-US" i="1" dirty="0"/>
              <a:t>read mode</a:t>
            </a:r>
            <a:r>
              <a:rPr lang="en-US" dirty="0"/>
              <a:t>; default behavior for </a:t>
            </a:r>
            <a:r>
              <a:rPr lang="en-US" b="1" dirty="0"/>
              <a:t>open()</a:t>
            </a:r>
          </a:p>
          <a:p>
            <a:r>
              <a:rPr lang="en-US" dirty="0"/>
              <a:t>Can explicitly open the file in read mode using </a:t>
            </a:r>
            <a:r>
              <a:rPr lang="en-US" b="1" dirty="0"/>
              <a:t>open(path, ‘r’)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96" y="1018884"/>
            <a:ext cx="2150564" cy="1500795"/>
          </a:xfrm>
          <a:prstGeom prst="rect">
            <a:avLst/>
          </a:prstGeom>
        </p:spPr>
      </p:pic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441078" y="4759860"/>
            <a:ext cx="1545763" cy="654151"/>
          </a:xfrm>
          <a:prstGeom prst="wedgeRectCallout">
            <a:avLst>
              <a:gd name="adj1" fmla="val -90381"/>
              <a:gd name="adj2" fmla="val -69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path</a:t>
            </a:r>
          </a:p>
        </p:txBody>
      </p:sp>
      <p:sp>
        <p:nvSpPr>
          <p:cNvPr id="7" name="Down Arrow 6"/>
          <p:cNvSpPr/>
          <p:nvPr/>
        </p:nvSpPr>
        <p:spPr>
          <a:xfrm>
            <a:off x="6116320" y="3525520"/>
            <a:ext cx="21336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You can now start reading from the File object</a:t>
            </a:r>
          </a:p>
          <a:p>
            <a:r>
              <a:rPr lang="en-US" b="1" dirty="0"/>
              <a:t>read() </a:t>
            </a:r>
            <a:r>
              <a:rPr lang="en-US" dirty="0"/>
              <a:t>method allows reading the entire file as a string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r>
              <a:rPr lang="en-US" dirty="0"/>
              <a:t> = </a:t>
            </a:r>
            <a:r>
              <a:rPr lang="en-US" dirty="0" err="1"/>
              <a:t>helloFile.read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br>
              <a:rPr lang="en-US" dirty="0"/>
            </a:br>
            <a:r>
              <a:rPr lang="en-US" dirty="0"/>
              <a:t>‘Hello World!\n’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Entire contents of the file will be represented as a single string value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96" y="1018884"/>
            <a:ext cx="2150564" cy="15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b="1" dirty="0"/>
              <a:t>hello.txt</a:t>
            </a:r>
            <a:r>
              <a:rPr lang="en-US" dirty="0"/>
              <a:t> to be three lines of Hello World!</a:t>
            </a:r>
          </a:p>
          <a:p>
            <a:r>
              <a:rPr lang="en-US" b="1" dirty="0"/>
              <a:t>read() </a:t>
            </a:r>
            <a:r>
              <a:rPr lang="en-US" dirty="0"/>
              <a:t>allows reading the entire file as a string</a:t>
            </a:r>
          </a:p>
          <a:p>
            <a:r>
              <a:rPr lang="en-US" b="1" dirty="0" err="1"/>
              <a:t>readlines</a:t>
            </a:r>
            <a:r>
              <a:rPr lang="en-US" b="1" dirty="0"/>
              <a:t>()</a:t>
            </a:r>
            <a:r>
              <a:rPr lang="en-US" dirty="0"/>
              <a:t> returns a list of string values</a:t>
            </a:r>
          </a:p>
          <a:p>
            <a:pPr lvl="1"/>
            <a:r>
              <a:rPr lang="en-US" dirty="0"/>
              <a:t>One string value  for each line of text 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open(‘C:\\Users\\</a:t>
            </a:r>
            <a:r>
              <a:rPr lang="en-US" dirty="0" err="1"/>
              <a:t>sweldon</a:t>
            </a:r>
            <a:r>
              <a:rPr lang="en-US" dirty="0"/>
              <a:t>\\Desktop\\hello.txt’)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r>
              <a:rPr lang="en-US" dirty="0"/>
              <a:t> = </a:t>
            </a:r>
            <a:r>
              <a:rPr lang="en-US" dirty="0" err="1"/>
              <a:t>helloFile.readlines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br>
              <a:rPr lang="en-US" dirty="0"/>
            </a:br>
            <a:r>
              <a:rPr lang="en-US" dirty="0"/>
              <a:t>[‘Hello World!\n’, ‘Hello World!\n’, ‘Hello World!\n’)]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0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Can we do the same thing using the relative path?</a:t>
            </a:r>
          </a:p>
          <a:p>
            <a:r>
              <a:rPr lang="en-US" dirty="0"/>
              <a:t>Yes, but…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open(‘hello.txt’)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File "&lt;pyshell#5&gt;", line 1, in &lt;module&gt;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helloFile</a:t>
            </a:r>
            <a:r>
              <a:rPr lang="en-US" dirty="0">
                <a:solidFill>
                  <a:srgbClr val="FF0000"/>
                </a:solidFill>
              </a:rPr>
              <a:t> = open('hello.txt')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FileNotFoundError</a:t>
            </a:r>
            <a:r>
              <a:rPr lang="en-US" dirty="0">
                <a:solidFill>
                  <a:srgbClr val="FF0000"/>
                </a:solidFill>
              </a:rPr>
              <a:t>: [</a:t>
            </a:r>
            <a:r>
              <a:rPr lang="en-US" dirty="0" err="1">
                <a:solidFill>
                  <a:srgbClr val="FF0000"/>
                </a:solidFill>
              </a:rPr>
              <a:t>Errno</a:t>
            </a:r>
            <a:r>
              <a:rPr lang="en-US" dirty="0">
                <a:solidFill>
                  <a:srgbClr val="FF0000"/>
                </a:solidFill>
              </a:rPr>
              <a:t> 2] No such file or directory: 'hello.txt'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r>
              <a:rPr lang="en-US" dirty="0"/>
              <a:t>Clearly, we have a problem…</a:t>
            </a:r>
          </a:p>
          <a:p>
            <a:r>
              <a:rPr lang="en-US" dirty="0"/>
              <a:t>What to do? Ideas?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317942" y="2838479"/>
            <a:ext cx="1545763" cy="654151"/>
          </a:xfrm>
          <a:prstGeom prst="wedgeRectCallout">
            <a:avLst>
              <a:gd name="adj1" fmla="val -88410"/>
              <a:gd name="adj2" fmla="val 2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path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Lets start by determining the </a:t>
            </a:r>
            <a:r>
              <a:rPr lang="en-US" i="1" dirty="0"/>
              <a:t>current working directory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  <a:br>
              <a:rPr lang="en-US" dirty="0"/>
            </a:br>
            <a:r>
              <a:rPr lang="en-US" sz="2700" dirty="0"/>
              <a:t>‘C:\\Users\\</a:t>
            </a:r>
            <a:r>
              <a:rPr lang="en-US" sz="2700" dirty="0" err="1"/>
              <a:t>sweldon</a:t>
            </a:r>
            <a:r>
              <a:rPr lang="en-US" sz="2700" dirty="0"/>
              <a:t>\\</a:t>
            </a:r>
            <a:r>
              <a:rPr lang="en-US" sz="2700" dirty="0" err="1"/>
              <a:t>AppData</a:t>
            </a:r>
            <a:r>
              <a:rPr lang="en-US" sz="2700" dirty="0"/>
              <a:t>\\Local\\Programs\\Python\\Python37-32’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r>
              <a:rPr lang="en-US" dirty="0"/>
              <a:t>Where’s our hello.txt?</a:t>
            </a:r>
          </a:p>
          <a:p>
            <a:pPr lvl="1"/>
            <a:r>
              <a:rPr lang="en-US" dirty="0"/>
              <a:t>Parked at ‘C:\\Users\\</a:t>
            </a:r>
            <a:r>
              <a:rPr lang="en-US" dirty="0" err="1"/>
              <a:t>sweldon</a:t>
            </a:r>
            <a:r>
              <a:rPr lang="en-US" dirty="0"/>
              <a:t>\\Desktop’</a:t>
            </a:r>
          </a:p>
          <a:p>
            <a:r>
              <a:rPr lang="en-US" dirty="0"/>
              <a:t>This might be a problem. Ideas?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could move </a:t>
            </a:r>
            <a:r>
              <a:rPr lang="en-US" b="1" dirty="0"/>
              <a:t>hello.txt</a:t>
            </a:r>
            <a:r>
              <a:rPr lang="en-US" dirty="0"/>
              <a:t> to the </a:t>
            </a:r>
            <a:r>
              <a:rPr lang="en-US" i="1" dirty="0" err="1"/>
              <a:t>cwd</a:t>
            </a:r>
            <a:endParaRPr lang="en-US" i="1" dirty="0"/>
          </a:p>
          <a:p>
            <a:r>
              <a:rPr lang="en-US" dirty="0"/>
              <a:t>We could punt on third down and use absolute path…</a:t>
            </a:r>
          </a:p>
          <a:p>
            <a:r>
              <a:rPr lang="en-US" dirty="0"/>
              <a:t>Instead, let’s change the </a:t>
            </a:r>
            <a:r>
              <a:rPr lang="en-US" i="1" dirty="0" err="1"/>
              <a:t>cwd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os.chdir</a:t>
            </a:r>
            <a:r>
              <a:rPr lang="en-US" dirty="0"/>
              <a:t>(‘C:\\Users\\</a:t>
            </a:r>
            <a:r>
              <a:rPr lang="en-US" dirty="0" err="1"/>
              <a:t>sweldon</a:t>
            </a:r>
            <a:r>
              <a:rPr lang="en-US" dirty="0"/>
              <a:t>\\Desktop’)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‘C:\\Windows\\</a:t>
            </a:r>
            <a:r>
              <a:rPr lang="en-US" dirty="0" err="1"/>
              <a:t>sweldon</a:t>
            </a:r>
            <a:r>
              <a:rPr lang="en-US" dirty="0"/>
              <a:t>\\Desktop’</a:t>
            </a:r>
            <a:endParaRPr lang="en-US" sz="2700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r>
              <a:rPr lang="en-US" dirty="0"/>
              <a:t>Now the </a:t>
            </a:r>
            <a:r>
              <a:rPr lang="en-US" i="1" dirty="0" err="1"/>
              <a:t>cwd</a:t>
            </a:r>
            <a:r>
              <a:rPr lang="en-US" dirty="0"/>
              <a:t> is the same directory where </a:t>
            </a:r>
            <a:r>
              <a:rPr lang="en-US" b="1" dirty="0"/>
              <a:t>hello.txt</a:t>
            </a:r>
            <a:r>
              <a:rPr lang="en-US" dirty="0"/>
              <a:t> is parked</a:t>
            </a:r>
          </a:p>
          <a:p>
            <a:r>
              <a:rPr lang="en-US" dirty="0"/>
              <a:t>Are we good now?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3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what happens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open(‘hello.txt’)</a:t>
            </a:r>
            <a:br>
              <a:rPr lang="en-US" dirty="0"/>
            </a:br>
            <a:r>
              <a:rPr lang="en-US" dirty="0"/>
              <a:t>&gt;&gt;&gt; </a:t>
            </a:r>
            <a:endParaRPr lang="en-US" sz="2700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r>
              <a:rPr lang="en-US" dirty="0"/>
              <a:t>By default, Python will first look in the </a:t>
            </a:r>
            <a:r>
              <a:rPr lang="en-US" i="1" dirty="0" err="1"/>
              <a:t>cwd</a:t>
            </a:r>
            <a:r>
              <a:rPr lang="en-US" dirty="0"/>
              <a:t> for a file we’re trying to open</a:t>
            </a:r>
          </a:p>
          <a:p>
            <a:pPr lvl="1"/>
            <a:r>
              <a:rPr lang="en-US" dirty="0"/>
              <a:t>We tell Python otherwise using absolute path or specifying relative path</a:t>
            </a:r>
          </a:p>
          <a:p>
            <a:pPr lvl="1"/>
            <a:r>
              <a:rPr lang="en-US" dirty="0"/>
              <a:t>Having only the </a:t>
            </a:r>
            <a:r>
              <a:rPr lang="en-US" i="1" dirty="0"/>
              <a:t>filename</a:t>
            </a:r>
            <a:r>
              <a:rPr lang="en-US" dirty="0"/>
              <a:t> means Python assumes the file is in the </a:t>
            </a:r>
            <a:r>
              <a:rPr lang="en-US" i="1" dirty="0" err="1"/>
              <a:t>cwd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490662" y="2711145"/>
            <a:ext cx="1545763" cy="654151"/>
          </a:xfrm>
          <a:prstGeom prst="wedgeRectCallout">
            <a:avLst>
              <a:gd name="adj1" fmla="val -99584"/>
              <a:gd name="adj2" fmla="val 14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&gt;&gt;&gt; is a good sign!</a:t>
            </a:r>
          </a:p>
        </p:txBody>
      </p:sp>
    </p:spTree>
    <p:extLst>
      <p:ext uri="{BB962C8B-B14F-4D97-AF65-F5344CB8AC3E}">
        <p14:creationId xmlns:p14="http://schemas.microsoft.com/office/powerpoint/2010/main" val="16894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just keep going as we did before…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helloContent</a:t>
            </a:r>
            <a:r>
              <a:rPr lang="en-US" dirty="0"/>
              <a:t> = </a:t>
            </a:r>
            <a:r>
              <a:rPr lang="en-US" dirty="0" err="1"/>
              <a:t>helloFile.readlines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br>
              <a:rPr lang="en-US" dirty="0"/>
            </a:br>
            <a:r>
              <a:rPr lang="en-US" dirty="0"/>
              <a:t>[‘Hello World!\n’, ‘Hello World!\n’, ‘Hello World!\n’)]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We had a bit of work to do using Interactive Shell</a:t>
            </a:r>
          </a:p>
          <a:p>
            <a:r>
              <a:rPr lang="en-US" dirty="0"/>
              <a:t>When using File Editor, we often just park all files in the same directory; .</a:t>
            </a:r>
            <a:r>
              <a:rPr lang="en-US" dirty="0" err="1"/>
              <a:t>py</a:t>
            </a:r>
            <a:r>
              <a:rPr lang="en-US" dirty="0"/>
              <a:t>, .txt, .bmp,…</a:t>
            </a:r>
          </a:p>
          <a:p>
            <a:pPr lvl="1"/>
            <a:r>
              <a:rPr lang="en-US" dirty="0"/>
              <a:t>Make relative path much easier to use than absolute path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7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allows us to write content to a file</a:t>
            </a:r>
          </a:p>
          <a:p>
            <a:r>
              <a:rPr lang="en-US" dirty="0"/>
              <a:t>We’ll open files in </a:t>
            </a:r>
            <a:r>
              <a:rPr lang="en-US" i="1" dirty="0"/>
              <a:t>write mode (w) </a:t>
            </a:r>
            <a:r>
              <a:rPr lang="en-US" dirty="0"/>
              <a:t>or </a:t>
            </a:r>
            <a:r>
              <a:rPr lang="en-US" i="1" dirty="0"/>
              <a:t>append mode (a)</a:t>
            </a:r>
          </a:p>
          <a:p>
            <a:r>
              <a:rPr lang="en-US" i="1" dirty="0"/>
              <a:t>Write mode</a:t>
            </a:r>
            <a:r>
              <a:rPr lang="en-US" dirty="0"/>
              <a:t> overwrites the existing file</a:t>
            </a:r>
          </a:p>
          <a:p>
            <a:r>
              <a:rPr lang="en-US" i="1" dirty="0"/>
              <a:t>Append mode </a:t>
            </a:r>
            <a:r>
              <a:rPr lang="en-US" dirty="0"/>
              <a:t>adds text to the end of the existing file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open(‘hello.txt’, ‘w’)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helloFile.write</a:t>
            </a:r>
            <a:r>
              <a:rPr lang="en-US" dirty="0"/>
              <a:t>(‘Howdy All!\n’)</a:t>
            </a:r>
            <a:br>
              <a:rPr lang="en-US" dirty="0"/>
            </a:br>
            <a:r>
              <a:rPr lang="en-US" dirty="0"/>
              <a:t>11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helloFile</a:t>
            </a:r>
            <a:r>
              <a:rPr lang="en-US" dirty="0"/>
              <a:t> = open(‘hello.txt’)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r>
              <a:rPr lang="en-US" dirty="0"/>
              <a:t> = </a:t>
            </a:r>
            <a:r>
              <a:rPr lang="en-US" dirty="0" err="1"/>
              <a:t>helloFile.readlines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helloContent</a:t>
            </a:r>
            <a:br>
              <a:rPr lang="en-US" dirty="0"/>
            </a:br>
            <a:r>
              <a:rPr lang="en-US" dirty="0"/>
              <a:t>[‘Howdy All!\n’]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0" y="520785"/>
            <a:ext cx="2431315" cy="1696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10" y="4932997"/>
            <a:ext cx="2436816" cy="17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Now we’re going to look at CSV and JSON files</a:t>
            </a:r>
          </a:p>
          <a:p>
            <a:pPr lvl="1"/>
            <a:r>
              <a:rPr lang="en-US" dirty="0"/>
              <a:t>Plaintext files</a:t>
            </a:r>
          </a:p>
          <a:p>
            <a:pPr lvl="1"/>
            <a:r>
              <a:rPr lang="en-US" dirty="0"/>
              <a:t>Can be viewed in a text editor; IDLE file editor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24" y="3484284"/>
            <a:ext cx="3023376" cy="1418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57" y="4903097"/>
            <a:ext cx="1341687" cy="1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and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has two key properties:</a:t>
            </a:r>
          </a:p>
          <a:p>
            <a:pPr lvl="1"/>
            <a:r>
              <a:rPr lang="en-US" i="1" dirty="0"/>
              <a:t>Filename </a:t>
            </a:r>
            <a:r>
              <a:rPr lang="en-US" dirty="0"/>
              <a:t>is the name of the file</a:t>
            </a:r>
          </a:p>
          <a:p>
            <a:pPr lvl="2"/>
            <a:r>
              <a:rPr lang="en-US" dirty="0"/>
              <a:t>Includes the extension (.txt, .</a:t>
            </a:r>
            <a:r>
              <a:rPr lang="en-US" dirty="0" err="1"/>
              <a:t>docx</a:t>
            </a:r>
            <a:r>
              <a:rPr lang="en-US" dirty="0"/>
              <a:t>, .pdf, .</a:t>
            </a:r>
            <a:r>
              <a:rPr lang="en-US" dirty="0" err="1"/>
              <a:t>py</a:t>
            </a:r>
            <a:r>
              <a:rPr lang="en-US" dirty="0"/>
              <a:t>, etc…)</a:t>
            </a:r>
          </a:p>
          <a:p>
            <a:pPr lvl="1"/>
            <a:r>
              <a:rPr lang="en-US" i="1" dirty="0"/>
              <a:t>path</a:t>
            </a:r>
            <a:r>
              <a:rPr lang="en-US" dirty="0"/>
              <a:t> is the location of the file on the computer</a:t>
            </a:r>
          </a:p>
          <a:p>
            <a:pPr lvl="2"/>
            <a:r>
              <a:rPr lang="en-US" dirty="0"/>
              <a:t> C:\Users\sweldon\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732319" y="3616354"/>
            <a:ext cx="5377537" cy="2746283"/>
            <a:chOff x="1251857" y="3650672"/>
            <a:chExt cx="5627912" cy="2746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857" y="3650672"/>
              <a:ext cx="1045029" cy="7837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114" y="4316556"/>
              <a:ext cx="1045029" cy="78377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865" y="4992851"/>
              <a:ext cx="1045029" cy="78377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10" y="5765737"/>
              <a:ext cx="631219" cy="63121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09800" y="3897141"/>
              <a:ext cx="489857" cy="37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C:\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2169" y="4573911"/>
              <a:ext cx="772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7404" y="5237525"/>
              <a:ext cx="131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sweldon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3598" y="5961996"/>
              <a:ext cx="176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python_stuff.py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002970" y="4431391"/>
              <a:ext cx="224894" cy="314778"/>
              <a:chOff x="1774371" y="4540251"/>
              <a:chExt cx="224894" cy="31477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774371" y="4540251"/>
                <a:ext cx="0" cy="314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74371" y="4855029"/>
                <a:ext cx="2248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058883" y="5128075"/>
              <a:ext cx="224894" cy="314778"/>
              <a:chOff x="1774371" y="4540251"/>
              <a:chExt cx="224894" cy="31477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774371" y="4540251"/>
                <a:ext cx="0" cy="314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774371" y="4855029"/>
                <a:ext cx="2248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136569" y="5781215"/>
              <a:ext cx="224894" cy="314778"/>
              <a:chOff x="1774371" y="4540251"/>
              <a:chExt cx="224894" cy="31477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774371" y="4540251"/>
                <a:ext cx="0" cy="314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74371" y="4855029"/>
                <a:ext cx="2248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134600" y="4958532"/>
            <a:ext cx="1654583" cy="937833"/>
          </a:xfrm>
          <a:prstGeom prst="wedgeRectCallout">
            <a:avLst>
              <a:gd name="adj1" fmla="val -95159"/>
              <a:gd name="adj2" fmla="val 23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Folders also called directories</a:t>
            </a:r>
          </a:p>
        </p:txBody>
      </p:sp>
      <p:sp>
        <p:nvSpPr>
          <p:cNvPr id="41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134600" y="3222170"/>
            <a:ext cx="1654582" cy="831273"/>
          </a:xfrm>
          <a:prstGeom prst="wedgeRectCallout">
            <a:avLst>
              <a:gd name="adj1" fmla="val -95159"/>
              <a:gd name="adj2" fmla="val 23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is the </a:t>
            </a:r>
            <a:r>
              <a:rPr lang="en-US" i="1" dirty="0"/>
              <a:t>root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57903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CSV stands for “comma-separated values”</a:t>
            </a:r>
          </a:p>
          <a:p>
            <a:pPr lvl="1"/>
            <a:r>
              <a:rPr lang="en-US" dirty="0"/>
              <a:t>Simplified spreadsheets stored as plaintext files</a:t>
            </a:r>
          </a:p>
          <a:p>
            <a:pPr lvl="1"/>
            <a:r>
              <a:rPr lang="en-US" dirty="0"/>
              <a:t>Python’s </a:t>
            </a:r>
            <a:r>
              <a:rPr lang="en-US" b="1" dirty="0"/>
              <a:t>csv</a:t>
            </a:r>
            <a:r>
              <a:rPr lang="en-US" dirty="0"/>
              <a:t> module parses CSV files</a:t>
            </a:r>
          </a:p>
          <a:p>
            <a:r>
              <a:rPr lang="en-US" dirty="0" err="1"/>
              <a:t>JSON</a:t>
            </a:r>
            <a:r>
              <a:rPr lang="en-US" dirty="0"/>
              <a:t> stands for “JavaScript Object Notation”</a:t>
            </a:r>
          </a:p>
          <a:p>
            <a:pPr lvl="1"/>
            <a:r>
              <a:rPr lang="en-US" dirty="0"/>
              <a:t>Pronounced “JAY-sawn” or “Jason”</a:t>
            </a:r>
          </a:p>
          <a:p>
            <a:pPr lvl="1"/>
            <a:r>
              <a:rPr lang="en-US" dirty="0"/>
              <a:t>Store JavaScript source code in plaintext files</a:t>
            </a:r>
          </a:p>
          <a:p>
            <a:pPr lvl="1"/>
            <a:r>
              <a:rPr lang="en-US" dirty="0"/>
              <a:t>Don’t need to know JavaScript to work with 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Used in many web applications</a:t>
            </a:r>
          </a:p>
          <a:p>
            <a:pPr lvl="1"/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86" y="1500946"/>
            <a:ext cx="3023376" cy="1418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31" y="3281936"/>
            <a:ext cx="1341687" cy="1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csv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Each line is a CSV file represents a row in a spreadsheet</a:t>
            </a:r>
          </a:p>
          <a:p>
            <a:r>
              <a:rPr lang="en-US" dirty="0"/>
              <a:t>Commas separate the cells in the row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4/5/2015 13:34,Apples,73</a:t>
            </a:r>
            <a:br>
              <a:rPr lang="en-US" dirty="0"/>
            </a:br>
            <a:r>
              <a:rPr lang="en-US" dirty="0"/>
              <a:t>4/5/2015 3:41,Cherries,85</a:t>
            </a:r>
            <a:br>
              <a:rPr lang="en-US" dirty="0"/>
            </a:br>
            <a:r>
              <a:rPr lang="en-US" dirty="0"/>
              <a:t>4/6/2015 12:46,Pears,14</a:t>
            </a:r>
            <a:br>
              <a:rPr lang="en-US" dirty="0"/>
            </a:b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</a:t>
            </a:r>
          </a:p>
          <a:p>
            <a:r>
              <a:rPr lang="en-US" dirty="0"/>
              <a:t>Above is a portion of </a:t>
            </a:r>
            <a:r>
              <a:rPr lang="en-US" i="1" dirty="0"/>
              <a:t>example.xlsx</a:t>
            </a:r>
            <a:r>
              <a:rPr lang="en-US" dirty="0"/>
              <a:t> as a .csv file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46" y="656356"/>
            <a:ext cx="2890854" cy="1356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80" y="3151997"/>
            <a:ext cx="2903220" cy="36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8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csv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CSV files are simple, lack many Excel spreadsheet features</a:t>
            </a:r>
          </a:p>
          <a:p>
            <a:pPr lvl="1"/>
            <a:r>
              <a:rPr lang="en-US" dirty="0"/>
              <a:t>Everything is a string; no types for values</a:t>
            </a:r>
          </a:p>
          <a:p>
            <a:pPr lvl="1"/>
            <a:r>
              <a:rPr lang="en-US" dirty="0"/>
              <a:t>No font size or color settings</a:t>
            </a:r>
          </a:p>
          <a:p>
            <a:pPr lvl="1"/>
            <a:r>
              <a:rPr lang="en-US" dirty="0"/>
              <a:t>Can’t specify cell widths and heights</a:t>
            </a:r>
          </a:p>
          <a:p>
            <a:pPr lvl="1"/>
            <a:r>
              <a:rPr lang="en-US" dirty="0"/>
              <a:t>Can’t merge cells</a:t>
            </a:r>
          </a:p>
          <a:p>
            <a:pPr lvl="1"/>
            <a:r>
              <a:rPr lang="en-US" dirty="0"/>
              <a:t>Can’t have embedded images or charts</a:t>
            </a:r>
          </a:p>
          <a:p>
            <a:pPr lvl="1"/>
            <a:r>
              <a:rPr lang="en-US" dirty="0"/>
              <a:t>Can’t have multiple worksheets</a:t>
            </a:r>
          </a:p>
          <a:p>
            <a:r>
              <a:rPr lang="en-US" dirty="0"/>
              <a:t>CSV advantages?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Widely supported ; many types of programs including IDLE File Editor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46" y="656356"/>
            <a:ext cx="2890854" cy="13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3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csv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Although CSVs are just text files, we don’t read them in as</a:t>
            </a:r>
            <a:br>
              <a:rPr lang="en-US" dirty="0"/>
            </a:br>
            <a:r>
              <a:rPr lang="en-US" dirty="0"/>
              <a:t>a string and process the string as we’ve done before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Not every comma in a CSV file is a cell boundary</a:t>
            </a:r>
          </a:p>
          <a:p>
            <a:pPr lvl="1"/>
            <a:r>
              <a:rPr lang="en-US" dirty="0"/>
              <a:t>CSV files have their own set of escape characters</a:t>
            </a:r>
          </a:p>
          <a:p>
            <a:pPr lvl="1"/>
            <a:r>
              <a:rPr lang="en-US" dirty="0"/>
              <a:t>Allows commas and other characters to be included as part of the values</a:t>
            </a:r>
          </a:p>
          <a:p>
            <a:pPr lvl="1"/>
            <a:r>
              <a:rPr lang="en-US" b="1" dirty="0"/>
              <a:t>split() </a:t>
            </a:r>
            <a:r>
              <a:rPr lang="en-US" dirty="0"/>
              <a:t>method doesn’t handle these CSV escape characters</a:t>
            </a:r>
          </a:p>
          <a:p>
            <a:r>
              <a:rPr lang="en-US" dirty="0"/>
              <a:t>Bottom Line: Use the </a:t>
            </a:r>
            <a:r>
              <a:rPr lang="en-US" b="1" dirty="0"/>
              <a:t>csv</a:t>
            </a:r>
            <a:r>
              <a:rPr lang="en-US" dirty="0"/>
              <a:t> module when working with CSV files…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46" y="656356"/>
            <a:ext cx="2890854" cy="13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csv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b="1" dirty="0"/>
              <a:t>Reader</a:t>
            </a:r>
            <a:r>
              <a:rPr lang="en-US" dirty="0"/>
              <a:t> object to read data from a CSV file</a:t>
            </a:r>
          </a:p>
          <a:p>
            <a:r>
              <a:rPr lang="en-US" dirty="0"/>
              <a:t>Allows you to iterate over lines in the CSV file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import csv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exampleFile</a:t>
            </a:r>
            <a:r>
              <a:rPr lang="en-US" dirty="0"/>
              <a:t> = open(‘example.csv’)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exampleReader</a:t>
            </a:r>
            <a:r>
              <a:rPr lang="en-US" dirty="0"/>
              <a:t> =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exampleFile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 = list(</a:t>
            </a:r>
            <a:r>
              <a:rPr lang="en-US" dirty="0" err="1"/>
              <a:t>exampleReader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br>
              <a:rPr lang="en-US" dirty="0"/>
            </a:br>
            <a:r>
              <a:rPr lang="en-US" dirty="0"/>
              <a:t>[['4/5/2014 13:34', 'Apples', '73'], ['4/5/2014 3:41', 'Cherries', '85'], ['4/6/2014 12:46', 'Pears', '14'], ['4/8/2014 8:59', 'Oranges', '52'], ['4/10/2014 2:07', 'Apples', '152'], ['4/10/2014 18:10', 'Bananas', '23'], ['4/10/2014 2:40', 'Strawberries', '98']]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89758">
            <a:off x="8560364" y="10274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367873" y="3539602"/>
            <a:ext cx="1570127" cy="716128"/>
          </a:xfrm>
          <a:prstGeom prst="wedgeRectCallout">
            <a:avLst>
              <a:gd name="adj1" fmla="val -75744"/>
              <a:gd name="adj2" fmla="val 59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list of lists</a:t>
            </a:r>
          </a:p>
        </p:txBody>
      </p:sp>
    </p:spTree>
    <p:extLst>
      <p:ext uri="{BB962C8B-B14F-4D97-AF65-F5344CB8AC3E}">
        <p14:creationId xmlns:p14="http://schemas.microsoft.com/office/powerpoint/2010/main" val="271540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csv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can access the values at particular rows and columns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[0][0]</a:t>
            </a:r>
            <a:br>
              <a:rPr lang="en-US" dirty="0"/>
            </a:br>
            <a:r>
              <a:rPr lang="en-US" dirty="0"/>
              <a:t>'4/5/2014 13:34‘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[0][1]</a:t>
            </a:r>
            <a:br>
              <a:rPr lang="en-US" dirty="0"/>
            </a:br>
            <a:r>
              <a:rPr lang="en-US" dirty="0"/>
              <a:t>'Apples‘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[0][2]</a:t>
            </a:r>
            <a:br>
              <a:rPr lang="en-US" dirty="0"/>
            </a:br>
            <a:r>
              <a:rPr lang="en-US" dirty="0"/>
              <a:t>'73‘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[1][1]</a:t>
            </a:r>
            <a:br>
              <a:rPr lang="en-US" dirty="0"/>
            </a:br>
            <a:r>
              <a:rPr lang="en-US" dirty="0"/>
              <a:t>'Cherries‘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exampleData</a:t>
            </a:r>
            <a:r>
              <a:rPr lang="en-US" dirty="0"/>
              <a:t>[6][1]</a:t>
            </a:r>
            <a:br>
              <a:rPr lang="en-US" dirty="0"/>
            </a:br>
            <a:r>
              <a:rPr lang="en-US" dirty="0"/>
              <a:t>'Strawberries'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89758">
            <a:off x="8560364" y="10274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</p:spTree>
    <p:extLst>
      <p:ext uri="{BB962C8B-B14F-4D97-AF65-F5344CB8AC3E}">
        <p14:creationId xmlns:p14="http://schemas.microsoft.com/office/powerpoint/2010/main" val="1022955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Data in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large CSV files, you may want to use the </a:t>
            </a:r>
            <a:r>
              <a:rPr lang="en-US" b="1" dirty="0"/>
              <a:t>Reader</a:t>
            </a:r>
            <a:r>
              <a:rPr lang="en-US" dirty="0"/>
              <a:t> object in a for loop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import csv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exampleFile</a:t>
            </a:r>
            <a:r>
              <a:rPr lang="en-US" dirty="0"/>
              <a:t> = open(‘example.csv’)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exampleReader</a:t>
            </a:r>
            <a:r>
              <a:rPr lang="en-US" dirty="0"/>
              <a:t> =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exampleFile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for row in </a:t>
            </a:r>
            <a:r>
              <a:rPr lang="en-US" dirty="0" err="1"/>
              <a:t>exampleReader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print(‘Row #’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exampleReader.line_num</a:t>
            </a:r>
            <a:r>
              <a:rPr lang="en-US" dirty="0"/>
              <a:t>) + ‘ ’ + </a:t>
            </a:r>
            <a:r>
              <a:rPr lang="en-US" dirty="0" err="1"/>
              <a:t>str</a:t>
            </a:r>
            <a:r>
              <a:rPr lang="en-US" dirty="0"/>
              <a:t>(row))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Row #1 ['4/5/2014 13:34', 'Apples', '73']</a:t>
            </a:r>
            <a:br>
              <a:rPr lang="en-US" dirty="0"/>
            </a:br>
            <a:r>
              <a:rPr lang="en-US" dirty="0"/>
              <a:t>Row #2 ['4/5/2014 3:41', 'Cherries', '85']</a:t>
            </a:r>
            <a:br>
              <a:rPr lang="en-US" dirty="0"/>
            </a:br>
            <a:r>
              <a:rPr lang="en-US" dirty="0"/>
              <a:t>Row #3 ['4/6/2014 12:46', 'Pears', '14']</a:t>
            </a:r>
            <a:br>
              <a:rPr lang="en-US" dirty="0"/>
            </a:br>
            <a:r>
              <a:rPr lang="en-US" dirty="0"/>
              <a:t>Row #4 ['4/8/2014 8:59', 'Oranges', '52']</a:t>
            </a:r>
            <a:br>
              <a:rPr lang="en-US" dirty="0"/>
            </a:br>
            <a:r>
              <a:rPr lang="en-US" dirty="0"/>
              <a:t>Row #5 ['4/10/2014 2:07', 'Apples', '152']</a:t>
            </a:r>
            <a:br>
              <a:rPr lang="en-US" dirty="0"/>
            </a:br>
            <a:r>
              <a:rPr lang="en-US" dirty="0"/>
              <a:t>Row #6 ['4/10/2014 18:10', 'Bananas', '23']</a:t>
            </a:r>
            <a:br>
              <a:rPr lang="en-US" dirty="0"/>
            </a:br>
            <a:r>
              <a:rPr lang="en-US" dirty="0"/>
              <a:t>Row #7 ['4/10/2014 2:40', 'Strawberries', '98']</a:t>
            </a:r>
            <a:br>
              <a:rPr lang="en-US" dirty="0"/>
            </a:br>
            <a:r>
              <a:rPr lang="en-US" dirty="0"/>
              <a:t>___________________________________________________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89758">
            <a:off x="8560364" y="10274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199598" y="4540251"/>
            <a:ext cx="1570127" cy="716128"/>
          </a:xfrm>
          <a:prstGeom prst="wedgeRectCallout">
            <a:avLst>
              <a:gd name="adj1" fmla="val -93862"/>
              <a:gd name="adj2" fmla="val 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Easier to read…</a:t>
            </a:r>
          </a:p>
        </p:txBody>
      </p:sp>
    </p:spTree>
    <p:extLst>
      <p:ext uri="{BB962C8B-B14F-4D97-AF65-F5344CB8AC3E}">
        <p14:creationId xmlns:p14="http://schemas.microsoft.com/office/powerpoint/2010/main" val="238899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Writer</a:t>
            </a:r>
            <a:r>
              <a:rPr lang="en-US" dirty="0"/>
              <a:t> object lets you write data to a CSV file</a:t>
            </a:r>
          </a:p>
          <a:p>
            <a:r>
              <a:rPr lang="en-US" dirty="0"/>
              <a:t>Use </a:t>
            </a:r>
            <a:r>
              <a:rPr lang="en-US" b="1" dirty="0" err="1"/>
              <a:t>csv.writer</a:t>
            </a:r>
            <a:r>
              <a:rPr lang="en-US" b="1" dirty="0"/>
              <a:t>() </a:t>
            </a:r>
            <a:r>
              <a:rPr lang="en-US" dirty="0"/>
              <a:t>to create the file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import csv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outputFile</a:t>
            </a:r>
            <a:r>
              <a:rPr lang="en-US" dirty="0"/>
              <a:t> = open('output.csv', 'w', newline='')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outputWriter</a:t>
            </a:r>
            <a:r>
              <a:rPr lang="en-US" dirty="0"/>
              <a:t> = </a:t>
            </a:r>
            <a:r>
              <a:rPr lang="en-US" dirty="0" err="1"/>
              <a:t>csv.writer</a:t>
            </a:r>
            <a:r>
              <a:rPr lang="en-US" dirty="0"/>
              <a:t>(</a:t>
            </a:r>
            <a:r>
              <a:rPr lang="en-US" dirty="0" err="1"/>
              <a:t>outputFile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outputWriter.writerow</a:t>
            </a:r>
            <a:r>
              <a:rPr lang="en-US" dirty="0"/>
              <a:t>(['spam', 'eggs', 'bacon', 'ham'])</a:t>
            </a:r>
            <a:br>
              <a:rPr lang="en-US" dirty="0"/>
            </a:br>
            <a:r>
              <a:rPr lang="en-US" dirty="0"/>
              <a:t>21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outputWriter.writerow</a:t>
            </a:r>
            <a:r>
              <a:rPr lang="en-US" dirty="0"/>
              <a:t>(['Hello, World!', 'eggs', 'bacon', 'ham'])</a:t>
            </a:r>
            <a:br>
              <a:rPr lang="en-US" dirty="0"/>
            </a:br>
            <a:r>
              <a:rPr lang="en-US" dirty="0"/>
              <a:t>32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outputWriter.writerow</a:t>
            </a:r>
            <a:r>
              <a:rPr lang="en-US" dirty="0"/>
              <a:t>(['1', '2', '3.141592', '4'])</a:t>
            </a:r>
            <a:br>
              <a:rPr lang="en-US" dirty="0"/>
            </a:br>
            <a:r>
              <a:rPr lang="en-US" dirty="0"/>
              <a:t>16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outputFile.close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___________________________________________________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89758">
            <a:off x="8560364" y="10274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353040" y="4540251"/>
            <a:ext cx="1457325" cy="1037589"/>
          </a:xfrm>
          <a:prstGeom prst="wedgeRectCallout">
            <a:avLst>
              <a:gd name="adj1" fmla="val -94706"/>
              <a:gd name="adj2" fmla="val -44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writerow</a:t>
            </a:r>
            <a:r>
              <a:rPr lang="en-US" dirty="0"/>
              <a:t>() takes a list argument</a:t>
            </a:r>
          </a:p>
        </p:txBody>
      </p:sp>
    </p:spTree>
    <p:extLst>
      <p:ext uri="{BB962C8B-B14F-4D97-AF65-F5344CB8AC3E}">
        <p14:creationId xmlns:p14="http://schemas.microsoft.com/office/powerpoint/2010/main" val="218537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delimiter</a:t>
            </a:r>
            <a:r>
              <a:rPr lang="en-US" dirty="0"/>
              <a:t> and </a:t>
            </a:r>
            <a:r>
              <a:rPr lang="en-US" i="1" dirty="0"/>
              <a:t>line terminator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delimiter</a:t>
            </a:r>
            <a:r>
              <a:rPr lang="en-US" dirty="0"/>
              <a:t> is the character that appears between cells on a row</a:t>
            </a:r>
          </a:p>
          <a:p>
            <a:pPr lvl="1"/>
            <a:r>
              <a:rPr lang="en-US" dirty="0"/>
              <a:t>Default is a comma </a:t>
            </a:r>
          </a:p>
          <a:p>
            <a:r>
              <a:rPr lang="en-US" dirty="0"/>
              <a:t>The </a:t>
            </a:r>
            <a:r>
              <a:rPr lang="en-US" i="1" dirty="0"/>
              <a:t>line terminator </a:t>
            </a:r>
            <a:r>
              <a:rPr lang="en-US" dirty="0"/>
              <a:t>is the character that comes at the end of a row</a:t>
            </a:r>
          </a:p>
          <a:p>
            <a:pPr lvl="1"/>
            <a:r>
              <a:rPr lang="en-US" dirty="0"/>
              <a:t>Default is a newline (</a:t>
            </a:r>
            <a:r>
              <a:rPr lang="en-US" b="1" dirty="0"/>
              <a:t>\n</a:t>
            </a:r>
            <a:r>
              <a:rPr lang="en-US" dirty="0"/>
              <a:t>)</a:t>
            </a:r>
          </a:p>
          <a:p>
            <a:r>
              <a:rPr lang="en-US" dirty="0"/>
              <a:t>Python allows you to change the defaults by sending keyword arguments to </a:t>
            </a:r>
            <a:r>
              <a:rPr lang="en-US" b="1" dirty="0" err="1"/>
              <a:t>csv.writer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br>
              <a:rPr lang="en-US" dirty="0"/>
            </a:br>
            <a:r>
              <a:rPr lang="en-US" dirty="0"/>
              <a:t>&gt;&gt;&gt; import csv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csvFile</a:t>
            </a:r>
            <a:r>
              <a:rPr lang="en-US" dirty="0"/>
              <a:t> = open('</a:t>
            </a:r>
            <a:r>
              <a:rPr lang="en-US" dirty="0" err="1"/>
              <a:t>example.tsv</a:t>
            </a:r>
            <a:r>
              <a:rPr lang="en-US" dirty="0"/>
              <a:t>', 'w', newline='')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csvWriter</a:t>
            </a:r>
            <a:r>
              <a:rPr lang="en-US" dirty="0"/>
              <a:t> = </a:t>
            </a:r>
            <a:r>
              <a:rPr lang="en-US" dirty="0" err="1"/>
              <a:t>csv.writer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delimiter='\t', </a:t>
            </a:r>
            <a:r>
              <a:rPr lang="en-US" dirty="0" err="1"/>
              <a:t>lineterminator</a:t>
            </a:r>
            <a:r>
              <a:rPr lang="en-US" dirty="0"/>
              <a:t>='\n\n')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csvWriter.writerow</a:t>
            </a:r>
            <a:r>
              <a:rPr lang="en-US" dirty="0"/>
              <a:t>(['apples', 'oranges', 'grapes'])</a:t>
            </a:r>
            <a:br>
              <a:rPr lang="en-US" dirty="0"/>
            </a:br>
            <a:r>
              <a:rPr lang="en-US" dirty="0"/>
              <a:t>23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csvWriter.writerow</a:t>
            </a:r>
            <a:r>
              <a:rPr lang="en-US" dirty="0"/>
              <a:t>(['eggs', 'bacon', 'ham'])</a:t>
            </a:r>
            <a:br>
              <a:rPr lang="en-US" dirty="0"/>
            </a:br>
            <a:r>
              <a:rPr lang="en-US" dirty="0"/>
              <a:t>16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csvWriter.writerow</a:t>
            </a:r>
            <a:r>
              <a:rPr lang="en-US" dirty="0"/>
              <a:t>(['spam', 'spam', 'spam'])</a:t>
            </a:r>
            <a:br>
              <a:rPr lang="en-US" dirty="0"/>
            </a:br>
            <a:r>
              <a:rPr lang="en-US" dirty="0"/>
              <a:t>16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csvFile.close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___________________________________________________</a:t>
            </a:r>
          </a:p>
          <a:p>
            <a:r>
              <a:rPr lang="en-US" dirty="0"/>
              <a:t>Note the .</a:t>
            </a:r>
            <a:r>
              <a:rPr lang="en-US" dirty="0" err="1"/>
              <a:t>tsv</a:t>
            </a:r>
            <a:r>
              <a:rPr lang="en-US" dirty="0"/>
              <a:t> file extension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89758">
            <a:off x="8560364" y="1027429"/>
            <a:ext cx="3817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*** In Class Exercise ***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312400" y="3920491"/>
            <a:ext cx="1457325" cy="1037589"/>
          </a:xfrm>
          <a:prstGeom prst="wedgeRectCallout">
            <a:avLst>
              <a:gd name="adj1" fmla="val -98889"/>
              <a:gd name="adj2" fmla="val -33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6054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JSON</a:t>
            </a:r>
            <a:r>
              <a:rPr lang="en-US" dirty="0"/>
              <a:t> and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JavaScript Object Notation is a very popular way to format data as a single human-readable string</a:t>
            </a:r>
          </a:p>
          <a:p>
            <a:r>
              <a:rPr lang="en-US" dirty="0" err="1"/>
              <a:t>JSON</a:t>
            </a:r>
            <a:r>
              <a:rPr lang="en-US" dirty="0"/>
              <a:t> is used in JavaScript programs to write data structures</a:t>
            </a:r>
          </a:p>
          <a:p>
            <a:r>
              <a:rPr lang="en-US" dirty="0"/>
              <a:t>Resembles </a:t>
            </a:r>
            <a:r>
              <a:rPr lang="en-US" b="1" dirty="0" err="1"/>
              <a:t>pprint</a:t>
            </a:r>
            <a:r>
              <a:rPr lang="en-US" b="1" dirty="0"/>
              <a:t>()</a:t>
            </a:r>
          </a:p>
          <a:p>
            <a:r>
              <a:rPr lang="en-US" dirty="0"/>
              <a:t>Many websites have </a:t>
            </a:r>
            <a:r>
              <a:rPr lang="en-US" dirty="0" err="1"/>
              <a:t>JSON</a:t>
            </a:r>
            <a:r>
              <a:rPr lang="en-US" dirty="0"/>
              <a:t> content for programs to interact with the website</a:t>
            </a:r>
          </a:p>
          <a:p>
            <a:pPr lvl="1"/>
            <a:r>
              <a:rPr lang="en-US" i="1" dirty="0"/>
              <a:t>Application Program Interface </a:t>
            </a:r>
            <a:r>
              <a:rPr lang="en-US" dirty="0"/>
              <a:t>(</a:t>
            </a:r>
            <a:r>
              <a:rPr lang="en-US" i="1" dirty="0"/>
              <a:t>API</a:t>
            </a:r>
            <a:r>
              <a:rPr lang="en-US" dirty="0"/>
              <a:t>)</a:t>
            </a:r>
          </a:p>
          <a:p>
            <a:r>
              <a:rPr lang="en-US" dirty="0"/>
              <a:t>Accessing a website via API is similar to accessing via URL</a:t>
            </a:r>
          </a:p>
          <a:p>
            <a:pPr lvl="1"/>
            <a:r>
              <a:rPr lang="en-US" dirty="0"/>
              <a:t>Data returned from an API is formatted; where </a:t>
            </a:r>
            <a:r>
              <a:rPr lang="en-US" dirty="0" err="1"/>
              <a:t>JSON</a:t>
            </a:r>
            <a:r>
              <a:rPr lang="en-US" dirty="0"/>
              <a:t> comes in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Windows boxes paths use backslashes (</a:t>
            </a:r>
            <a:r>
              <a:rPr lang="en-US" b="1" dirty="0"/>
              <a:t>\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OS X and Linux use forward slashes (</a:t>
            </a:r>
            <a:r>
              <a:rPr lang="en-US" b="1" dirty="0"/>
              <a:t>/</a:t>
            </a:r>
            <a:r>
              <a:rPr lang="en-US" dirty="0"/>
              <a:t>)</a:t>
            </a:r>
          </a:p>
          <a:p>
            <a:r>
              <a:rPr lang="en-US" dirty="0"/>
              <a:t>We can write Python scripts to handle both</a:t>
            </a:r>
          </a:p>
          <a:p>
            <a:r>
              <a:rPr lang="en-US" b="1" dirty="0" err="1"/>
              <a:t>os.path.join</a:t>
            </a:r>
            <a:r>
              <a:rPr lang="en-US" b="1" dirty="0"/>
              <a:t>() </a:t>
            </a:r>
            <a:r>
              <a:rPr lang="en-US" dirty="0"/>
              <a:t>returns a string file path using correct separators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os.path.join</a:t>
            </a:r>
            <a:r>
              <a:rPr lang="en-US" dirty="0"/>
              <a:t>(‘</a:t>
            </a:r>
            <a:r>
              <a:rPr lang="en-US" dirty="0" err="1"/>
              <a:t>usr</a:t>
            </a:r>
            <a:r>
              <a:rPr lang="en-US" dirty="0"/>
              <a:t>’, ‘bin’, ‘spam’)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usr</a:t>
            </a:r>
            <a:r>
              <a:rPr lang="en-US" dirty="0"/>
              <a:t>\\bin\\spam’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r>
              <a:rPr lang="en-US" dirty="0"/>
              <a:t>Windows example has </a:t>
            </a:r>
            <a:r>
              <a:rPr lang="en-US" b="1" dirty="0"/>
              <a:t>\\</a:t>
            </a:r>
            <a:r>
              <a:rPr lang="en-US" dirty="0"/>
              <a:t> to escape the</a:t>
            </a:r>
            <a:r>
              <a:rPr lang="en-US" b="1" dirty="0"/>
              <a:t> \</a:t>
            </a:r>
          </a:p>
          <a:p>
            <a:r>
              <a:rPr lang="en-US" dirty="0"/>
              <a:t>OS X, Linux returns ‘</a:t>
            </a:r>
            <a:r>
              <a:rPr lang="en-US" b="1" dirty="0" err="1"/>
              <a:t>usr</a:t>
            </a:r>
            <a:r>
              <a:rPr lang="en-US" b="1" dirty="0"/>
              <a:t>/bin/spam</a:t>
            </a:r>
            <a:r>
              <a:rPr lang="en-US" dirty="0"/>
              <a:t>’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ular Callout 9">
            <a:extLst>
              <a:ext uri="{FF2B5EF4-FFF2-40B4-BE49-F238E27FC236}">
                <a16:creationId xmlns:a16="http://schemas.microsoft.com/office/drawing/2014/main" id="{1EEA15B2-CA90-4472-8D27-5233E4118A82}"/>
              </a:ext>
            </a:extLst>
          </p:cNvPr>
          <p:cNvSpPr/>
          <p:nvPr/>
        </p:nvSpPr>
        <p:spPr>
          <a:xfrm>
            <a:off x="10319657" y="4038600"/>
            <a:ext cx="1564368" cy="863930"/>
          </a:xfrm>
          <a:prstGeom prst="wedgeRectCallout">
            <a:avLst>
              <a:gd name="adj1" fmla="val -119307"/>
              <a:gd name="adj2" fmla="val 16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example</a:t>
            </a:r>
          </a:p>
        </p:txBody>
      </p:sp>
    </p:spTree>
    <p:extLst>
      <p:ext uri="{BB962C8B-B14F-4D97-AF65-F5344CB8AC3E}">
        <p14:creationId xmlns:p14="http://schemas.microsoft.com/office/powerpoint/2010/main" val="1328607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JSON</a:t>
            </a:r>
            <a:r>
              <a:rPr lang="en-US" dirty="0"/>
              <a:t> and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You can use APIs to</a:t>
            </a:r>
          </a:p>
          <a:p>
            <a:pPr lvl="1"/>
            <a:r>
              <a:rPr lang="en-US" dirty="0"/>
              <a:t>Scrape data from website</a:t>
            </a:r>
          </a:p>
          <a:p>
            <a:pPr lvl="2"/>
            <a:r>
              <a:rPr lang="en-US" dirty="0"/>
              <a:t>Often more convenient than downloading and parsing HTML data</a:t>
            </a:r>
          </a:p>
          <a:p>
            <a:pPr lvl="1"/>
            <a:r>
              <a:rPr lang="en-US" dirty="0"/>
              <a:t>Download social media posts and repost to another account</a:t>
            </a:r>
          </a:p>
          <a:p>
            <a:r>
              <a:rPr lang="en-US" dirty="0"/>
              <a:t>See https://automatetheboringstuff.com/list-of-json-apis.html for </a:t>
            </a:r>
            <a:br>
              <a:rPr lang="en-US" dirty="0"/>
            </a:br>
            <a:r>
              <a:rPr lang="en-US" dirty="0"/>
              <a:t>examples of websites with </a:t>
            </a:r>
            <a:r>
              <a:rPr lang="en-US" dirty="0" err="1"/>
              <a:t>json</a:t>
            </a:r>
            <a:r>
              <a:rPr lang="en-US" dirty="0"/>
              <a:t>-formatted text for APIs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0" y="4301766"/>
            <a:ext cx="2946400" cy="25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 err="1"/>
              <a:t>json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Python’s</a:t>
            </a:r>
            <a:r>
              <a:rPr lang="en-US" b="1" dirty="0"/>
              <a:t> </a:t>
            </a:r>
            <a:r>
              <a:rPr lang="en-US" b="1" dirty="0" err="1"/>
              <a:t>json</a:t>
            </a:r>
            <a:r>
              <a:rPr lang="en-US" dirty="0"/>
              <a:t> module handles translations between </a:t>
            </a:r>
            <a:r>
              <a:rPr lang="en-US" dirty="0" err="1"/>
              <a:t>JSON</a:t>
            </a:r>
            <a:r>
              <a:rPr lang="en-US" dirty="0"/>
              <a:t> data (string) and Python values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json.loads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json.dumps</a:t>
            </a:r>
            <a:r>
              <a:rPr lang="en-US" b="1" dirty="0"/>
              <a:t>()</a:t>
            </a:r>
          </a:p>
          <a:p>
            <a:r>
              <a:rPr lang="en-US" dirty="0" err="1"/>
              <a:t>JSON</a:t>
            </a:r>
            <a:r>
              <a:rPr lang="en-US" dirty="0"/>
              <a:t> can store strings, integers, floats, Booleans, lists, dictionaries, and </a:t>
            </a:r>
            <a:r>
              <a:rPr lang="en-US" b="1" dirty="0" err="1"/>
              <a:t>NoneType</a:t>
            </a:r>
            <a:endParaRPr lang="en-US" b="1" dirty="0"/>
          </a:p>
          <a:p>
            <a:r>
              <a:rPr lang="en-US" dirty="0" err="1"/>
              <a:t>JSON</a:t>
            </a:r>
            <a:r>
              <a:rPr lang="en-US" dirty="0"/>
              <a:t> can’t represent Python-specific objects; </a:t>
            </a:r>
            <a:r>
              <a:rPr lang="en-US" b="1" dirty="0"/>
              <a:t>File</a:t>
            </a:r>
            <a:r>
              <a:rPr lang="en-US" dirty="0"/>
              <a:t> objects, CSV </a:t>
            </a:r>
            <a:r>
              <a:rPr lang="en-US" b="1" dirty="0"/>
              <a:t>Reader</a:t>
            </a:r>
            <a:r>
              <a:rPr lang="en-US" dirty="0"/>
              <a:t> or </a:t>
            </a:r>
            <a:r>
              <a:rPr lang="en-US" b="1" dirty="0"/>
              <a:t>Writer</a:t>
            </a:r>
            <a:r>
              <a:rPr lang="en-US" dirty="0"/>
              <a:t> objects, </a:t>
            </a:r>
            <a:r>
              <a:rPr lang="en-US" b="1" dirty="0"/>
              <a:t>Regex</a:t>
            </a:r>
            <a:r>
              <a:rPr lang="en-US" dirty="0"/>
              <a:t> objects, or Selenium </a:t>
            </a:r>
            <a:r>
              <a:rPr lang="en-US" b="1" dirty="0" err="1"/>
              <a:t>WebElement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65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json.loads</a:t>
            </a:r>
            <a:r>
              <a:rPr lang="en-US" b="1" dirty="0"/>
              <a:t>() </a:t>
            </a:r>
            <a:r>
              <a:rPr lang="en-US" dirty="0"/>
              <a:t>translates </a:t>
            </a:r>
            <a:r>
              <a:rPr lang="en-US" dirty="0" err="1"/>
              <a:t>JSON</a:t>
            </a:r>
            <a:r>
              <a:rPr lang="en-US" dirty="0"/>
              <a:t> data (string) into a Python value</a:t>
            </a:r>
          </a:p>
          <a:p>
            <a:pPr lvl="1"/>
            <a:r>
              <a:rPr lang="en-US" b="1" dirty="0"/>
              <a:t>loads()</a:t>
            </a:r>
            <a:r>
              <a:rPr lang="en-US" dirty="0"/>
              <a:t> means </a:t>
            </a:r>
            <a:r>
              <a:rPr lang="en-US" i="1" dirty="0"/>
              <a:t>load string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stringOfJsonData</a:t>
            </a:r>
            <a:r>
              <a:rPr lang="en-US" dirty="0"/>
              <a:t> = '{"name": "</a:t>
            </a:r>
            <a:r>
              <a:rPr lang="en-US" dirty="0" err="1"/>
              <a:t>Zophie</a:t>
            </a:r>
            <a:r>
              <a:rPr lang="en-US" dirty="0"/>
              <a:t>", "</a:t>
            </a:r>
            <a:r>
              <a:rPr lang="en-US" dirty="0" err="1"/>
              <a:t>isCat</a:t>
            </a:r>
            <a:r>
              <a:rPr lang="en-US" dirty="0"/>
              <a:t>": true, "</a:t>
            </a:r>
            <a:r>
              <a:rPr lang="en-US" dirty="0" err="1"/>
              <a:t>miceCaught</a:t>
            </a:r>
            <a:r>
              <a:rPr lang="en-US" dirty="0"/>
              <a:t>": 0, "</a:t>
            </a:r>
            <a:r>
              <a:rPr lang="en-US" dirty="0" err="1"/>
              <a:t>felineIQ</a:t>
            </a:r>
            <a:r>
              <a:rPr lang="en-US" dirty="0"/>
              <a:t>": null}'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jsonDataAsPythonValue</a:t>
            </a:r>
            <a:r>
              <a:rPr lang="en-US" dirty="0"/>
              <a:t> = </a:t>
            </a:r>
            <a:r>
              <a:rPr lang="en-US" dirty="0" err="1"/>
              <a:t>json.loads</a:t>
            </a:r>
            <a:r>
              <a:rPr lang="en-US" dirty="0"/>
              <a:t>(</a:t>
            </a:r>
            <a:r>
              <a:rPr lang="en-US" dirty="0" err="1"/>
              <a:t>stringOfJsonData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jsonDataAsPythonValue</a:t>
            </a:r>
            <a:br>
              <a:rPr lang="en-US" dirty="0"/>
            </a:br>
            <a:r>
              <a:rPr lang="en-US" dirty="0"/>
              <a:t>{'name': '</a:t>
            </a:r>
            <a:r>
              <a:rPr lang="en-US" dirty="0" err="1"/>
              <a:t>Zophie</a:t>
            </a:r>
            <a:r>
              <a:rPr lang="en-US" dirty="0"/>
              <a:t>', '</a:t>
            </a:r>
            <a:r>
              <a:rPr lang="en-US" dirty="0" err="1"/>
              <a:t>isCat</a:t>
            </a:r>
            <a:r>
              <a:rPr lang="en-US" dirty="0"/>
              <a:t>': True, '</a:t>
            </a:r>
            <a:r>
              <a:rPr lang="en-US" dirty="0" err="1"/>
              <a:t>miceCaught</a:t>
            </a:r>
            <a:r>
              <a:rPr lang="en-US" dirty="0"/>
              <a:t>': 0, '</a:t>
            </a:r>
            <a:r>
              <a:rPr lang="en-US" dirty="0" err="1"/>
              <a:t>felineIQ</a:t>
            </a:r>
            <a:r>
              <a:rPr lang="en-US" dirty="0"/>
              <a:t>': None}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403840" y="2838479"/>
            <a:ext cx="1497965" cy="1225521"/>
          </a:xfrm>
          <a:prstGeom prst="wedgeRectCallout">
            <a:avLst>
              <a:gd name="adj1" fmla="val -97419"/>
              <a:gd name="adj2" fmla="val 26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</a:t>
            </a:r>
            <a:r>
              <a:rPr lang="en-US" dirty="0"/>
              <a:t> uses double quotes for strings</a:t>
            </a:r>
          </a:p>
        </p:txBody>
      </p:sp>
    </p:spTree>
    <p:extLst>
      <p:ext uri="{BB962C8B-B14F-4D97-AF65-F5344CB8AC3E}">
        <p14:creationId xmlns:p14="http://schemas.microsoft.com/office/powerpoint/2010/main" val="689248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json.dumps</a:t>
            </a:r>
            <a:r>
              <a:rPr lang="en-US" b="1" dirty="0"/>
              <a:t>() </a:t>
            </a:r>
            <a:r>
              <a:rPr lang="en-US" dirty="0"/>
              <a:t>translates a Python value to </a:t>
            </a:r>
            <a:r>
              <a:rPr lang="en-US" dirty="0" err="1"/>
              <a:t>JSON</a:t>
            </a:r>
            <a:r>
              <a:rPr lang="en-US" dirty="0"/>
              <a:t> data (string)</a:t>
            </a:r>
          </a:p>
          <a:p>
            <a:pPr lvl="1"/>
            <a:r>
              <a:rPr lang="en-US" b="1" dirty="0"/>
              <a:t>dumps()</a:t>
            </a:r>
            <a:r>
              <a:rPr lang="en-US" dirty="0"/>
              <a:t> means </a:t>
            </a:r>
            <a:r>
              <a:rPr lang="en-US" i="1" dirty="0"/>
              <a:t>dump string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pythonValue</a:t>
            </a:r>
            <a:r>
              <a:rPr lang="en-US" dirty="0"/>
              <a:t> = {'</a:t>
            </a:r>
            <a:r>
              <a:rPr lang="en-US" dirty="0" err="1"/>
              <a:t>isCat</a:t>
            </a:r>
            <a:r>
              <a:rPr lang="en-US" dirty="0"/>
              <a:t>': True, '</a:t>
            </a:r>
            <a:r>
              <a:rPr lang="en-US" dirty="0" err="1"/>
              <a:t>miceCaught</a:t>
            </a:r>
            <a:r>
              <a:rPr lang="en-US" dirty="0"/>
              <a:t>': 0, 'name': '</a:t>
            </a:r>
            <a:r>
              <a:rPr lang="en-US" dirty="0" err="1"/>
              <a:t>Zophie</a:t>
            </a:r>
            <a:r>
              <a:rPr lang="en-US" dirty="0"/>
              <a:t>', '</a:t>
            </a:r>
            <a:r>
              <a:rPr lang="en-US" dirty="0" err="1"/>
              <a:t>felineIQ</a:t>
            </a:r>
            <a:r>
              <a:rPr lang="en-US" dirty="0"/>
              <a:t>': None}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stringOfJsonData</a:t>
            </a:r>
            <a:r>
              <a:rPr lang="en-US" dirty="0"/>
              <a:t> = </a:t>
            </a:r>
            <a:r>
              <a:rPr lang="en-US" dirty="0" err="1"/>
              <a:t>json.dumps</a:t>
            </a:r>
            <a:r>
              <a:rPr lang="en-US" dirty="0"/>
              <a:t>(</a:t>
            </a:r>
            <a:r>
              <a:rPr lang="en-US" dirty="0" err="1"/>
              <a:t>pythonValue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stringOfJsonData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'{"</a:t>
            </a:r>
            <a:r>
              <a:rPr lang="en-US" dirty="0" err="1"/>
              <a:t>isCat</a:t>
            </a:r>
            <a:r>
              <a:rPr lang="en-US" dirty="0"/>
              <a:t>": true, "</a:t>
            </a:r>
            <a:r>
              <a:rPr lang="en-US" dirty="0" err="1"/>
              <a:t>miceCaught</a:t>
            </a:r>
            <a:r>
              <a:rPr lang="en-US" dirty="0"/>
              <a:t>": 0, "name": "</a:t>
            </a:r>
            <a:r>
              <a:rPr lang="en-US" dirty="0" err="1"/>
              <a:t>Zophie</a:t>
            </a:r>
            <a:r>
              <a:rPr lang="en-US" dirty="0"/>
              <a:t>", "</a:t>
            </a:r>
            <a:r>
              <a:rPr lang="en-US" dirty="0" err="1"/>
              <a:t>felineIQ</a:t>
            </a:r>
            <a:r>
              <a:rPr lang="en-US" dirty="0"/>
              <a:t>": null}'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C63DCC02-A938-4910-B5A6-0BF4E81DDF44}"/>
              </a:ext>
            </a:extLst>
          </p:cNvPr>
          <p:cNvSpPr/>
          <p:nvPr/>
        </p:nvSpPr>
        <p:spPr>
          <a:xfrm>
            <a:off x="10586720" y="4230399"/>
            <a:ext cx="1365885" cy="1134081"/>
          </a:xfrm>
          <a:prstGeom prst="wedgeRectCallout">
            <a:avLst>
              <a:gd name="adj1" fmla="val -72324"/>
              <a:gd name="adj2" fmla="val -4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quotes ok here?</a:t>
            </a:r>
          </a:p>
        </p:txBody>
      </p:sp>
    </p:spTree>
    <p:extLst>
      <p:ext uri="{BB962C8B-B14F-4D97-AF65-F5344CB8AC3E}">
        <p14:creationId xmlns:p14="http://schemas.microsoft.com/office/powerpoint/2010/main" val="273781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994571" cy="5120640"/>
          </a:xfrm>
        </p:spPr>
        <p:txBody>
          <a:bodyPr>
            <a:normAutofit/>
          </a:bodyPr>
          <a:lstStyle/>
          <a:p>
            <a:r>
              <a:rPr lang="en-US" dirty="0"/>
              <a:t>Every program has a </a:t>
            </a:r>
            <a:r>
              <a:rPr lang="en-US" i="1" dirty="0"/>
              <a:t>current working directory (</a:t>
            </a:r>
            <a:r>
              <a:rPr lang="en-US" i="1" dirty="0" err="1"/>
              <a:t>cwd</a:t>
            </a:r>
            <a:r>
              <a:rPr lang="en-US" i="1" dirty="0"/>
              <a:t>)</a:t>
            </a:r>
          </a:p>
          <a:p>
            <a:r>
              <a:rPr lang="en-US" b="1" dirty="0" err="1"/>
              <a:t>os.getcwd</a:t>
            </a:r>
            <a:r>
              <a:rPr lang="en-US" b="1" dirty="0"/>
              <a:t>() </a:t>
            </a:r>
            <a:r>
              <a:rPr lang="en-US" dirty="0"/>
              <a:t>returns the </a:t>
            </a:r>
            <a:r>
              <a:rPr lang="en-US" i="1" dirty="0"/>
              <a:t>current working directory </a:t>
            </a:r>
            <a:r>
              <a:rPr lang="en-US" dirty="0"/>
              <a:t>as a string value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'C:\\Users\\</a:t>
            </a:r>
            <a:r>
              <a:rPr lang="en-US" dirty="0" err="1"/>
              <a:t>sweldon</a:t>
            </a:r>
            <a:r>
              <a:rPr lang="en-US" dirty="0"/>
              <a:t>\\</a:t>
            </a:r>
            <a:r>
              <a:rPr lang="en-US" dirty="0" err="1"/>
              <a:t>AppData</a:t>
            </a:r>
            <a:r>
              <a:rPr lang="en-US" dirty="0"/>
              <a:t>\\Local\\Programs\\Python\\Python37-32'</a:t>
            </a:r>
            <a:br>
              <a:rPr lang="en-US" dirty="0"/>
            </a:br>
            <a:r>
              <a:rPr lang="en-US" dirty="0"/>
              <a:t>__________________________________________________ </a:t>
            </a:r>
          </a:p>
          <a:p>
            <a:r>
              <a:rPr lang="en-US" dirty="0"/>
              <a:t>Note: Have you ever had to work through directories to find a path?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994571" cy="5120640"/>
          </a:xfrm>
        </p:spPr>
        <p:txBody>
          <a:bodyPr>
            <a:normAutofit/>
          </a:bodyPr>
          <a:lstStyle/>
          <a:p>
            <a:r>
              <a:rPr lang="en-US" dirty="0"/>
              <a:t>We can also change the </a:t>
            </a:r>
            <a:r>
              <a:rPr lang="en-US" i="1" dirty="0"/>
              <a:t>current working directory</a:t>
            </a:r>
          </a:p>
          <a:p>
            <a:r>
              <a:rPr lang="en-US" dirty="0"/>
              <a:t>Use </a:t>
            </a:r>
            <a:r>
              <a:rPr lang="en-US" b="1" dirty="0" err="1"/>
              <a:t>os.chdir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‘C:\\Python34’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os.chdir</a:t>
            </a:r>
            <a:r>
              <a:rPr lang="en-US" dirty="0"/>
              <a:t>(‘C:\\Windows\\System32’)</a:t>
            </a:r>
            <a:br>
              <a:rPr lang="en-US" dirty="0"/>
            </a:br>
            <a:r>
              <a:rPr lang="en-US" dirty="0" err="1"/>
              <a:t>os.getcwd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‘C:\\Windows\\System32’</a:t>
            </a:r>
            <a:br>
              <a:rPr lang="en-US" dirty="0"/>
            </a:br>
            <a:r>
              <a:rPr lang="en-US" dirty="0"/>
              <a:t>__________________________________________________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vs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994571" cy="5120640"/>
          </a:xfrm>
        </p:spPr>
        <p:txBody>
          <a:bodyPr>
            <a:normAutofit/>
          </a:bodyPr>
          <a:lstStyle/>
          <a:p>
            <a:r>
              <a:rPr lang="en-US" dirty="0"/>
              <a:t>Two ways to specify a file path</a:t>
            </a:r>
          </a:p>
          <a:p>
            <a:pPr lvl="1"/>
            <a:r>
              <a:rPr lang="en-US" i="1" dirty="0"/>
              <a:t>Absolute path,</a:t>
            </a:r>
            <a:r>
              <a:rPr lang="en-US" dirty="0"/>
              <a:t> always beginning with the root folder</a:t>
            </a:r>
          </a:p>
          <a:p>
            <a:pPr lvl="1"/>
            <a:r>
              <a:rPr lang="en-US" i="1" dirty="0"/>
              <a:t>Relative path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relative to the program’s </a:t>
            </a:r>
            <a:r>
              <a:rPr lang="en-US" i="1" dirty="0" err="1"/>
              <a:t>cwd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i="1" dirty="0"/>
              <a:t>dot</a:t>
            </a:r>
            <a:r>
              <a:rPr lang="en-US" dirty="0"/>
              <a:t> (</a:t>
            </a:r>
            <a:r>
              <a:rPr lang="en-US" b="1" dirty="0"/>
              <a:t>.</a:t>
            </a:r>
            <a:r>
              <a:rPr lang="en-US" dirty="0"/>
              <a:t>) and </a:t>
            </a:r>
            <a:r>
              <a:rPr lang="en-US" i="1" dirty="0"/>
              <a:t>dot-dot</a:t>
            </a:r>
            <a:r>
              <a:rPr lang="en-US" dirty="0"/>
              <a:t> (</a:t>
            </a:r>
            <a:r>
              <a:rPr lang="en-US" b="1" dirty="0"/>
              <a:t>..</a:t>
            </a:r>
            <a:r>
              <a:rPr lang="en-US" dirty="0"/>
              <a:t>) folders</a:t>
            </a:r>
          </a:p>
          <a:p>
            <a:pPr lvl="1"/>
            <a:r>
              <a:rPr lang="en-US" dirty="0"/>
              <a:t>Not real folders</a:t>
            </a:r>
          </a:p>
          <a:p>
            <a:pPr lvl="1"/>
            <a:r>
              <a:rPr lang="en-US" dirty="0"/>
              <a:t>Special names to use in a path</a:t>
            </a:r>
          </a:p>
          <a:p>
            <a:pPr lvl="1"/>
            <a:r>
              <a:rPr lang="en-US" i="1" dirty="0"/>
              <a:t>dot</a:t>
            </a:r>
            <a:r>
              <a:rPr lang="en-US" dirty="0"/>
              <a:t> (</a:t>
            </a:r>
            <a:r>
              <a:rPr lang="en-US" b="1" dirty="0"/>
              <a:t>.</a:t>
            </a:r>
            <a:r>
              <a:rPr lang="en-US" dirty="0"/>
              <a:t>) folder means ‘this directory’</a:t>
            </a:r>
          </a:p>
          <a:p>
            <a:pPr lvl="1"/>
            <a:r>
              <a:rPr lang="en-US" i="1" dirty="0"/>
              <a:t>dot-Dot</a:t>
            </a:r>
            <a:r>
              <a:rPr lang="en-US" dirty="0"/>
              <a:t> (</a:t>
            </a:r>
            <a:r>
              <a:rPr lang="en-US" b="1" dirty="0"/>
              <a:t>..</a:t>
            </a:r>
            <a:r>
              <a:rPr lang="en-US" dirty="0"/>
              <a:t>) folder means ‘the parent folder’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vs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45791" y="2558898"/>
            <a:ext cx="10630352" cy="2896359"/>
            <a:chOff x="845791" y="2558898"/>
            <a:chExt cx="10630352" cy="2896359"/>
          </a:xfrm>
        </p:grpSpPr>
        <p:grpSp>
          <p:nvGrpSpPr>
            <p:cNvPr id="38" name="Group 37"/>
            <p:cNvGrpSpPr/>
            <p:nvPr/>
          </p:nvGrpSpPr>
          <p:grpSpPr>
            <a:xfrm>
              <a:off x="1209936" y="2558898"/>
              <a:ext cx="5377537" cy="2746283"/>
              <a:chOff x="1251857" y="3650672"/>
              <a:chExt cx="5627912" cy="274628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1857" y="3650672"/>
                <a:ext cx="1045029" cy="78377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5114" y="4316556"/>
                <a:ext cx="1045029" cy="78377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0865" y="4992851"/>
                <a:ext cx="1045029" cy="78377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8110" y="5765737"/>
                <a:ext cx="631219" cy="631219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209800" y="3897141"/>
                <a:ext cx="489857" cy="377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C:\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22169" y="4573911"/>
                <a:ext cx="77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47404" y="5237525"/>
                <a:ext cx="1313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sweldon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13598" y="5961996"/>
                <a:ext cx="1766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python_stuff.py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002970" y="4431391"/>
                <a:ext cx="224894" cy="314778"/>
                <a:chOff x="1774371" y="4540251"/>
                <a:chExt cx="224894" cy="31477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3058883" y="5128075"/>
                <a:ext cx="224894" cy="314778"/>
                <a:chOff x="1774371" y="4540251"/>
                <a:chExt cx="224894" cy="31477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4136569" y="5781215"/>
                <a:ext cx="224894" cy="314778"/>
                <a:chOff x="1774371" y="4540251"/>
                <a:chExt cx="224894" cy="31477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74371" y="4540251"/>
                  <a:ext cx="0" cy="314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74371" y="4855029"/>
                  <a:ext cx="2248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6921191" y="2592935"/>
              <a:ext cx="4554952" cy="28623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/>
                <a:t>Relative Paths</a:t>
              </a:r>
              <a:r>
                <a:rPr lang="en-US" sz="2000" dirty="0"/>
                <a:t>	    </a:t>
              </a:r>
              <a:r>
                <a:rPr lang="en-US" sz="2000" u="sng" dirty="0"/>
                <a:t>Absolute Paths</a:t>
              </a:r>
            </a:p>
            <a:p>
              <a:r>
                <a:rPr lang="en-US" sz="2000" dirty="0"/>
                <a:t>..\		    C:\</a:t>
              </a:r>
              <a:br>
                <a:rPr lang="en-US" sz="2000" dirty="0"/>
              </a:br>
              <a:endParaRPr lang="en-US" sz="2000" dirty="0"/>
            </a:p>
            <a:p>
              <a:r>
                <a:rPr lang="en-US" sz="2000" dirty="0"/>
                <a:t>.\		    C:\Users</a:t>
              </a:r>
            </a:p>
            <a:p>
              <a:endParaRPr lang="en-US" sz="2000" dirty="0"/>
            </a:p>
            <a:p>
              <a:r>
                <a:rPr lang="en-US" sz="2000" dirty="0"/>
                <a:t>.\</a:t>
              </a:r>
              <a:r>
                <a:rPr lang="en-US" sz="2000" dirty="0" err="1"/>
                <a:t>sweldon</a:t>
              </a:r>
              <a:r>
                <a:rPr lang="en-US" sz="2000" dirty="0"/>
                <a:t>	    C:\Users\sweldon</a:t>
              </a:r>
            </a:p>
            <a:p>
              <a:endParaRPr lang="en-US" sz="2000" dirty="0"/>
            </a:p>
            <a:p>
              <a:r>
                <a:rPr lang="en-US" sz="2000" dirty="0"/>
                <a:t>.\</a:t>
              </a:r>
              <a:r>
                <a:rPr lang="en-US" sz="2000" dirty="0" err="1"/>
                <a:t>sweldon</a:t>
              </a:r>
              <a:r>
                <a:rPr lang="en-US" sz="2000" dirty="0"/>
                <a:t>\	    C:\Users\sweldon\</a:t>
              </a:r>
            </a:p>
            <a:p>
              <a:r>
                <a:rPr lang="en-US" sz="2000" dirty="0"/>
                <a:t>   python_stuff.py          python_stuff.py</a:t>
              </a:r>
            </a:p>
          </p:txBody>
        </p:sp>
        <p:sp>
          <p:nvSpPr>
            <p:cNvPr id="26" name="Down Arrow 25"/>
            <p:cNvSpPr/>
            <p:nvPr/>
          </p:nvSpPr>
          <p:spPr>
            <a:xfrm rot="14772033">
              <a:off x="1736956" y="3808278"/>
              <a:ext cx="288744" cy="5877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5791" y="4223184"/>
              <a:ext cx="913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cwd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75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b="1" dirty="0" err="1"/>
              <a:t>os.path</a:t>
            </a:r>
            <a:r>
              <a:rPr lang="en-US" dirty="0"/>
              <a:t> module provides functions that</a:t>
            </a:r>
          </a:p>
          <a:p>
            <a:pPr lvl="1"/>
            <a:r>
              <a:rPr lang="en-US" dirty="0"/>
              <a:t>Return absolute path of a relative path</a:t>
            </a:r>
          </a:p>
          <a:p>
            <a:pPr lvl="1"/>
            <a:r>
              <a:rPr lang="en-US" dirty="0"/>
              <a:t>Check whether a given path is an absolute path</a:t>
            </a:r>
          </a:p>
          <a:p>
            <a:r>
              <a:rPr lang="en-US" dirty="0"/>
              <a:t>Let’s look at</a:t>
            </a:r>
          </a:p>
          <a:p>
            <a:pPr lvl="1"/>
            <a:r>
              <a:rPr lang="en-US" b="1" dirty="0" err="1"/>
              <a:t>os.path.abspath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os.path.isabs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os.path.relpath</a:t>
            </a:r>
            <a:r>
              <a:rPr lang="en-US" b="1" dirty="0"/>
              <a:t>()</a:t>
            </a:r>
          </a:p>
        </p:txBody>
      </p:sp>
      <p:sp>
        <p:nvSpPr>
          <p:cNvPr id="4" name="AutoShape 2" descr="Image result for folder image"/>
          <p:cNvSpPr>
            <a:spLocks noChangeAspect="1" noChangeArrowheads="1"/>
          </p:cNvSpPr>
          <p:nvPr/>
        </p:nvSpPr>
        <p:spPr bwMode="auto">
          <a:xfrm>
            <a:off x="155575" y="-248443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3135</Words>
  <Application>Microsoft Office PowerPoint</Application>
  <PresentationFormat>Widescreen</PresentationFormat>
  <Paragraphs>301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SFWE101 </vt:lpstr>
      <vt:lpstr>Chapter 7 Terms</vt:lpstr>
      <vt:lpstr>Files and File Paths</vt:lpstr>
      <vt:lpstr>Slashes</vt:lpstr>
      <vt:lpstr>Current Working Directory</vt:lpstr>
      <vt:lpstr>Current Working Directory</vt:lpstr>
      <vt:lpstr>Absolute vs Relative Paths</vt:lpstr>
      <vt:lpstr>Absolute vs Relative Paths</vt:lpstr>
      <vt:lpstr>Absolute and Relative Paths</vt:lpstr>
      <vt:lpstr>os.makedirs()</vt:lpstr>
      <vt:lpstr>File Sizes and Folder Contents</vt:lpstr>
      <vt:lpstr>File Sizes and Folder Contents</vt:lpstr>
      <vt:lpstr>File Sizes and Folder Contents</vt:lpstr>
      <vt:lpstr>Checking Path Validity</vt:lpstr>
      <vt:lpstr>Checking Path Validity</vt:lpstr>
      <vt:lpstr>Checking Path Validity</vt:lpstr>
      <vt:lpstr>Checking Path Validity</vt:lpstr>
      <vt:lpstr>File Reading and Writing</vt:lpstr>
      <vt:lpstr>File Reading and Writing</vt:lpstr>
      <vt:lpstr>Opening Files</vt:lpstr>
      <vt:lpstr>Reading File Contents</vt:lpstr>
      <vt:lpstr>Reading File Contents</vt:lpstr>
      <vt:lpstr>Reading File Contents</vt:lpstr>
      <vt:lpstr>Reading File Contents</vt:lpstr>
      <vt:lpstr>Reading File Contents</vt:lpstr>
      <vt:lpstr>Reading File Contents</vt:lpstr>
      <vt:lpstr>Reading File Contents</vt:lpstr>
      <vt:lpstr>Writing to Files</vt:lpstr>
      <vt:lpstr>Intro</vt:lpstr>
      <vt:lpstr>Intro</vt:lpstr>
      <vt:lpstr>The csv Module</vt:lpstr>
      <vt:lpstr>The csv Module</vt:lpstr>
      <vt:lpstr>The csv Module</vt:lpstr>
      <vt:lpstr>The csv Module</vt:lpstr>
      <vt:lpstr>The csv Module</vt:lpstr>
      <vt:lpstr>Reading Data in a for Loop</vt:lpstr>
      <vt:lpstr>Writer Objects</vt:lpstr>
      <vt:lpstr>delimiter and line terminator </vt:lpstr>
      <vt:lpstr>JSON and APIs</vt:lpstr>
      <vt:lpstr>JSON and APIs</vt:lpstr>
      <vt:lpstr>The json Module</vt:lpstr>
      <vt:lpstr>Reading JSON</vt:lpstr>
      <vt:lpstr>Writing JSON</vt:lpstr>
    </vt:vector>
  </TitlesOfParts>
  <Company>Augusta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1200</dc:title>
  <dc:creator>Weldon, Steven</dc:creator>
  <cp:lastModifiedBy>He, Sen - (senhe)</cp:lastModifiedBy>
  <cp:revision>424</cp:revision>
  <dcterms:created xsi:type="dcterms:W3CDTF">2018-05-15T16:14:30Z</dcterms:created>
  <dcterms:modified xsi:type="dcterms:W3CDTF">2023-11-08T07:29:55Z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