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9" r:id="rId1"/>
  </p:sldMasterIdLst>
  <p:notesMasterIdLst>
    <p:notesMasterId r:id="rId37"/>
  </p:notesMasterIdLst>
  <p:sldIdLst>
    <p:sldId id="529" r:id="rId2"/>
    <p:sldId id="530" r:id="rId3"/>
    <p:sldId id="531" r:id="rId4"/>
    <p:sldId id="532" r:id="rId5"/>
    <p:sldId id="534" r:id="rId6"/>
    <p:sldId id="535" r:id="rId7"/>
    <p:sldId id="536" r:id="rId8"/>
    <p:sldId id="537" r:id="rId9"/>
    <p:sldId id="538" r:id="rId10"/>
    <p:sldId id="540" r:id="rId11"/>
    <p:sldId id="541" r:id="rId12"/>
    <p:sldId id="542" r:id="rId13"/>
    <p:sldId id="543" r:id="rId14"/>
    <p:sldId id="544" r:id="rId15"/>
    <p:sldId id="545" r:id="rId16"/>
    <p:sldId id="547" r:id="rId17"/>
    <p:sldId id="548" r:id="rId18"/>
    <p:sldId id="550" r:id="rId19"/>
    <p:sldId id="551" r:id="rId20"/>
    <p:sldId id="552" r:id="rId21"/>
    <p:sldId id="553" r:id="rId22"/>
    <p:sldId id="554" r:id="rId23"/>
    <p:sldId id="555" r:id="rId24"/>
    <p:sldId id="556" r:id="rId25"/>
    <p:sldId id="557" r:id="rId26"/>
    <p:sldId id="558" r:id="rId27"/>
    <p:sldId id="563" r:id="rId28"/>
    <p:sldId id="559" r:id="rId29"/>
    <p:sldId id="560" r:id="rId30"/>
    <p:sldId id="565" r:id="rId31"/>
    <p:sldId id="566" r:id="rId32"/>
    <p:sldId id="561" r:id="rId33"/>
    <p:sldId id="562" r:id="rId34"/>
    <p:sldId id="564" r:id="rId35"/>
    <p:sldId id="567" r:id="rId36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0520"/>
    <a:srgbClr val="DFEBF9"/>
    <a:srgbClr val="000000"/>
    <a:srgbClr val="000099"/>
    <a:srgbClr val="0C234B"/>
    <a:srgbClr val="81D3EB"/>
    <a:srgbClr val="333333"/>
    <a:srgbClr val="C8D9D8"/>
    <a:srgbClr val="6F868D"/>
    <a:srgbClr val="83B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F8FFE7-1883-4340-9199-37CC88F021EA}" v="1815" dt="2022-02-28T14:05:14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7" autoAdjust="0"/>
    <p:restoredTop sz="90557" autoAdjust="0"/>
  </p:normalViewPr>
  <p:slideViewPr>
    <p:cSldViewPr snapToGrid="0">
      <p:cViewPr varScale="1">
        <p:scale>
          <a:sx n="135" d="100"/>
          <a:sy n="135" d="100"/>
        </p:scale>
        <p:origin x="516" y="66"/>
      </p:cViewPr>
      <p:guideLst/>
    </p:cSldViewPr>
  </p:slideViewPr>
  <p:outlineViewPr>
    <p:cViewPr>
      <p:scale>
        <a:sx n="33" d="100"/>
        <a:sy n="33" d="100"/>
      </p:scale>
      <p:origin x="0" y="-4478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on ONeal" userId="00fd13140c01cef7" providerId="LiveId" clId="{45F8FFE7-1883-4340-9199-37CC88F021EA}"/>
    <pc:docChg chg="undo custSel addSld delSld modSld sldOrd">
      <pc:chgData name="Sharon ONeal" userId="00fd13140c01cef7" providerId="LiveId" clId="{45F8FFE7-1883-4340-9199-37CC88F021EA}" dt="2022-02-28T14:05:14.742" v="7309" actId="20577"/>
      <pc:docMkLst>
        <pc:docMk/>
      </pc:docMkLst>
      <pc:sldChg chg="addSp delSp modSp new mod">
        <pc:chgData name="Sharon ONeal" userId="00fd13140c01cef7" providerId="LiveId" clId="{45F8FFE7-1883-4340-9199-37CC88F021EA}" dt="2022-02-20T23:55:42.172" v="117" actId="14100"/>
        <pc:sldMkLst>
          <pc:docMk/>
          <pc:sldMk cId="2683466154" sldId="521"/>
        </pc:sldMkLst>
        <pc:spChg chg="mod">
          <ac:chgData name="Sharon ONeal" userId="00fd13140c01cef7" providerId="LiveId" clId="{45F8FFE7-1883-4340-9199-37CC88F021EA}" dt="2022-02-20T23:54:40.291" v="111" actId="20577"/>
          <ac:spMkLst>
            <pc:docMk/>
            <pc:sldMk cId="2683466154" sldId="521"/>
            <ac:spMk id="2" creationId="{3890969B-0DC6-42B6-8042-9E249160D933}"/>
          </ac:spMkLst>
        </pc:spChg>
        <pc:spChg chg="del">
          <ac:chgData name="Sharon ONeal" userId="00fd13140c01cef7" providerId="LiveId" clId="{45F8FFE7-1883-4340-9199-37CC88F021EA}" dt="2022-02-20T23:52:26.082" v="1" actId="478"/>
          <ac:spMkLst>
            <pc:docMk/>
            <pc:sldMk cId="2683466154" sldId="521"/>
            <ac:spMk id="3" creationId="{8B4C5BA6-6541-4309-937E-A06A8B4D7F85}"/>
          </ac:spMkLst>
        </pc:spChg>
        <pc:spChg chg="del">
          <ac:chgData name="Sharon ONeal" userId="00fd13140c01cef7" providerId="LiveId" clId="{45F8FFE7-1883-4340-9199-37CC88F021EA}" dt="2022-02-20T23:54:06.009" v="8" actId="478"/>
          <ac:spMkLst>
            <pc:docMk/>
            <pc:sldMk cId="2683466154" sldId="521"/>
            <ac:spMk id="4" creationId="{526A8F6C-5948-406F-BE12-A1733AC8BD34}"/>
          </ac:spMkLst>
        </pc:spChg>
        <pc:spChg chg="add del">
          <ac:chgData name="Sharon ONeal" userId="00fd13140c01cef7" providerId="LiveId" clId="{45F8FFE7-1883-4340-9199-37CC88F021EA}" dt="2022-02-20T23:52:38.867" v="3" actId="478"/>
          <ac:spMkLst>
            <pc:docMk/>
            <pc:sldMk cId="2683466154" sldId="521"/>
            <ac:spMk id="5" creationId="{7C3BF861-F3E7-402E-B2C3-58850AB25D18}"/>
          </ac:spMkLst>
        </pc:spChg>
        <pc:picChg chg="add del mod">
          <ac:chgData name="Sharon ONeal" userId="00fd13140c01cef7" providerId="LiveId" clId="{45F8FFE7-1883-4340-9199-37CC88F021EA}" dt="2022-02-20T23:55:08.964" v="112" actId="478"/>
          <ac:picMkLst>
            <pc:docMk/>
            <pc:sldMk cId="2683466154" sldId="521"/>
            <ac:picMk id="7" creationId="{16A17363-3EAF-44FC-B17D-E6231BF5AA52}"/>
          </ac:picMkLst>
        </pc:picChg>
        <pc:picChg chg="add mod modCrop">
          <ac:chgData name="Sharon ONeal" userId="00fd13140c01cef7" providerId="LiveId" clId="{45F8FFE7-1883-4340-9199-37CC88F021EA}" dt="2022-02-20T23:55:42.172" v="117" actId="14100"/>
          <ac:picMkLst>
            <pc:docMk/>
            <pc:sldMk cId="2683466154" sldId="521"/>
            <ac:picMk id="9" creationId="{0389D33B-3563-4FF8-87AC-4A9BCB45CAD5}"/>
          </ac:picMkLst>
        </pc:picChg>
      </pc:sldChg>
      <pc:sldChg chg="addSp delSp modSp new mod">
        <pc:chgData name="Sharon ONeal" userId="00fd13140c01cef7" providerId="LiveId" clId="{45F8FFE7-1883-4340-9199-37CC88F021EA}" dt="2022-02-20T23:58:08.710" v="200" actId="20577"/>
        <pc:sldMkLst>
          <pc:docMk/>
          <pc:sldMk cId="4191301281" sldId="522"/>
        </pc:sldMkLst>
        <pc:spChg chg="del">
          <ac:chgData name="Sharon ONeal" userId="00fd13140c01cef7" providerId="LiveId" clId="{45F8FFE7-1883-4340-9199-37CC88F021EA}" dt="2022-02-20T23:57:10.422" v="189" actId="478"/>
          <ac:spMkLst>
            <pc:docMk/>
            <pc:sldMk cId="4191301281" sldId="522"/>
            <ac:spMk id="2" creationId="{4DA289BA-A74C-4223-965B-6AD2794D1451}"/>
          </ac:spMkLst>
        </pc:spChg>
        <pc:spChg chg="mod">
          <ac:chgData name="Sharon ONeal" userId="00fd13140c01cef7" providerId="LiveId" clId="{45F8FFE7-1883-4340-9199-37CC88F021EA}" dt="2022-02-20T23:55:58.694" v="157" actId="20577"/>
          <ac:spMkLst>
            <pc:docMk/>
            <pc:sldMk cId="4191301281" sldId="522"/>
            <ac:spMk id="3" creationId="{8AE7FE5A-29DE-42B9-B2AB-0FD5FB89FA96}"/>
          </ac:spMkLst>
        </pc:spChg>
        <pc:spChg chg="mod">
          <ac:chgData name="Sharon ONeal" userId="00fd13140c01cef7" providerId="LiveId" clId="{45F8FFE7-1883-4340-9199-37CC88F021EA}" dt="2022-02-20T23:58:08.710" v="200" actId="20577"/>
          <ac:spMkLst>
            <pc:docMk/>
            <pc:sldMk cId="4191301281" sldId="522"/>
            <ac:spMk id="4" creationId="{3EFFBE62-C7B2-4480-8D85-B948E0A71D90}"/>
          </ac:spMkLst>
        </pc:spChg>
        <pc:spChg chg="del">
          <ac:chgData name="Sharon ONeal" userId="00fd13140c01cef7" providerId="LiveId" clId="{45F8FFE7-1883-4340-9199-37CC88F021EA}" dt="2022-02-20T23:56:09.725" v="158" actId="478"/>
          <ac:spMkLst>
            <pc:docMk/>
            <pc:sldMk cId="4191301281" sldId="522"/>
            <ac:spMk id="5" creationId="{20FCE18C-6B23-495E-B2F3-F0FDBAF31B85}"/>
          </ac:spMkLst>
        </pc:spChg>
        <pc:picChg chg="add mod">
          <ac:chgData name="Sharon ONeal" userId="00fd13140c01cef7" providerId="LiveId" clId="{45F8FFE7-1883-4340-9199-37CC88F021EA}" dt="2022-02-20T23:57:18.536" v="190" actId="1076"/>
          <ac:picMkLst>
            <pc:docMk/>
            <pc:sldMk cId="4191301281" sldId="522"/>
            <ac:picMk id="7" creationId="{291FB545-E19C-498B-9933-8493B9181533}"/>
          </ac:picMkLst>
        </pc:picChg>
        <pc:picChg chg="add mod">
          <ac:chgData name="Sharon ONeal" userId="00fd13140c01cef7" providerId="LiveId" clId="{45F8FFE7-1883-4340-9199-37CC88F021EA}" dt="2022-02-20T23:57:56.454" v="194" actId="1076"/>
          <ac:picMkLst>
            <pc:docMk/>
            <pc:sldMk cId="4191301281" sldId="522"/>
            <ac:picMk id="9" creationId="{C5597688-6B88-4D67-993F-542F3D73897F}"/>
          </ac:picMkLst>
        </pc:picChg>
      </pc:sldChg>
      <pc:sldChg chg="addSp delSp modSp add mod">
        <pc:chgData name="Sharon ONeal" userId="00fd13140c01cef7" providerId="LiveId" clId="{45F8FFE7-1883-4340-9199-37CC88F021EA}" dt="2022-02-21T00:00:28.978" v="220" actId="14100"/>
        <pc:sldMkLst>
          <pc:docMk/>
          <pc:sldMk cId="4176944743" sldId="523"/>
        </pc:sldMkLst>
        <pc:picChg chg="add mod">
          <ac:chgData name="Sharon ONeal" userId="00fd13140c01cef7" providerId="LiveId" clId="{45F8FFE7-1883-4340-9199-37CC88F021EA}" dt="2022-02-21T00:00:20.687" v="218" actId="1076"/>
          <ac:picMkLst>
            <pc:docMk/>
            <pc:sldMk cId="4176944743" sldId="523"/>
            <ac:picMk id="5" creationId="{C262F340-96CE-46A5-B6C0-8467CEEAE749}"/>
          </ac:picMkLst>
        </pc:picChg>
        <pc:picChg chg="del">
          <ac:chgData name="Sharon ONeal" userId="00fd13140c01cef7" providerId="LiveId" clId="{45F8FFE7-1883-4340-9199-37CC88F021EA}" dt="2022-02-20T23:58:13.253" v="202" actId="478"/>
          <ac:picMkLst>
            <pc:docMk/>
            <pc:sldMk cId="4176944743" sldId="523"/>
            <ac:picMk id="7" creationId="{291FB545-E19C-498B-9933-8493B9181533}"/>
          </ac:picMkLst>
        </pc:picChg>
        <pc:picChg chg="add del mod">
          <ac:chgData name="Sharon ONeal" userId="00fd13140c01cef7" providerId="LiveId" clId="{45F8FFE7-1883-4340-9199-37CC88F021EA}" dt="2022-02-20T23:59:41.165" v="211" actId="478"/>
          <ac:picMkLst>
            <pc:docMk/>
            <pc:sldMk cId="4176944743" sldId="523"/>
            <ac:picMk id="8" creationId="{66C6D9FF-349E-409E-8A4C-D7FCAA37B05B}"/>
          </ac:picMkLst>
        </pc:picChg>
        <pc:picChg chg="del">
          <ac:chgData name="Sharon ONeal" userId="00fd13140c01cef7" providerId="LiveId" clId="{45F8FFE7-1883-4340-9199-37CC88F021EA}" dt="2022-02-20T23:58:13.980" v="203" actId="478"/>
          <ac:picMkLst>
            <pc:docMk/>
            <pc:sldMk cId="4176944743" sldId="523"/>
            <ac:picMk id="9" creationId="{C5597688-6B88-4D67-993F-542F3D73897F}"/>
          </ac:picMkLst>
        </pc:picChg>
        <pc:picChg chg="add mod modCrop">
          <ac:chgData name="Sharon ONeal" userId="00fd13140c01cef7" providerId="LiveId" clId="{45F8FFE7-1883-4340-9199-37CC88F021EA}" dt="2022-02-21T00:00:28.978" v="220" actId="14100"/>
          <ac:picMkLst>
            <pc:docMk/>
            <pc:sldMk cId="4176944743" sldId="523"/>
            <ac:picMk id="11" creationId="{296B65F5-376F-44BB-BD58-A7A7631CD440}"/>
          </ac:picMkLst>
        </pc:picChg>
      </pc:sldChg>
      <pc:sldChg chg="addSp delSp modSp add mod">
        <pc:chgData name="Sharon ONeal" userId="00fd13140c01cef7" providerId="LiveId" clId="{45F8FFE7-1883-4340-9199-37CC88F021EA}" dt="2022-02-21T00:02:11.217" v="229" actId="1076"/>
        <pc:sldMkLst>
          <pc:docMk/>
          <pc:sldMk cId="2821341026" sldId="524"/>
        </pc:sldMkLst>
        <pc:picChg chg="del">
          <ac:chgData name="Sharon ONeal" userId="00fd13140c01cef7" providerId="LiveId" clId="{45F8FFE7-1883-4340-9199-37CC88F021EA}" dt="2022-02-21T00:00:43.299" v="222" actId="478"/>
          <ac:picMkLst>
            <pc:docMk/>
            <pc:sldMk cId="2821341026" sldId="524"/>
            <ac:picMk id="5" creationId="{C262F340-96CE-46A5-B6C0-8467CEEAE749}"/>
          </ac:picMkLst>
        </pc:picChg>
        <pc:picChg chg="add mod">
          <ac:chgData name="Sharon ONeal" userId="00fd13140c01cef7" providerId="LiveId" clId="{45F8FFE7-1883-4340-9199-37CC88F021EA}" dt="2022-02-21T00:01:30.047" v="226" actId="1076"/>
          <ac:picMkLst>
            <pc:docMk/>
            <pc:sldMk cId="2821341026" sldId="524"/>
            <ac:picMk id="6" creationId="{21025A67-E663-413F-B92E-70EE15CD0669}"/>
          </ac:picMkLst>
        </pc:picChg>
        <pc:picChg chg="add mod">
          <ac:chgData name="Sharon ONeal" userId="00fd13140c01cef7" providerId="LiveId" clId="{45F8FFE7-1883-4340-9199-37CC88F021EA}" dt="2022-02-21T00:02:11.217" v="229" actId="1076"/>
          <ac:picMkLst>
            <pc:docMk/>
            <pc:sldMk cId="2821341026" sldId="524"/>
            <ac:picMk id="8" creationId="{FCC36B90-A87E-474B-97A7-B0937CF9C31E}"/>
          </ac:picMkLst>
        </pc:picChg>
        <pc:picChg chg="del">
          <ac:chgData name="Sharon ONeal" userId="00fd13140c01cef7" providerId="LiveId" clId="{45F8FFE7-1883-4340-9199-37CC88F021EA}" dt="2022-02-21T00:00:43.971" v="223" actId="478"/>
          <ac:picMkLst>
            <pc:docMk/>
            <pc:sldMk cId="2821341026" sldId="524"/>
            <ac:picMk id="11" creationId="{296B65F5-376F-44BB-BD58-A7A7631CD440}"/>
          </ac:picMkLst>
        </pc:picChg>
      </pc:sldChg>
      <pc:sldChg chg="addSp delSp modSp add mod">
        <pc:chgData name="Sharon ONeal" userId="00fd13140c01cef7" providerId="LiveId" clId="{45F8FFE7-1883-4340-9199-37CC88F021EA}" dt="2022-02-21T00:04:34.023" v="241" actId="1076"/>
        <pc:sldMkLst>
          <pc:docMk/>
          <pc:sldMk cId="2572727915" sldId="525"/>
        </pc:sldMkLst>
        <pc:picChg chg="add mod">
          <ac:chgData name="Sharon ONeal" userId="00fd13140c01cef7" providerId="LiveId" clId="{45F8FFE7-1883-4340-9199-37CC88F021EA}" dt="2022-02-21T00:04:32.573" v="240" actId="1076"/>
          <ac:picMkLst>
            <pc:docMk/>
            <pc:sldMk cId="2572727915" sldId="525"/>
            <ac:picMk id="5" creationId="{99E1DAAD-1777-46B2-B1D5-F3BAC75AAF88}"/>
          </ac:picMkLst>
        </pc:picChg>
        <pc:picChg chg="del">
          <ac:chgData name="Sharon ONeal" userId="00fd13140c01cef7" providerId="LiveId" clId="{45F8FFE7-1883-4340-9199-37CC88F021EA}" dt="2022-02-21T00:02:21.922" v="231" actId="478"/>
          <ac:picMkLst>
            <pc:docMk/>
            <pc:sldMk cId="2572727915" sldId="525"/>
            <ac:picMk id="6" creationId="{21025A67-E663-413F-B92E-70EE15CD0669}"/>
          </ac:picMkLst>
        </pc:picChg>
        <pc:picChg chg="add mod">
          <ac:chgData name="Sharon ONeal" userId="00fd13140c01cef7" providerId="LiveId" clId="{45F8FFE7-1883-4340-9199-37CC88F021EA}" dt="2022-02-21T00:04:34.023" v="241" actId="1076"/>
          <ac:picMkLst>
            <pc:docMk/>
            <pc:sldMk cId="2572727915" sldId="525"/>
            <ac:picMk id="7" creationId="{1D7D9E3B-0507-474C-8A58-A3A64C25B4CA}"/>
          </ac:picMkLst>
        </pc:picChg>
        <pc:picChg chg="del">
          <ac:chgData name="Sharon ONeal" userId="00fd13140c01cef7" providerId="LiveId" clId="{45F8FFE7-1883-4340-9199-37CC88F021EA}" dt="2022-02-21T00:02:22.644" v="232" actId="478"/>
          <ac:picMkLst>
            <pc:docMk/>
            <pc:sldMk cId="2572727915" sldId="525"/>
            <ac:picMk id="8" creationId="{FCC36B90-A87E-474B-97A7-B0937CF9C31E}"/>
          </ac:picMkLst>
        </pc:picChg>
      </pc:sldChg>
      <pc:sldChg chg="addSp delSp modSp add mod">
        <pc:chgData name="Sharon ONeal" userId="00fd13140c01cef7" providerId="LiveId" clId="{45F8FFE7-1883-4340-9199-37CC88F021EA}" dt="2022-02-21T00:06:57.448" v="256" actId="1076"/>
        <pc:sldMkLst>
          <pc:docMk/>
          <pc:sldMk cId="1463446783" sldId="526"/>
        </pc:sldMkLst>
        <pc:picChg chg="del">
          <ac:chgData name="Sharon ONeal" userId="00fd13140c01cef7" providerId="LiveId" clId="{45F8FFE7-1883-4340-9199-37CC88F021EA}" dt="2022-02-21T00:05:41.948" v="244" actId="478"/>
          <ac:picMkLst>
            <pc:docMk/>
            <pc:sldMk cId="1463446783" sldId="526"/>
            <ac:picMk id="5" creationId="{99E1DAAD-1777-46B2-B1D5-F3BAC75AAF88}"/>
          </ac:picMkLst>
        </pc:picChg>
        <pc:picChg chg="add mod">
          <ac:chgData name="Sharon ONeal" userId="00fd13140c01cef7" providerId="LiveId" clId="{45F8FFE7-1883-4340-9199-37CC88F021EA}" dt="2022-02-21T00:06:57.448" v="256" actId="1076"/>
          <ac:picMkLst>
            <pc:docMk/>
            <pc:sldMk cId="1463446783" sldId="526"/>
            <ac:picMk id="6" creationId="{66D61CC8-8094-42FB-85C3-8D27138D697B}"/>
          </ac:picMkLst>
        </pc:picChg>
        <pc:picChg chg="del">
          <ac:chgData name="Sharon ONeal" userId="00fd13140c01cef7" providerId="LiveId" clId="{45F8FFE7-1883-4340-9199-37CC88F021EA}" dt="2022-02-21T00:05:41.323" v="243" actId="478"/>
          <ac:picMkLst>
            <pc:docMk/>
            <pc:sldMk cId="1463446783" sldId="526"/>
            <ac:picMk id="7" creationId="{1D7D9E3B-0507-474C-8A58-A3A64C25B4CA}"/>
          </ac:picMkLst>
        </pc:picChg>
        <pc:picChg chg="add del mod">
          <ac:chgData name="Sharon ONeal" userId="00fd13140c01cef7" providerId="LiveId" clId="{45F8FFE7-1883-4340-9199-37CC88F021EA}" dt="2022-02-21T00:06:55.642" v="255" actId="478"/>
          <ac:picMkLst>
            <pc:docMk/>
            <pc:sldMk cId="1463446783" sldId="526"/>
            <ac:picMk id="9" creationId="{63ADFC99-E355-4221-B795-E776CD0C5397}"/>
          </ac:picMkLst>
        </pc:picChg>
      </pc:sldChg>
      <pc:sldChg chg="addSp delSp modSp add mod">
        <pc:chgData name="Sharon ONeal" userId="00fd13140c01cef7" providerId="LiveId" clId="{45F8FFE7-1883-4340-9199-37CC88F021EA}" dt="2022-02-21T00:07:48.188" v="260" actId="1076"/>
        <pc:sldMkLst>
          <pc:docMk/>
          <pc:sldMk cId="4202330851" sldId="527"/>
        </pc:sldMkLst>
        <pc:picChg chg="add mod">
          <ac:chgData name="Sharon ONeal" userId="00fd13140c01cef7" providerId="LiveId" clId="{45F8FFE7-1883-4340-9199-37CC88F021EA}" dt="2022-02-21T00:07:48.188" v="260" actId="1076"/>
          <ac:picMkLst>
            <pc:docMk/>
            <pc:sldMk cId="4202330851" sldId="527"/>
            <ac:picMk id="2" creationId="{8F7DCEB4-1DB3-4BCF-9FA5-551510AD0C2C}"/>
          </ac:picMkLst>
        </pc:picChg>
        <pc:picChg chg="del">
          <ac:chgData name="Sharon ONeal" userId="00fd13140c01cef7" providerId="LiveId" clId="{45F8FFE7-1883-4340-9199-37CC88F021EA}" dt="2022-02-21T00:06:59.613" v="257" actId="478"/>
          <ac:picMkLst>
            <pc:docMk/>
            <pc:sldMk cId="4202330851" sldId="527"/>
            <ac:picMk id="6" creationId="{66D61CC8-8094-42FB-85C3-8D27138D697B}"/>
          </ac:picMkLst>
        </pc:picChg>
        <pc:picChg chg="mod">
          <ac:chgData name="Sharon ONeal" userId="00fd13140c01cef7" providerId="LiveId" clId="{45F8FFE7-1883-4340-9199-37CC88F021EA}" dt="2022-02-21T00:07:03.012" v="258" actId="1076"/>
          <ac:picMkLst>
            <pc:docMk/>
            <pc:sldMk cId="4202330851" sldId="527"/>
            <ac:picMk id="9" creationId="{63ADFC99-E355-4221-B795-E776CD0C5397}"/>
          </ac:picMkLst>
        </pc:picChg>
      </pc:sldChg>
      <pc:sldChg chg="addSp delSp modSp add mod">
        <pc:chgData name="Sharon ONeal" userId="00fd13140c01cef7" providerId="LiveId" clId="{45F8FFE7-1883-4340-9199-37CC88F021EA}" dt="2022-02-21T00:09:37.095" v="276" actId="14100"/>
        <pc:sldMkLst>
          <pc:docMk/>
          <pc:sldMk cId="4018385590" sldId="528"/>
        </pc:sldMkLst>
        <pc:picChg chg="del">
          <ac:chgData name="Sharon ONeal" userId="00fd13140c01cef7" providerId="LiveId" clId="{45F8FFE7-1883-4340-9199-37CC88F021EA}" dt="2022-02-21T00:08:28.511" v="264" actId="478"/>
          <ac:picMkLst>
            <pc:docMk/>
            <pc:sldMk cId="4018385590" sldId="528"/>
            <ac:picMk id="2" creationId="{8F7DCEB4-1DB3-4BCF-9FA5-551510AD0C2C}"/>
          </ac:picMkLst>
        </pc:picChg>
        <pc:picChg chg="add mod ord">
          <ac:chgData name="Sharon ONeal" userId="00fd13140c01cef7" providerId="LiveId" clId="{45F8FFE7-1883-4340-9199-37CC88F021EA}" dt="2022-02-21T00:09:34.923" v="275" actId="1076"/>
          <ac:picMkLst>
            <pc:docMk/>
            <pc:sldMk cId="4018385590" sldId="528"/>
            <ac:picMk id="6" creationId="{3A5946C9-724E-48B6-B209-FA24B27908DB}"/>
          </ac:picMkLst>
        </pc:picChg>
        <pc:picChg chg="add mod">
          <ac:chgData name="Sharon ONeal" userId="00fd13140c01cef7" providerId="LiveId" clId="{45F8FFE7-1883-4340-9199-37CC88F021EA}" dt="2022-02-21T00:09:37.095" v="276" actId="14100"/>
          <ac:picMkLst>
            <pc:docMk/>
            <pc:sldMk cId="4018385590" sldId="528"/>
            <ac:picMk id="8" creationId="{48F4D44A-1C3A-4C4A-A389-ECBBC78BADE9}"/>
          </ac:picMkLst>
        </pc:picChg>
        <pc:picChg chg="del">
          <ac:chgData name="Sharon ONeal" userId="00fd13140c01cef7" providerId="LiveId" clId="{45F8FFE7-1883-4340-9199-37CC88F021EA}" dt="2022-02-21T00:08:24.786" v="262" actId="478"/>
          <ac:picMkLst>
            <pc:docMk/>
            <pc:sldMk cId="4018385590" sldId="528"/>
            <ac:picMk id="9" creationId="{63ADFC99-E355-4221-B795-E776CD0C5397}"/>
          </ac:picMkLst>
        </pc:picChg>
      </pc:sldChg>
      <pc:sldChg chg="modSp new mod">
        <pc:chgData name="Sharon ONeal" userId="00fd13140c01cef7" providerId="LiveId" clId="{45F8FFE7-1883-4340-9199-37CC88F021EA}" dt="2022-02-21T00:11:34.778" v="313" actId="20577"/>
        <pc:sldMkLst>
          <pc:docMk/>
          <pc:sldMk cId="728016599" sldId="529"/>
        </pc:sldMkLst>
        <pc:spChg chg="mod">
          <ac:chgData name="Sharon ONeal" userId="00fd13140c01cef7" providerId="LiveId" clId="{45F8FFE7-1883-4340-9199-37CC88F021EA}" dt="2022-02-21T00:11:34.778" v="313" actId="20577"/>
          <ac:spMkLst>
            <pc:docMk/>
            <pc:sldMk cId="728016599" sldId="529"/>
            <ac:spMk id="2" creationId="{8ED5D6DE-9C11-48A2-8C82-581FD643B176}"/>
          </ac:spMkLst>
        </pc:spChg>
      </pc:sldChg>
      <pc:sldChg chg="modSp new mod modAnim">
        <pc:chgData name="Sharon ONeal" userId="00fd13140c01cef7" providerId="LiveId" clId="{45F8FFE7-1883-4340-9199-37CC88F021EA}" dt="2022-02-21T00:44:19.490" v="1558" actId="14100"/>
        <pc:sldMkLst>
          <pc:docMk/>
          <pc:sldMk cId="3772597190" sldId="530"/>
        </pc:sldMkLst>
        <pc:spChg chg="mod">
          <ac:chgData name="Sharon ONeal" userId="00fd13140c01cef7" providerId="LiveId" clId="{45F8FFE7-1883-4340-9199-37CC88F021EA}" dt="2022-02-21T00:44:19.490" v="1558" actId="14100"/>
          <ac:spMkLst>
            <pc:docMk/>
            <pc:sldMk cId="3772597190" sldId="530"/>
            <ac:spMk id="2" creationId="{22DB6097-7E33-45B6-B9D0-E74A5DCA0281}"/>
          </ac:spMkLst>
        </pc:spChg>
        <pc:spChg chg="mod">
          <ac:chgData name="Sharon ONeal" userId="00fd13140c01cef7" providerId="LiveId" clId="{45F8FFE7-1883-4340-9199-37CC88F021EA}" dt="2022-02-21T00:12:31.852" v="339" actId="20577"/>
          <ac:spMkLst>
            <pc:docMk/>
            <pc:sldMk cId="3772597190" sldId="530"/>
            <ac:spMk id="3" creationId="{481F896E-DBE0-42DA-9C33-FE24C38236F3}"/>
          </ac:spMkLst>
        </pc:spChg>
        <pc:spChg chg="mod">
          <ac:chgData name="Sharon ONeal" userId="00fd13140c01cef7" providerId="LiveId" clId="{45F8FFE7-1883-4340-9199-37CC88F021EA}" dt="2022-02-21T00:18:08.166" v="566" actId="20577"/>
          <ac:spMkLst>
            <pc:docMk/>
            <pc:sldMk cId="3772597190" sldId="530"/>
            <ac:spMk id="4" creationId="{A06595CA-6A8E-41E9-81DB-282510FDFCA0}"/>
          </ac:spMkLst>
        </pc:spChg>
        <pc:spChg chg="mod">
          <ac:chgData name="Sharon ONeal" userId="00fd13140c01cef7" providerId="LiveId" clId="{45F8FFE7-1883-4340-9199-37CC88F021EA}" dt="2022-02-21T00:18:48.354" v="612" actId="403"/>
          <ac:spMkLst>
            <pc:docMk/>
            <pc:sldMk cId="3772597190" sldId="530"/>
            <ac:spMk id="5" creationId="{C6501619-C12F-4DE8-AF0F-4FD5F0B2E4C5}"/>
          </ac:spMkLst>
        </pc:spChg>
      </pc:sldChg>
      <pc:sldChg chg="addSp modSp new mod modAnim">
        <pc:chgData name="Sharon ONeal" userId="00fd13140c01cef7" providerId="LiveId" clId="{45F8FFE7-1883-4340-9199-37CC88F021EA}" dt="2022-02-21T00:23:32.962" v="932"/>
        <pc:sldMkLst>
          <pc:docMk/>
          <pc:sldMk cId="451204912" sldId="531"/>
        </pc:sldMkLst>
        <pc:spChg chg="mod">
          <ac:chgData name="Sharon ONeal" userId="00fd13140c01cef7" providerId="LiveId" clId="{45F8FFE7-1883-4340-9199-37CC88F021EA}" dt="2022-02-21T00:19:45.973" v="694" actId="12"/>
          <ac:spMkLst>
            <pc:docMk/>
            <pc:sldMk cId="451204912" sldId="531"/>
            <ac:spMk id="2" creationId="{25B7C123-1671-49F8-8755-7051A1CB76DE}"/>
          </ac:spMkLst>
        </pc:spChg>
        <pc:spChg chg="mod">
          <ac:chgData name="Sharon ONeal" userId="00fd13140c01cef7" providerId="LiveId" clId="{45F8FFE7-1883-4340-9199-37CC88F021EA}" dt="2022-02-21T00:19:08.539" v="644" actId="20577"/>
          <ac:spMkLst>
            <pc:docMk/>
            <pc:sldMk cId="451204912" sldId="531"/>
            <ac:spMk id="3" creationId="{ECDB2EF0-DF22-4845-9F89-4D04AB7995A9}"/>
          </ac:spMkLst>
        </pc:spChg>
        <pc:spChg chg="mod">
          <ac:chgData name="Sharon ONeal" userId="00fd13140c01cef7" providerId="LiveId" clId="{45F8FFE7-1883-4340-9199-37CC88F021EA}" dt="2022-02-21T00:19:25.020" v="664" actId="20577"/>
          <ac:spMkLst>
            <pc:docMk/>
            <pc:sldMk cId="451204912" sldId="531"/>
            <ac:spMk id="4" creationId="{7E392779-0D54-4024-81A9-DEA72C081897}"/>
          </ac:spMkLst>
        </pc:spChg>
        <pc:spChg chg="mod">
          <ac:chgData name="Sharon ONeal" userId="00fd13140c01cef7" providerId="LiveId" clId="{45F8FFE7-1883-4340-9199-37CC88F021EA}" dt="2022-02-21T00:23:10.595" v="928" actId="1076"/>
          <ac:spMkLst>
            <pc:docMk/>
            <pc:sldMk cId="451204912" sldId="531"/>
            <ac:spMk id="5" creationId="{5CCC18F6-A62E-4B97-B622-79C0860C02EC}"/>
          </ac:spMkLst>
        </pc:spChg>
        <pc:picChg chg="add mod">
          <ac:chgData name="Sharon ONeal" userId="00fd13140c01cef7" providerId="LiveId" clId="{45F8FFE7-1883-4340-9199-37CC88F021EA}" dt="2022-02-21T00:23:13.878" v="929" actId="1076"/>
          <ac:picMkLst>
            <pc:docMk/>
            <pc:sldMk cId="451204912" sldId="531"/>
            <ac:picMk id="7" creationId="{7B144AB8-A6C7-4892-8640-8980CE9E7ED3}"/>
          </ac:picMkLst>
        </pc:picChg>
      </pc:sldChg>
      <pc:sldChg chg="modSp new mod modAnim">
        <pc:chgData name="Sharon ONeal" userId="00fd13140c01cef7" providerId="LiveId" clId="{45F8FFE7-1883-4340-9199-37CC88F021EA}" dt="2022-02-21T00:48:36.364" v="1598" actId="404"/>
        <pc:sldMkLst>
          <pc:docMk/>
          <pc:sldMk cId="151370983" sldId="532"/>
        </pc:sldMkLst>
        <pc:spChg chg="mod">
          <ac:chgData name="Sharon ONeal" userId="00fd13140c01cef7" providerId="LiveId" clId="{45F8FFE7-1883-4340-9199-37CC88F021EA}" dt="2022-02-21T00:44:01.235" v="1556" actId="403"/>
          <ac:spMkLst>
            <pc:docMk/>
            <pc:sldMk cId="151370983" sldId="532"/>
            <ac:spMk id="2" creationId="{1F901CB9-E855-43C9-8BC1-A8DF38D0581E}"/>
          </ac:spMkLst>
        </pc:spChg>
        <pc:spChg chg="mod">
          <ac:chgData name="Sharon ONeal" userId="00fd13140c01cef7" providerId="LiveId" clId="{45F8FFE7-1883-4340-9199-37CC88F021EA}" dt="2022-02-21T00:24:34.872" v="962" actId="20577"/>
          <ac:spMkLst>
            <pc:docMk/>
            <pc:sldMk cId="151370983" sldId="532"/>
            <ac:spMk id="3" creationId="{50D024DE-C6A4-4C0E-808F-C094FC120455}"/>
          </ac:spMkLst>
        </pc:spChg>
        <pc:spChg chg="mod">
          <ac:chgData name="Sharon ONeal" userId="00fd13140c01cef7" providerId="LiveId" clId="{45F8FFE7-1883-4340-9199-37CC88F021EA}" dt="2022-02-21T00:24:40.075" v="974" actId="20577"/>
          <ac:spMkLst>
            <pc:docMk/>
            <pc:sldMk cId="151370983" sldId="532"/>
            <ac:spMk id="4" creationId="{DA62EB00-9324-41BA-837D-25CD6ABA9AD0}"/>
          </ac:spMkLst>
        </pc:spChg>
        <pc:spChg chg="mod">
          <ac:chgData name="Sharon ONeal" userId="00fd13140c01cef7" providerId="LiveId" clId="{45F8FFE7-1883-4340-9199-37CC88F021EA}" dt="2022-02-21T00:48:36.364" v="1598" actId="404"/>
          <ac:spMkLst>
            <pc:docMk/>
            <pc:sldMk cId="151370983" sldId="532"/>
            <ac:spMk id="5" creationId="{B27951B1-5936-4F8D-8C3C-AE63DE0BC500}"/>
          </ac:spMkLst>
        </pc:spChg>
      </pc:sldChg>
      <pc:sldChg chg="addSp delSp modSp new mod modClrScheme chgLayout">
        <pc:chgData name="Sharon ONeal" userId="00fd13140c01cef7" providerId="LiveId" clId="{45F8FFE7-1883-4340-9199-37CC88F021EA}" dt="2022-02-21T00:36:06.947" v="1321" actId="20577"/>
        <pc:sldMkLst>
          <pc:docMk/>
          <pc:sldMk cId="1133838369" sldId="533"/>
        </pc:sldMkLst>
        <pc:spChg chg="del mod ord">
          <ac:chgData name="Sharon ONeal" userId="00fd13140c01cef7" providerId="LiveId" clId="{45F8FFE7-1883-4340-9199-37CC88F021EA}" dt="2022-02-21T00:35:19.746" v="1246" actId="700"/>
          <ac:spMkLst>
            <pc:docMk/>
            <pc:sldMk cId="1133838369" sldId="533"/>
            <ac:spMk id="2" creationId="{F221EAAB-8760-4A9F-BE81-EB83CC15E6B2}"/>
          </ac:spMkLst>
        </pc:spChg>
        <pc:spChg chg="add mod ord">
          <ac:chgData name="Sharon ONeal" userId="00fd13140c01cef7" providerId="LiveId" clId="{45F8FFE7-1883-4340-9199-37CC88F021EA}" dt="2022-02-21T00:36:06.947" v="1321" actId="20577"/>
          <ac:spMkLst>
            <pc:docMk/>
            <pc:sldMk cId="1133838369" sldId="533"/>
            <ac:spMk id="3" creationId="{33C02EC2-2D41-4610-9103-25D8B9A043D9}"/>
          </ac:spMkLst>
        </pc:spChg>
        <pc:graphicFrameChg chg="add del mod">
          <ac:chgData name="Sharon ONeal" userId="00fd13140c01cef7" providerId="LiveId" clId="{45F8FFE7-1883-4340-9199-37CC88F021EA}" dt="2022-02-21T00:35:24.886" v="1248"/>
          <ac:graphicFrameMkLst>
            <pc:docMk/>
            <pc:sldMk cId="1133838369" sldId="533"/>
            <ac:graphicFrameMk id="4" creationId="{C9306E8A-CDBE-4263-9DC2-BCDBEAFBFD6E}"/>
          </ac:graphicFrameMkLst>
        </pc:graphicFrameChg>
        <pc:picChg chg="add mod">
          <ac:chgData name="Sharon ONeal" userId="00fd13140c01cef7" providerId="LiveId" clId="{45F8FFE7-1883-4340-9199-37CC88F021EA}" dt="2022-02-21T00:35:30.059" v="1250" actId="14100"/>
          <ac:picMkLst>
            <pc:docMk/>
            <pc:sldMk cId="1133838369" sldId="533"/>
            <ac:picMk id="5" creationId="{53B162A9-12EB-4FF8-BF2E-DC25FBE1669C}"/>
          </ac:picMkLst>
        </pc:picChg>
      </pc:sldChg>
      <pc:sldChg chg="modSp new mod modAnim">
        <pc:chgData name="Sharon ONeal" userId="00fd13140c01cef7" providerId="LiveId" clId="{45F8FFE7-1883-4340-9199-37CC88F021EA}" dt="2022-02-21T00:59:25.756" v="2348" actId="20577"/>
        <pc:sldMkLst>
          <pc:docMk/>
          <pc:sldMk cId="3378357633" sldId="534"/>
        </pc:sldMkLst>
        <pc:spChg chg="mod">
          <ac:chgData name="Sharon ONeal" userId="00fd13140c01cef7" providerId="LiveId" clId="{45F8FFE7-1883-4340-9199-37CC88F021EA}" dt="2022-02-21T00:49:46.348" v="1706" actId="20577"/>
          <ac:spMkLst>
            <pc:docMk/>
            <pc:sldMk cId="3378357633" sldId="534"/>
            <ac:spMk id="2" creationId="{9103528D-9DD9-4A09-88B2-EC4B69C5FBDC}"/>
          </ac:spMkLst>
        </pc:spChg>
        <pc:spChg chg="mod">
          <ac:chgData name="Sharon ONeal" userId="00fd13140c01cef7" providerId="LiveId" clId="{45F8FFE7-1883-4340-9199-37CC88F021EA}" dt="2022-02-21T00:49:24.468" v="1644" actId="20577"/>
          <ac:spMkLst>
            <pc:docMk/>
            <pc:sldMk cId="3378357633" sldId="534"/>
            <ac:spMk id="3" creationId="{52DBC736-17CD-4FBE-8D6A-C7ACE83481EA}"/>
          </ac:spMkLst>
        </pc:spChg>
        <pc:spChg chg="mod">
          <ac:chgData name="Sharon ONeal" userId="00fd13140c01cef7" providerId="LiveId" clId="{45F8FFE7-1883-4340-9199-37CC88F021EA}" dt="2022-02-21T00:49:36.887" v="1678" actId="20577"/>
          <ac:spMkLst>
            <pc:docMk/>
            <pc:sldMk cId="3378357633" sldId="534"/>
            <ac:spMk id="4" creationId="{1C2C6D40-70AB-4BD8-9058-0EBDA4195A1D}"/>
          </ac:spMkLst>
        </pc:spChg>
        <pc:spChg chg="mod">
          <ac:chgData name="Sharon ONeal" userId="00fd13140c01cef7" providerId="LiveId" clId="{45F8FFE7-1883-4340-9199-37CC88F021EA}" dt="2022-02-21T00:59:25.756" v="2348" actId="20577"/>
          <ac:spMkLst>
            <pc:docMk/>
            <pc:sldMk cId="3378357633" sldId="534"/>
            <ac:spMk id="5" creationId="{88CF41E6-B899-44E9-A04F-B1231EF3B7D6}"/>
          </ac:spMkLst>
        </pc:spChg>
      </pc:sldChg>
      <pc:sldChg chg="addSp delSp modSp new mod">
        <pc:chgData name="Sharon ONeal" userId="00fd13140c01cef7" providerId="LiveId" clId="{45F8FFE7-1883-4340-9199-37CC88F021EA}" dt="2022-02-22T16:51:50.960" v="2792" actId="1076"/>
        <pc:sldMkLst>
          <pc:docMk/>
          <pc:sldMk cId="2695086196" sldId="535"/>
        </pc:sldMkLst>
        <pc:spChg chg="mod">
          <ac:chgData name="Sharon ONeal" userId="00fd13140c01cef7" providerId="LiveId" clId="{45F8FFE7-1883-4340-9199-37CC88F021EA}" dt="2022-02-21T00:58:42.635" v="2341" actId="20577"/>
          <ac:spMkLst>
            <pc:docMk/>
            <pc:sldMk cId="2695086196" sldId="535"/>
            <ac:spMk id="2" creationId="{B40C36D2-D7B4-4CD0-9C29-074BFDAA27CE}"/>
          </ac:spMkLst>
        </pc:spChg>
        <pc:spChg chg="mod">
          <ac:chgData name="Sharon ONeal" userId="00fd13140c01cef7" providerId="LiveId" clId="{45F8FFE7-1883-4340-9199-37CC88F021EA}" dt="2022-02-21T00:57:37.332" v="2209" actId="20577"/>
          <ac:spMkLst>
            <pc:docMk/>
            <pc:sldMk cId="2695086196" sldId="535"/>
            <ac:spMk id="3" creationId="{DE677DF3-E4C7-4699-B103-C84988A39D33}"/>
          </ac:spMkLst>
        </pc:spChg>
        <pc:spChg chg="mod">
          <ac:chgData name="Sharon ONeal" userId="00fd13140c01cef7" providerId="LiveId" clId="{45F8FFE7-1883-4340-9199-37CC88F021EA}" dt="2022-02-21T00:57:52.895" v="2236" actId="20577"/>
          <ac:spMkLst>
            <pc:docMk/>
            <pc:sldMk cId="2695086196" sldId="535"/>
            <ac:spMk id="4" creationId="{EB520C44-930C-4C03-9CB2-AC0ECC591868}"/>
          </ac:spMkLst>
        </pc:spChg>
        <pc:spChg chg="mod">
          <ac:chgData name="Sharon ONeal" userId="00fd13140c01cef7" providerId="LiveId" clId="{45F8FFE7-1883-4340-9199-37CC88F021EA}" dt="2022-02-22T16:51:20.316" v="2791" actId="20577"/>
          <ac:spMkLst>
            <pc:docMk/>
            <pc:sldMk cId="2695086196" sldId="535"/>
            <ac:spMk id="5" creationId="{1A4ECF96-2C99-4341-A410-78E075518EC4}"/>
          </ac:spMkLst>
        </pc:spChg>
        <pc:picChg chg="add del mod">
          <ac:chgData name="Sharon ONeal" userId="00fd13140c01cef7" providerId="LiveId" clId="{45F8FFE7-1883-4340-9199-37CC88F021EA}" dt="2022-02-22T16:49:52.594" v="2697" actId="478"/>
          <ac:picMkLst>
            <pc:docMk/>
            <pc:sldMk cId="2695086196" sldId="535"/>
            <ac:picMk id="7" creationId="{1E1539EC-A680-45EB-B39F-B26A27812E94}"/>
          </ac:picMkLst>
        </pc:picChg>
        <pc:picChg chg="add mod">
          <ac:chgData name="Sharon ONeal" userId="00fd13140c01cef7" providerId="LiveId" clId="{45F8FFE7-1883-4340-9199-37CC88F021EA}" dt="2022-02-22T16:51:50.960" v="2792" actId="1076"/>
          <ac:picMkLst>
            <pc:docMk/>
            <pc:sldMk cId="2695086196" sldId="535"/>
            <ac:picMk id="8" creationId="{1378C742-5320-46C1-BA4B-B9F2D414698D}"/>
          </ac:picMkLst>
        </pc:picChg>
      </pc:sldChg>
      <pc:sldChg chg="addSp modSp new mod ord">
        <pc:chgData name="Sharon ONeal" userId="00fd13140c01cef7" providerId="LiveId" clId="{45F8FFE7-1883-4340-9199-37CC88F021EA}" dt="2022-02-21T01:05:31.788" v="2566" actId="1076"/>
        <pc:sldMkLst>
          <pc:docMk/>
          <pc:sldMk cId="1772456752" sldId="536"/>
        </pc:sldMkLst>
        <pc:spChg chg="mod">
          <ac:chgData name="Sharon ONeal" userId="00fd13140c01cef7" providerId="LiveId" clId="{45F8FFE7-1883-4340-9199-37CC88F021EA}" dt="2022-02-21T01:03:48.597" v="2471" actId="20577"/>
          <ac:spMkLst>
            <pc:docMk/>
            <pc:sldMk cId="1772456752" sldId="536"/>
            <ac:spMk id="2" creationId="{1E989707-FE04-4FF6-8B25-9B4FAD00733B}"/>
          </ac:spMkLst>
        </pc:spChg>
        <pc:spChg chg="mod">
          <ac:chgData name="Sharon ONeal" userId="00fd13140c01cef7" providerId="LiveId" clId="{45F8FFE7-1883-4340-9199-37CC88F021EA}" dt="2022-02-21T01:03:41.212" v="2443" actId="20577"/>
          <ac:spMkLst>
            <pc:docMk/>
            <pc:sldMk cId="1772456752" sldId="536"/>
            <ac:spMk id="3" creationId="{AB12DA04-5AF7-4DF0-8453-6E2D797F23DE}"/>
          </ac:spMkLst>
        </pc:spChg>
        <pc:spChg chg="mod">
          <ac:chgData name="Sharon ONeal" userId="00fd13140c01cef7" providerId="LiveId" clId="{45F8FFE7-1883-4340-9199-37CC88F021EA}" dt="2022-02-21T01:03:35.221" v="2418" actId="20577"/>
          <ac:spMkLst>
            <pc:docMk/>
            <pc:sldMk cId="1772456752" sldId="536"/>
            <ac:spMk id="4" creationId="{DE1C40D6-9840-45CC-8654-E3B9C386A29F}"/>
          </ac:spMkLst>
        </pc:spChg>
        <pc:spChg chg="mod">
          <ac:chgData name="Sharon ONeal" userId="00fd13140c01cef7" providerId="LiveId" clId="{45F8FFE7-1883-4340-9199-37CC88F021EA}" dt="2022-02-21T01:05:28.740" v="2565" actId="1076"/>
          <ac:spMkLst>
            <pc:docMk/>
            <pc:sldMk cId="1772456752" sldId="536"/>
            <ac:spMk id="5" creationId="{6EC2293C-7256-4833-8F78-B193A4A84F2B}"/>
          </ac:spMkLst>
        </pc:spChg>
        <pc:picChg chg="add mod">
          <ac:chgData name="Sharon ONeal" userId="00fd13140c01cef7" providerId="LiveId" clId="{45F8FFE7-1883-4340-9199-37CC88F021EA}" dt="2022-02-21T01:05:31.788" v="2566" actId="1076"/>
          <ac:picMkLst>
            <pc:docMk/>
            <pc:sldMk cId="1772456752" sldId="536"/>
            <ac:picMk id="7" creationId="{09AD5B67-4724-42EE-BE5E-CDF175D9DC18}"/>
          </ac:picMkLst>
        </pc:picChg>
      </pc:sldChg>
      <pc:sldChg chg="modSp add mod ord modAnim">
        <pc:chgData name="Sharon ONeal" userId="00fd13140c01cef7" providerId="LiveId" clId="{45F8FFE7-1883-4340-9199-37CC88F021EA}" dt="2022-02-23T14:34:31.165" v="4921"/>
        <pc:sldMkLst>
          <pc:docMk/>
          <pc:sldMk cId="205062618" sldId="537"/>
        </pc:sldMkLst>
        <pc:spChg chg="mod">
          <ac:chgData name="Sharon ONeal" userId="00fd13140c01cef7" providerId="LiveId" clId="{45F8FFE7-1883-4340-9199-37CC88F021EA}" dt="2022-02-22T16:48:44.899" v="2585" actId="20577"/>
          <ac:spMkLst>
            <pc:docMk/>
            <pc:sldMk cId="205062618" sldId="537"/>
            <ac:spMk id="4" creationId="{EB520C44-930C-4C03-9CB2-AC0ECC591868}"/>
          </ac:spMkLst>
        </pc:spChg>
      </pc:sldChg>
      <pc:sldChg chg="delSp modSp add mod ord modAnim">
        <pc:chgData name="Sharon ONeal" userId="00fd13140c01cef7" providerId="LiveId" clId="{45F8FFE7-1883-4340-9199-37CC88F021EA}" dt="2022-02-23T14:34:45.289" v="4922"/>
        <pc:sldMkLst>
          <pc:docMk/>
          <pc:sldMk cId="1420037595" sldId="538"/>
        </pc:sldMkLst>
        <pc:spChg chg="mod">
          <ac:chgData name="Sharon ONeal" userId="00fd13140c01cef7" providerId="LiveId" clId="{45F8FFE7-1883-4340-9199-37CC88F021EA}" dt="2022-02-22T16:52:46.371" v="2815" actId="20577"/>
          <ac:spMkLst>
            <pc:docMk/>
            <pc:sldMk cId="1420037595" sldId="538"/>
            <ac:spMk id="4" creationId="{DE1C40D6-9840-45CC-8654-E3B9C386A29F}"/>
          </ac:spMkLst>
        </pc:spChg>
        <pc:spChg chg="mod">
          <ac:chgData name="Sharon ONeal" userId="00fd13140c01cef7" providerId="LiveId" clId="{45F8FFE7-1883-4340-9199-37CC88F021EA}" dt="2022-02-22T16:53:51.851" v="2899" actId="20577"/>
          <ac:spMkLst>
            <pc:docMk/>
            <pc:sldMk cId="1420037595" sldId="538"/>
            <ac:spMk id="5" creationId="{6EC2293C-7256-4833-8F78-B193A4A84F2B}"/>
          </ac:spMkLst>
        </pc:spChg>
        <pc:picChg chg="del">
          <ac:chgData name="Sharon ONeal" userId="00fd13140c01cef7" providerId="LiveId" clId="{45F8FFE7-1883-4340-9199-37CC88F021EA}" dt="2022-02-22T16:52:49.818" v="2816" actId="478"/>
          <ac:picMkLst>
            <pc:docMk/>
            <pc:sldMk cId="1420037595" sldId="538"/>
            <ac:picMk id="7" creationId="{09AD5B67-4724-42EE-BE5E-CDF175D9DC18}"/>
          </ac:picMkLst>
        </pc:picChg>
      </pc:sldChg>
      <pc:sldChg chg="modSp add mod modAnim">
        <pc:chgData name="Sharon ONeal" userId="00fd13140c01cef7" providerId="LiveId" clId="{45F8FFE7-1883-4340-9199-37CC88F021EA}" dt="2022-02-23T14:35:10.045" v="4926"/>
        <pc:sldMkLst>
          <pc:docMk/>
          <pc:sldMk cId="3672701046" sldId="539"/>
        </pc:sldMkLst>
        <pc:spChg chg="mod">
          <ac:chgData name="Sharon ONeal" userId="00fd13140c01cef7" providerId="LiveId" clId="{45F8FFE7-1883-4340-9199-37CC88F021EA}" dt="2022-02-22T16:54:10.084" v="2927" actId="20577"/>
          <ac:spMkLst>
            <pc:docMk/>
            <pc:sldMk cId="3672701046" sldId="539"/>
            <ac:spMk id="4" creationId="{EB520C44-930C-4C03-9CB2-AC0ECC591868}"/>
          </ac:spMkLst>
        </pc:spChg>
      </pc:sldChg>
      <pc:sldChg chg="modSp add mod replId modAnim">
        <pc:chgData name="Sharon ONeal" userId="00fd13140c01cef7" providerId="LiveId" clId="{45F8FFE7-1883-4340-9199-37CC88F021EA}" dt="2022-02-23T14:35:23.502" v="4928"/>
        <pc:sldMkLst>
          <pc:docMk/>
          <pc:sldMk cId="968680524" sldId="540"/>
        </pc:sldMkLst>
        <pc:spChg chg="mod">
          <ac:chgData name="Sharon ONeal" userId="00fd13140c01cef7" providerId="LiveId" clId="{45F8FFE7-1883-4340-9199-37CC88F021EA}" dt="2022-02-22T16:54:21.332" v="2950" actId="20577"/>
          <ac:spMkLst>
            <pc:docMk/>
            <pc:sldMk cId="968680524" sldId="540"/>
            <ac:spMk id="4" creationId="{DE1C40D6-9840-45CC-8654-E3B9C386A29F}"/>
          </ac:spMkLst>
        </pc:spChg>
        <pc:spChg chg="mod">
          <ac:chgData name="Sharon ONeal" userId="00fd13140c01cef7" providerId="LiveId" clId="{45F8FFE7-1883-4340-9199-37CC88F021EA}" dt="2022-02-22T17:05:43.632" v="3381" actId="20577"/>
          <ac:spMkLst>
            <pc:docMk/>
            <pc:sldMk cId="968680524" sldId="540"/>
            <ac:spMk id="5" creationId="{6EC2293C-7256-4833-8F78-B193A4A84F2B}"/>
          </ac:spMkLst>
        </pc:spChg>
      </pc:sldChg>
      <pc:sldChg chg="delSp modSp add mod modAnim">
        <pc:chgData name="Sharon ONeal" userId="00fd13140c01cef7" providerId="LiveId" clId="{45F8FFE7-1883-4340-9199-37CC88F021EA}" dt="2022-02-23T14:35:37.016" v="4931"/>
        <pc:sldMkLst>
          <pc:docMk/>
          <pc:sldMk cId="675735422" sldId="541"/>
        </pc:sldMkLst>
        <pc:spChg chg="mod">
          <ac:chgData name="Sharon ONeal" userId="00fd13140c01cef7" providerId="LiveId" clId="{45F8FFE7-1883-4340-9199-37CC88F021EA}" dt="2022-02-22T17:14:55.330" v="3397" actId="20577"/>
          <ac:spMkLst>
            <pc:docMk/>
            <pc:sldMk cId="675735422" sldId="541"/>
            <ac:spMk id="4" creationId="{EB520C44-930C-4C03-9CB2-AC0ECC591868}"/>
          </ac:spMkLst>
        </pc:spChg>
        <pc:spChg chg="mod">
          <ac:chgData name="Sharon ONeal" userId="00fd13140c01cef7" providerId="LiveId" clId="{45F8FFE7-1883-4340-9199-37CC88F021EA}" dt="2022-02-23T14:35:30.014" v="4929" actId="1076"/>
          <ac:spMkLst>
            <pc:docMk/>
            <pc:sldMk cId="675735422" sldId="541"/>
            <ac:spMk id="5" creationId="{1A4ECF96-2C99-4341-A410-78E075518EC4}"/>
          </ac:spMkLst>
        </pc:spChg>
        <pc:picChg chg="del">
          <ac:chgData name="Sharon ONeal" userId="00fd13140c01cef7" providerId="LiveId" clId="{45F8FFE7-1883-4340-9199-37CC88F021EA}" dt="2022-02-22T17:15:41.218" v="3398" actId="478"/>
          <ac:picMkLst>
            <pc:docMk/>
            <pc:sldMk cId="675735422" sldId="541"/>
            <ac:picMk id="7" creationId="{1E1539EC-A680-45EB-B39F-B26A27812E94}"/>
          </ac:picMkLst>
        </pc:picChg>
      </pc:sldChg>
      <pc:sldChg chg="modSp add mod replId modAnim">
        <pc:chgData name="Sharon ONeal" userId="00fd13140c01cef7" providerId="LiveId" clId="{45F8FFE7-1883-4340-9199-37CC88F021EA}" dt="2022-02-23T14:35:48.801" v="4933"/>
        <pc:sldMkLst>
          <pc:docMk/>
          <pc:sldMk cId="2886321317" sldId="542"/>
        </pc:sldMkLst>
        <pc:spChg chg="mod">
          <ac:chgData name="Sharon ONeal" userId="00fd13140c01cef7" providerId="LiveId" clId="{45F8FFE7-1883-4340-9199-37CC88F021EA}" dt="2022-02-22T17:40:16.829" v="3814" actId="20577"/>
          <ac:spMkLst>
            <pc:docMk/>
            <pc:sldMk cId="2886321317" sldId="542"/>
            <ac:spMk id="4" creationId="{DE1C40D6-9840-45CC-8654-E3B9C386A29F}"/>
          </ac:spMkLst>
        </pc:spChg>
        <pc:spChg chg="mod">
          <ac:chgData name="Sharon ONeal" userId="00fd13140c01cef7" providerId="LiveId" clId="{45F8FFE7-1883-4340-9199-37CC88F021EA}" dt="2022-02-22T18:38:16.745" v="3908"/>
          <ac:spMkLst>
            <pc:docMk/>
            <pc:sldMk cId="2886321317" sldId="542"/>
            <ac:spMk id="5" creationId="{6EC2293C-7256-4833-8F78-B193A4A84F2B}"/>
          </ac:spMkLst>
        </pc:spChg>
      </pc:sldChg>
      <pc:sldChg chg="modSp add mod modAnim">
        <pc:chgData name="Sharon ONeal" userId="00fd13140c01cef7" providerId="LiveId" clId="{45F8FFE7-1883-4340-9199-37CC88F021EA}" dt="2022-02-23T14:35:57.598" v="4935"/>
        <pc:sldMkLst>
          <pc:docMk/>
          <pc:sldMk cId="1169512146" sldId="543"/>
        </pc:sldMkLst>
        <pc:spChg chg="mod">
          <ac:chgData name="Sharon ONeal" userId="00fd13140c01cef7" providerId="LiveId" clId="{45F8FFE7-1883-4340-9199-37CC88F021EA}" dt="2022-02-23T14:13:16.285" v="3922" actId="20577"/>
          <ac:spMkLst>
            <pc:docMk/>
            <pc:sldMk cId="1169512146" sldId="543"/>
            <ac:spMk id="4" creationId="{EB520C44-930C-4C03-9CB2-AC0ECC591868}"/>
          </ac:spMkLst>
        </pc:spChg>
        <pc:spChg chg="mod">
          <ac:chgData name="Sharon ONeal" userId="00fd13140c01cef7" providerId="LiveId" clId="{45F8FFE7-1883-4340-9199-37CC88F021EA}" dt="2022-02-23T14:21:31.003" v="4452" actId="1076"/>
          <ac:spMkLst>
            <pc:docMk/>
            <pc:sldMk cId="1169512146" sldId="543"/>
            <ac:spMk id="5" creationId="{1A4ECF96-2C99-4341-A410-78E075518EC4}"/>
          </ac:spMkLst>
        </pc:spChg>
      </pc:sldChg>
      <pc:sldChg chg="addSp delSp modSp add mod replId modClrScheme modAnim chgLayout">
        <pc:chgData name="Sharon ONeal" userId="00fd13140c01cef7" providerId="LiveId" clId="{45F8FFE7-1883-4340-9199-37CC88F021EA}" dt="2022-02-23T14:36:19.655" v="4941"/>
        <pc:sldMkLst>
          <pc:docMk/>
          <pc:sldMk cId="2528352822" sldId="544"/>
        </pc:sldMkLst>
        <pc:spChg chg="del mod ord">
          <ac:chgData name="Sharon ONeal" userId="00fd13140c01cef7" providerId="LiveId" clId="{45F8FFE7-1883-4340-9199-37CC88F021EA}" dt="2022-02-23T14:16:13.607" v="4197" actId="478"/>
          <ac:spMkLst>
            <pc:docMk/>
            <pc:sldMk cId="2528352822" sldId="544"/>
            <ac:spMk id="2" creationId="{1E989707-FE04-4FF6-8B25-9B4FAD00733B}"/>
          </ac:spMkLst>
        </pc:spChg>
        <pc:spChg chg="mod ord">
          <ac:chgData name="Sharon ONeal" userId="00fd13140c01cef7" providerId="LiveId" clId="{45F8FFE7-1883-4340-9199-37CC88F021EA}" dt="2022-02-23T14:16:53.145" v="4213" actId="20577"/>
          <ac:spMkLst>
            <pc:docMk/>
            <pc:sldMk cId="2528352822" sldId="544"/>
            <ac:spMk id="3" creationId="{AB12DA04-5AF7-4DF0-8453-6E2D797F23DE}"/>
          </ac:spMkLst>
        </pc:spChg>
        <pc:spChg chg="mod ord">
          <ac:chgData name="Sharon ONeal" userId="00fd13140c01cef7" providerId="LiveId" clId="{45F8FFE7-1883-4340-9199-37CC88F021EA}" dt="2022-02-23T14:16:57.140" v="4214" actId="1076"/>
          <ac:spMkLst>
            <pc:docMk/>
            <pc:sldMk cId="2528352822" sldId="544"/>
            <ac:spMk id="4" creationId="{DE1C40D6-9840-45CC-8654-E3B9C386A29F}"/>
          </ac:spMkLst>
        </pc:spChg>
        <pc:spChg chg="del mod">
          <ac:chgData name="Sharon ONeal" userId="00fd13140c01cef7" providerId="LiveId" clId="{45F8FFE7-1883-4340-9199-37CC88F021EA}" dt="2022-02-23T14:15:54.990" v="4192" actId="478"/>
          <ac:spMkLst>
            <pc:docMk/>
            <pc:sldMk cId="2528352822" sldId="544"/>
            <ac:spMk id="5" creationId="{6EC2293C-7256-4833-8F78-B193A4A84F2B}"/>
          </ac:spMkLst>
        </pc:spChg>
        <pc:spChg chg="add del mod">
          <ac:chgData name="Sharon ONeal" userId="00fd13140c01cef7" providerId="LiveId" clId="{45F8FFE7-1883-4340-9199-37CC88F021EA}" dt="2022-02-23T14:15:57.144" v="4193" actId="478"/>
          <ac:spMkLst>
            <pc:docMk/>
            <pc:sldMk cId="2528352822" sldId="544"/>
            <ac:spMk id="7" creationId="{B77D336D-6E3E-4A19-9F70-771711FD0C2E}"/>
          </ac:spMkLst>
        </pc:spChg>
        <pc:spChg chg="add del mod ord">
          <ac:chgData name="Sharon ONeal" userId="00fd13140c01cef7" providerId="LiveId" clId="{45F8FFE7-1883-4340-9199-37CC88F021EA}" dt="2022-02-23T14:16:16.143" v="4198" actId="478"/>
          <ac:spMkLst>
            <pc:docMk/>
            <pc:sldMk cId="2528352822" sldId="544"/>
            <ac:spMk id="10" creationId="{D13DC13A-750F-4CE4-8265-8F7E51BFABC1}"/>
          </ac:spMkLst>
        </pc:spChg>
        <pc:spChg chg="add mod">
          <ac:chgData name="Sharon ONeal" userId="00fd13140c01cef7" providerId="LiveId" clId="{45F8FFE7-1883-4340-9199-37CC88F021EA}" dt="2022-02-23T14:18:45.938" v="4277" actId="20577"/>
          <ac:spMkLst>
            <pc:docMk/>
            <pc:sldMk cId="2528352822" sldId="544"/>
            <ac:spMk id="11" creationId="{705A9A4A-72FD-4F07-909C-BDC73F08504B}"/>
          </ac:spMkLst>
        </pc:spChg>
        <pc:picChg chg="add mod">
          <ac:chgData name="Sharon ONeal" userId="00fd13140c01cef7" providerId="LiveId" clId="{45F8FFE7-1883-4340-9199-37CC88F021EA}" dt="2022-02-23T14:16:41.854" v="4207" actId="1076"/>
          <ac:picMkLst>
            <pc:docMk/>
            <pc:sldMk cId="2528352822" sldId="544"/>
            <ac:picMk id="9" creationId="{2D26D019-8D15-49B2-B3B6-A9D786F37EC2}"/>
          </ac:picMkLst>
        </pc:picChg>
      </pc:sldChg>
      <pc:sldChg chg="addSp modSp add mod modAnim">
        <pc:chgData name="Sharon ONeal" userId="00fd13140c01cef7" providerId="LiveId" clId="{45F8FFE7-1883-4340-9199-37CC88F021EA}" dt="2022-02-23T14:36:51.705" v="4947"/>
        <pc:sldMkLst>
          <pc:docMk/>
          <pc:sldMk cId="90711276" sldId="545"/>
        </pc:sldMkLst>
        <pc:spChg chg="mod">
          <ac:chgData name="Sharon ONeal" userId="00fd13140c01cef7" providerId="LiveId" clId="{45F8FFE7-1883-4340-9199-37CC88F021EA}" dt="2022-02-23T14:21:55.027" v="4474" actId="313"/>
          <ac:spMkLst>
            <pc:docMk/>
            <pc:sldMk cId="90711276" sldId="545"/>
            <ac:spMk id="4" creationId="{EB520C44-930C-4C03-9CB2-AC0ECC591868}"/>
          </ac:spMkLst>
        </pc:spChg>
        <pc:spChg chg="mod">
          <ac:chgData name="Sharon ONeal" userId="00fd13140c01cef7" providerId="LiveId" clId="{45F8FFE7-1883-4340-9199-37CC88F021EA}" dt="2022-02-23T14:26:35.535" v="4583" actId="14100"/>
          <ac:spMkLst>
            <pc:docMk/>
            <pc:sldMk cId="90711276" sldId="545"/>
            <ac:spMk id="5" creationId="{1A4ECF96-2C99-4341-A410-78E075518EC4}"/>
          </ac:spMkLst>
        </pc:spChg>
        <pc:spChg chg="add mod">
          <ac:chgData name="Sharon ONeal" userId="00fd13140c01cef7" providerId="LiveId" clId="{45F8FFE7-1883-4340-9199-37CC88F021EA}" dt="2022-02-23T14:28:24.783" v="4731" actId="1076"/>
          <ac:spMkLst>
            <pc:docMk/>
            <pc:sldMk cId="90711276" sldId="545"/>
            <ac:spMk id="8" creationId="{A1060963-30F6-4817-88D0-60CBD1E5C455}"/>
          </ac:spMkLst>
        </pc:spChg>
        <pc:picChg chg="add mod">
          <ac:chgData name="Sharon ONeal" userId="00fd13140c01cef7" providerId="LiveId" clId="{45F8FFE7-1883-4340-9199-37CC88F021EA}" dt="2022-02-23T14:25:21.980" v="4582" actId="1076"/>
          <ac:picMkLst>
            <pc:docMk/>
            <pc:sldMk cId="90711276" sldId="545"/>
            <ac:picMk id="7" creationId="{2DF191C9-09B1-4BA9-9FBB-0DEE023F3603}"/>
          </ac:picMkLst>
        </pc:picChg>
      </pc:sldChg>
      <pc:sldChg chg="addSp delSp modSp add mod replId">
        <pc:chgData name="Sharon ONeal" userId="00fd13140c01cef7" providerId="LiveId" clId="{45F8FFE7-1883-4340-9199-37CC88F021EA}" dt="2022-02-23T14:33:21.887" v="4917" actId="20577"/>
        <pc:sldMkLst>
          <pc:docMk/>
          <pc:sldMk cId="2359104159" sldId="546"/>
        </pc:sldMkLst>
        <pc:spChg chg="mod">
          <ac:chgData name="Sharon ONeal" userId="00fd13140c01cef7" providerId="LiveId" clId="{45F8FFE7-1883-4340-9199-37CC88F021EA}" dt="2022-02-23T14:33:21.887" v="4917" actId="20577"/>
          <ac:spMkLst>
            <pc:docMk/>
            <pc:sldMk cId="2359104159" sldId="546"/>
            <ac:spMk id="3" creationId="{AB12DA04-5AF7-4DF0-8453-6E2D797F23DE}"/>
          </ac:spMkLst>
        </pc:spChg>
        <pc:spChg chg="mod">
          <ac:chgData name="Sharon ONeal" userId="00fd13140c01cef7" providerId="LiveId" clId="{45F8FFE7-1883-4340-9199-37CC88F021EA}" dt="2022-02-23T14:32:03.021" v="4910" actId="1076"/>
          <ac:spMkLst>
            <pc:docMk/>
            <pc:sldMk cId="2359104159" sldId="546"/>
            <ac:spMk id="4" creationId="{DE1C40D6-9840-45CC-8654-E3B9C386A29F}"/>
          </ac:spMkLst>
        </pc:spChg>
        <pc:spChg chg="add mod">
          <ac:chgData name="Sharon ONeal" userId="00fd13140c01cef7" providerId="LiveId" clId="{45F8FFE7-1883-4340-9199-37CC88F021EA}" dt="2022-02-23T14:30:37.178" v="4786" actId="208"/>
          <ac:spMkLst>
            <pc:docMk/>
            <pc:sldMk cId="2359104159" sldId="546"/>
            <ac:spMk id="6" creationId="{544BDADD-CB47-419B-9F52-3227C914BFF8}"/>
          </ac:spMkLst>
        </pc:spChg>
        <pc:spChg chg="add mod">
          <ac:chgData name="Sharon ONeal" userId="00fd13140c01cef7" providerId="LiveId" clId="{45F8FFE7-1883-4340-9199-37CC88F021EA}" dt="2022-02-23T14:30:51.312" v="4793" actId="1037"/>
          <ac:spMkLst>
            <pc:docMk/>
            <pc:sldMk cId="2359104159" sldId="546"/>
            <ac:spMk id="10" creationId="{0E9BA416-0981-42B0-903E-4D3B791C4345}"/>
          </ac:spMkLst>
        </pc:spChg>
        <pc:spChg chg="del mod">
          <ac:chgData name="Sharon ONeal" userId="00fd13140c01cef7" providerId="LiveId" clId="{45F8FFE7-1883-4340-9199-37CC88F021EA}" dt="2022-02-23T14:30:08.688" v="4780" actId="478"/>
          <ac:spMkLst>
            <pc:docMk/>
            <pc:sldMk cId="2359104159" sldId="546"/>
            <ac:spMk id="11" creationId="{705A9A4A-72FD-4F07-909C-BDC73F08504B}"/>
          </ac:spMkLst>
        </pc:spChg>
        <pc:picChg chg="add mod">
          <ac:chgData name="Sharon ONeal" userId="00fd13140c01cef7" providerId="LiveId" clId="{45F8FFE7-1883-4340-9199-37CC88F021EA}" dt="2022-02-23T14:30:14.201" v="4783" actId="1076"/>
          <ac:picMkLst>
            <pc:docMk/>
            <pc:sldMk cId="2359104159" sldId="546"/>
            <ac:picMk id="5" creationId="{32993FE4-0D3F-48E7-A6A8-E9B29C33A291}"/>
          </ac:picMkLst>
        </pc:picChg>
        <pc:picChg chg="del">
          <ac:chgData name="Sharon ONeal" userId="00fd13140c01cef7" providerId="LiveId" clId="{45F8FFE7-1883-4340-9199-37CC88F021EA}" dt="2022-02-23T14:28:49.376" v="4732" actId="478"/>
          <ac:picMkLst>
            <pc:docMk/>
            <pc:sldMk cId="2359104159" sldId="546"/>
            <ac:picMk id="9" creationId="{2D26D019-8D15-49B2-B3B6-A9D786F37EC2}"/>
          </ac:picMkLst>
        </pc:picChg>
      </pc:sldChg>
      <pc:sldChg chg="modSp">
        <pc:chgData name="Sharon ONeal" userId="00fd13140c01cef7" providerId="LiveId" clId="{45F8FFE7-1883-4340-9199-37CC88F021EA}" dt="2022-02-25T18:59:02.066" v="4961" actId="20577"/>
        <pc:sldMkLst>
          <pc:docMk/>
          <pc:sldMk cId="1357627193" sldId="547"/>
        </pc:sldMkLst>
        <pc:spChg chg="mod">
          <ac:chgData name="Sharon ONeal" userId="00fd13140c01cef7" providerId="LiveId" clId="{45F8FFE7-1883-4340-9199-37CC88F021EA}" dt="2022-02-25T18:59:02.066" v="4961" actId="20577"/>
          <ac:spMkLst>
            <pc:docMk/>
            <pc:sldMk cId="1357627193" sldId="547"/>
            <ac:spMk id="5" creationId="{1A4ECF96-2C99-4341-A410-78E075518EC4}"/>
          </ac:spMkLst>
        </pc:spChg>
      </pc:sldChg>
      <pc:sldChg chg="modSp">
        <pc:chgData name="Sharon ONeal" userId="00fd13140c01cef7" providerId="LiveId" clId="{45F8FFE7-1883-4340-9199-37CC88F021EA}" dt="2022-02-25T19:20:52.564" v="5148" actId="20577"/>
        <pc:sldMkLst>
          <pc:docMk/>
          <pc:sldMk cId="3911134622" sldId="550"/>
        </pc:sldMkLst>
        <pc:spChg chg="mod">
          <ac:chgData name="Sharon ONeal" userId="00fd13140c01cef7" providerId="LiveId" clId="{45F8FFE7-1883-4340-9199-37CC88F021EA}" dt="2022-02-25T19:20:52.564" v="5148" actId="20577"/>
          <ac:spMkLst>
            <pc:docMk/>
            <pc:sldMk cId="3911134622" sldId="550"/>
            <ac:spMk id="5" creationId="{1A4ECF96-2C99-4341-A410-78E075518EC4}"/>
          </ac:spMkLst>
        </pc:spChg>
      </pc:sldChg>
      <pc:sldChg chg="modSp modAnim">
        <pc:chgData name="Sharon ONeal" userId="00fd13140c01cef7" providerId="LiveId" clId="{45F8FFE7-1883-4340-9199-37CC88F021EA}" dt="2022-02-25T19:08:54.112" v="5146" actId="20577"/>
        <pc:sldMkLst>
          <pc:docMk/>
          <pc:sldMk cId="2261029153" sldId="551"/>
        </pc:sldMkLst>
        <pc:spChg chg="mod">
          <ac:chgData name="Sharon ONeal" userId="00fd13140c01cef7" providerId="LiveId" clId="{45F8FFE7-1883-4340-9199-37CC88F021EA}" dt="2022-02-25T19:08:54.112" v="5146" actId="20577"/>
          <ac:spMkLst>
            <pc:docMk/>
            <pc:sldMk cId="2261029153" sldId="551"/>
            <ac:spMk id="5" creationId="{6EC2293C-7256-4833-8F78-B193A4A84F2B}"/>
          </ac:spMkLst>
        </pc:spChg>
      </pc:sldChg>
      <pc:sldChg chg="modSp">
        <pc:chgData name="Sharon ONeal" userId="00fd13140c01cef7" providerId="LiveId" clId="{45F8FFE7-1883-4340-9199-37CC88F021EA}" dt="2022-02-25T19:22:27.770" v="5163" actId="20577"/>
        <pc:sldMkLst>
          <pc:docMk/>
          <pc:sldMk cId="2114162629" sldId="553"/>
        </pc:sldMkLst>
        <pc:spChg chg="mod">
          <ac:chgData name="Sharon ONeal" userId="00fd13140c01cef7" providerId="LiveId" clId="{45F8FFE7-1883-4340-9199-37CC88F021EA}" dt="2022-02-25T19:22:27.770" v="5163" actId="20577"/>
          <ac:spMkLst>
            <pc:docMk/>
            <pc:sldMk cId="2114162629" sldId="553"/>
            <ac:spMk id="5" creationId="{6EC2293C-7256-4833-8F78-B193A4A84F2B}"/>
          </ac:spMkLst>
        </pc:spChg>
      </pc:sldChg>
      <pc:sldChg chg="modSp modAnim">
        <pc:chgData name="Sharon ONeal" userId="00fd13140c01cef7" providerId="LiveId" clId="{45F8FFE7-1883-4340-9199-37CC88F021EA}" dt="2022-02-25T19:35:41.766" v="5305" actId="20577"/>
        <pc:sldMkLst>
          <pc:docMk/>
          <pc:sldMk cId="2927188274" sldId="556"/>
        </pc:sldMkLst>
        <pc:spChg chg="mod">
          <ac:chgData name="Sharon ONeal" userId="00fd13140c01cef7" providerId="LiveId" clId="{45F8FFE7-1883-4340-9199-37CC88F021EA}" dt="2022-02-25T19:35:41.766" v="5305" actId="20577"/>
          <ac:spMkLst>
            <pc:docMk/>
            <pc:sldMk cId="2927188274" sldId="556"/>
            <ac:spMk id="5" creationId="{1A4ECF96-2C99-4341-A410-78E075518EC4}"/>
          </ac:spMkLst>
        </pc:spChg>
      </pc:sldChg>
      <pc:sldChg chg="addSp delSp modSp mod">
        <pc:chgData name="Sharon ONeal" userId="00fd13140c01cef7" providerId="LiveId" clId="{45F8FFE7-1883-4340-9199-37CC88F021EA}" dt="2022-02-28T02:40:18.021" v="6929" actId="478"/>
        <pc:sldMkLst>
          <pc:docMk/>
          <pc:sldMk cId="167482293" sldId="558"/>
        </pc:sldMkLst>
        <pc:spChg chg="mod">
          <ac:chgData name="Sharon ONeal" userId="00fd13140c01cef7" providerId="LiveId" clId="{45F8FFE7-1883-4340-9199-37CC88F021EA}" dt="2022-02-28T02:40:16.005" v="6924" actId="1076"/>
          <ac:spMkLst>
            <pc:docMk/>
            <pc:sldMk cId="167482293" sldId="558"/>
            <ac:spMk id="6" creationId="{544BDADD-CB47-419B-9F52-3227C914BFF8}"/>
          </ac:spMkLst>
        </pc:spChg>
        <pc:spChg chg="mod">
          <ac:chgData name="Sharon ONeal" userId="00fd13140c01cef7" providerId="LiveId" clId="{45F8FFE7-1883-4340-9199-37CC88F021EA}" dt="2022-02-28T02:40:15.445" v="6922" actId="1076"/>
          <ac:spMkLst>
            <pc:docMk/>
            <pc:sldMk cId="167482293" sldId="558"/>
            <ac:spMk id="10" creationId="{0E9BA416-0981-42B0-903E-4D3B791C4345}"/>
          </ac:spMkLst>
        </pc:spChg>
        <pc:picChg chg="add del">
          <ac:chgData name="Sharon ONeal" userId="00fd13140c01cef7" providerId="LiveId" clId="{45F8FFE7-1883-4340-9199-37CC88F021EA}" dt="2022-02-28T02:40:18.021" v="6929" actId="478"/>
          <ac:picMkLst>
            <pc:docMk/>
            <pc:sldMk cId="167482293" sldId="558"/>
            <ac:picMk id="5" creationId="{32993FE4-0D3F-48E7-A6A8-E9B29C33A291}"/>
          </ac:picMkLst>
        </pc:picChg>
        <pc:picChg chg="add del mod ord">
          <ac:chgData name="Sharon ONeal" userId="00fd13140c01cef7" providerId="LiveId" clId="{45F8FFE7-1883-4340-9199-37CC88F021EA}" dt="2022-02-28T02:40:17.243" v="6928" actId="22"/>
          <ac:picMkLst>
            <pc:docMk/>
            <pc:sldMk cId="167482293" sldId="558"/>
            <ac:picMk id="7" creationId="{D54D44D3-786A-457C-AF04-E03E33257911}"/>
          </ac:picMkLst>
        </pc:picChg>
      </pc:sldChg>
      <pc:sldChg chg="addSp delSp modSp add mod delAnim modAnim">
        <pc:chgData name="Sharon ONeal" userId="00fd13140c01cef7" providerId="LiveId" clId="{45F8FFE7-1883-4340-9199-37CC88F021EA}" dt="2022-02-28T02:35:52.615" v="6730" actId="20577"/>
        <pc:sldMkLst>
          <pc:docMk/>
          <pc:sldMk cId="3397999303" sldId="559"/>
        </pc:sldMkLst>
        <pc:spChg chg="mod">
          <ac:chgData name="Sharon ONeal" userId="00fd13140c01cef7" providerId="LiveId" clId="{45F8FFE7-1883-4340-9199-37CC88F021EA}" dt="2022-02-28T02:31:23.777" v="6478" actId="20577"/>
          <ac:spMkLst>
            <pc:docMk/>
            <pc:sldMk cId="3397999303" sldId="559"/>
            <ac:spMk id="4" creationId="{EB520C44-930C-4C03-9CB2-AC0ECC591868}"/>
          </ac:spMkLst>
        </pc:spChg>
        <pc:spChg chg="mod">
          <ac:chgData name="Sharon ONeal" userId="00fd13140c01cef7" providerId="LiveId" clId="{45F8FFE7-1883-4340-9199-37CC88F021EA}" dt="2022-02-28T02:35:52.615" v="6730" actId="20577"/>
          <ac:spMkLst>
            <pc:docMk/>
            <pc:sldMk cId="3397999303" sldId="559"/>
            <ac:spMk id="5" creationId="{1A4ECF96-2C99-4341-A410-78E075518EC4}"/>
          </ac:spMkLst>
        </pc:spChg>
        <pc:picChg chg="add del mod">
          <ac:chgData name="Sharon ONeal" userId="00fd13140c01cef7" providerId="LiveId" clId="{45F8FFE7-1883-4340-9199-37CC88F021EA}" dt="2022-02-28T02:32:23.456" v="6539" actId="478"/>
          <ac:picMkLst>
            <pc:docMk/>
            <pc:sldMk cId="3397999303" sldId="559"/>
            <ac:picMk id="7" creationId="{E826DC2E-3FFA-4EEC-89D1-3D9D332A7A9D}"/>
          </ac:picMkLst>
        </pc:picChg>
      </pc:sldChg>
      <pc:sldChg chg="addSp modSp add mod modAnim">
        <pc:chgData name="Sharon ONeal" userId="00fd13140c01cef7" providerId="LiveId" clId="{45F8FFE7-1883-4340-9199-37CC88F021EA}" dt="2022-02-27T01:00:19.576" v="5759"/>
        <pc:sldMkLst>
          <pc:docMk/>
          <pc:sldMk cId="2845300766" sldId="560"/>
        </pc:sldMkLst>
        <pc:spChg chg="mod">
          <ac:chgData name="Sharon ONeal" userId="00fd13140c01cef7" providerId="LiveId" clId="{45F8FFE7-1883-4340-9199-37CC88F021EA}" dt="2022-02-27T00:46:31.329" v="5374" actId="20577"/>
          <ac:spMkLst>
            <pc:docMk/>
            <pc:sldMk cId="2845300766" sldId="560"/>
            <ac:spMk id="4" creationId="{DE1C40D6-9840-45CC-8654-E3B9C386A29F}"/>
          </ac:spMkLst>
        </pc:spChg>
        <pc:spChg chg="mod">
          <ac:chgData name="Sharon ONeal" userId="00fd13140c01cef7" providerId="LiveId" clId="{45F8FFE7-1883-4340-9199-37CC88F021EA}" dt="2022-02-27T01:00:13.345" v="5758" actId="5793"/>
          <ac:spMkLst>
            <pc:docMk/>
            <pc:sldMk cId="2845300766" sldId="560"/>
            <ac:spMk id="5" creationId="{6EC2293C-7256-4833-8F78-B193A4A84F2B}"/>
          </ac:spMkLst>
        </pc:spChg>
        <pc:picChg chg="add mod">
          <ac:chgData name="Sharon ONeal" userId="00fd13140c01cef7" providerId="LiveId" clId="{45F8FFE7-1883-4340-9199-37CC88F021EA}" dt="2022-02-27T01:00:04.861" v="5756" actId="1076"/>
          <ac:picMkLst>
            <pc:docMk/>
            <pc:sldMk cId="2845300766" sldId="560"/>
            <ac:picMk id="7" creationId="{8F00E95C-F371-4501-848F-35DF23DF8C42}"/>
          </ac:picMkLst>
        </pc:picChg>
      </pc:sldChg>
      <pc:sldChg chg="addSp modSp add mod modAnim">
        <pc:chgData name="Sharon ONeal" userId="00fd13140c01cef7" providerId="LiveId" clId="{45F8FFE7-1883-4340-9199-37CC88F021EA}" dt="2022-02-27T01:04:03.756" v="6024"/>
        <pc:sldMkLst>
          <pc:docMk/>
          <pc:sldMk cId="3763348739" sldId="561"/>
        </pc:sldMkLst>
        <pc:spChg chg="mod">
          <ac:chgData name="Sharon ONeal" userId="00fd13140c01cef7" providerId="LiveId" clId="{45F8FFE7-1883-4340-9199-37CC88F021EA}" dt="2022-02-27T00:47:44.513" v="5417" actId="20577"/>
          <ac:spMkLst>
            <pc:docMk/>
            <pc:sldMk cId="3763348739" sldId="561"/>
            <ac:spMk id="4" creationId="{EB520C44-930C-4C03-9CB2-AC0ECC591868}"/>
          </ac:spMkLst>
        </pc:spChg>
        <pc:spChg chg="mod">
          <ac:chgData name="Sharon ONeal" userId="00fd13140c01cef7" providerId="LiveId" clId="{45F8FFE7-1883-4340-9199-37CC88F021EA}" dt="2022-02-27T01:03:52.954" v="6020" actId="20577"/>
          <ac:spMkLst>
            <pc:docMk/>
            <pc:sldMk cId="3763348739" sldId="561"/>
            <ac:spMk id="5" creationId="{1A4ECF96-2C99-4341-A410-78E075518EC4}"/>
          </ac:spMkLst>
        </pc:spChg>
        <pc:picChg chg="add mod">
          <ac:chgData name="Sharon ONeal" userId="00fd13140c01cef7" providerId="LiveId" clId="{45F8FFE7-1883-4340-9199-37CC88F021EA}" dt="2022-02-27T01:03:59.529" v="6023" actId="1076"/>
          <ac:picMkLst>
            <pc:docMk/>
            <pc:sldMk cId="3763348739" sldId="561"/>
            <ac:picMk id="7" creationId="{73E5E58A-04A9-4157-AE00-2ED18E658933}"/>
          </ac:picMkLst>
        </pc:picChg>
      </pc:sldChg>
      <pc:sldChg chg="addSp modSp add mod replId modAnim">
        <pc:chgData name="Sharon ONeal" userId="00fd13140c01cef7" providerId="LiveId" clId="{45F8FFE7-1883-4340-9199-37CC88F021EA}" dt="2022-02-27T01:05:51.249" v="6042"/>
        <pc:sldMkLst>
          <pc:docMk/>
          <pc:sldMk cId="2033752687" sldId="562"/>
        </pc:sldMkLst>
        <pc:spChg chg="mod">
          <ac:chgData name="Sharon ONeal" userId="00fd13140c01cef7" providerId="LiveId" clId="{45F8FFE7-1883-4340-9199-37CC88F021EA}" dt="2022-02-27T00:47:50.764" v="5431" actId="20577"/>
          <ac:spMkLst>
            <pc:docMk/>
            <pc:sldMk cId="2033752687" sldId="562"/>
            <ac:spMk id="4" creationId="{DE1C40D6-9840-45CC-8654-E3B9C386A29F}"/>
          </ac:spMkLst>
        </pc:spChg>
        <pc:spChg chg="mod">
          <ac:chgData name="Sharon ONeal" userId="00fd13140c01cef7" providerId="LiveId" clId="{45F8FFE7-1883-4340-9199-37CC88F021EA}" dt="2022-02-27T01:05:35.834" v="6039" actId="20577"/>
          <ac:spMkLst>
            <pc:docMk/>
            <pc:sldMk cId="2033752687" sldId="562"/>
            <ac:spMk id="5" creationId="{6EC2293C-7256-4833-8F78-B193A4A84F2B}"/>
          </ac:spMkLst>
        </pc:spChg>
        <pc:picChg chg="add mod">
          <ac:chgData name="Sharon ONeal" userId="00fd13140c01cef7" providerId="LiveId" clId="{45F8FFE7-1883-4340-9199-37CC88F021EA}" dt="2022-02-27T01:04:40.863" v="6031" actId="1076"/>
          <ac:picMkLst>
            <pc:docMk/>
            <pc:sldMk cId="2033752687" sldId="562"/>
            <ac:picMk id="7" creationId="{F251D55C-0D56-488A-84DF-DE49D5E751EE}"/>
          </ac:picMkLst>
        </pc:picChg>
      </pc:sldChg>
      <pc:sldChg chg="modSp new mod">
        <pc:chgData name="Sharon ONeal" userId="00fd13140c01cef7" providerId="LiveId" clId="{45F8FFE7-1883-4340-9199-37CC88F021EA}" dt="2022-02-27T00:47:30.684" v="5403" actId="20577"/>
        <pc:sldMkLst>
          <pc:docMk/>
          <pc:sldMk cId="3781000532" sldId="563"/>
        </pc:sldMkLst>
        <pc:spChg chg="mod">
          <ac:chgData name="Sharon ONeal" userId="00fd13140c01cef7" providerId="LiveId" clId="{45F8FFE7-1883-4340-9199-37CC88F021EA}" dt="2022-02-27T00:47:30.684" v="5403" actId="20577"/>
          <ac:spMkLst>
            <pc:docMk/>
            <pc:sldMk cId="3781000532" sldId="563"/>
            <ac:spMk id="2" creationId="{0352DC58-E4F8-4B46-8907-C17C3DAEA8DD}"/>
          </ac:spMkLst>
        </pc:spChg>
      </pc:sldChg>
      <pc:sldChg chg="addSp delSp modSp add mod modAnim">
        <pc:chgData name="Sharon ONeal" userId="00fd13140c01cef7" providerId="LiveId" clId="{45F8FFE7-1883-4340-9199-37CC88F021EA}" dt="2022-02-28T14:05:14.742" v="7309" actId="20577"/>
        <pc:sldMkLst>
          <pc:docMk/>
          <pc:sldMk cId="4041974430" sldId="564"/>
        </pc:sldMkLst>
        <pc:spChg chg="mod">
          <ac:chgData name="Sharon ONeal" userId="00fd13140c01cef7" providerId="LiveId" clId="{45F8FFE7-1883-4340-9199-37CC88F021EA}" dt="2022-02-27T00:48:04.859" v="5451" actId="20577"/>
          <ac:spMkLst>
            <pc:docMk/>
            <pc:sldMk cId="4041974430" sldId="564"/>
            <ac:spMk id="4" creationId="{EB520C44-930C-4C03-9CB2-AC0ECC591868}"/>
          </ac:spMkLst>
        </pc:spChg>
        <pc:spChg chg="mod">
          <ac:chgData name="Sharon ONeal" userId="00fd13140c01cef7" providerId="LiveId" clId="{45F8FFE7-1883-4340-9199-37CC88F021EA}" dt="2022-02-28T14:05:14.742" v="7309" actId="20577"/>
          <ac:spMkLst>
            <pc:docMk/>
            <pc:sldMk cId="4041974430" sldId="564"/>
            <ac:spMk id="5" creationId="{1A4ECF96-2C99-4341-A410-78E075518EC4}"/>
          </ac:spMkLst>
        </pc:spChg>
        <pc:spChg chg="add del mod">
          <ac:chgData name="Sharon ONeal" userId="00fd13140c01cef7" providerId="LiveId" clId="{45F8FFE7-1883-4340-9199-37CC88F021EA}" dt="2022-02-28T14:04:33.948" v="7301" actId="478"/>
          <ac:spMkLst>
            <pc:docMk/>
            <pc:sldMk cId="4041974430" sldId="564"/>
            <ac:spMk id="6" creationId="{2DC32C65-32F3-4082-AB01-B15B0B3BBD0E}"/>
          </ac:spMkLst>
        </pc:spChg>
        <pc:spChg chg="add del mod">
          <ac:chgData name="Sharon ONeal" userId="00fd13140c01cef7" providerId="LiveId" clId="{45F8FFE7-1883-4340-9199-37CC88F021EA}" dt="2022-02-28T14:03:27.741" v="7161"/>
          <ac:spMkLst>
            <pc:docMk/>
            <pc:sldMk cId="4041974430" sldId="564"/>
            <ac:spMk id="7" creationId="{8086A7DD-49F2-474A-B742-E74798457750}"/>
          </ac:spMkLst>
        </pc:spChg>
        <pc:spChg chg="add del mod">
          <ac:chgData name="Sharon ONeal" userId="00fd13140c01cef7" providerId="LiveId" clId="{45F8FFE7-1883-4340-9199-37CC88F021EA}" dt="2022-02-28T02:40:29.951" v="6931"/>
          <ac:spMkLst>
            <pc:docMk/>
            <pc:sldMk cId="4041974430" sldId="564"/>
            <ac:spMk id="7" creationId="{B5CB1889-42AA-4473-9D3E-96B9F7C9B035}"/>
          </ac:spMkLst>
        </pc:spChg>
        <pc:spChg chg="add del mod">
          <ac:chgData name="Sharon ONeal" userId="00fd13140c01cef7" providerId="LiveId" clId="{45F8FFE7-1883-4340-9199-37CC88F021EA}" dt="2022-02-28T02:40:29.951" v="6931"/>
          <ac:spMkLst>
            <pc:docMk/>
            <pc:sldMk cId="4041974430" sldId="564"/>
            <ac:spMk id="8" creationId="{B33DCAD6-F51A-4B5C-8030-F1463CB4D49D}"/>
          </ac:spMkLst>
        </pc:spChg>
        <pc:picChg chg="add del mod">
          <ac:chgData name="Sharon ONeal" userId="00fd13140c01cef7" providerId="LiveId" clId="{45F8FFE7-1883-4340-9199-37CC88F021EA}" dt="2022-02-28T02:40:29.951" v="6931"/>
          <ac:picMkLst>
            <pc:docMk/>
            <pc:sldMk cId="4041974430" sldId="564"/>
            <ac:picMk id="6" creationId="{04BBF5B2-396C-48A5-A1FF-DD32F5F1865B}"/>
          </ac:picMkLst>
        </pc:picChg>
      </pc:sldChg>
      <pc:sldChg chg="add">
        <pc:chgData name="Sharon ONeal" userId="00fd13140c01cef7" providerId="LiveId" clId="{45F8FFE7-1883-4340-9199-37CC88F021EA}" dt="2022-02-28T02:30:30.381" v="6443" actId="2890"/>
        <pc:sldMkLst>
          <pc:docMk/>
          <pc:sldMk cId="1985756272" sldId="565"/>
        </pc:sldMkLst>
      </pc:sldChg>
      <pc:sldChg chg="modSp add del mod replId">
        <pc:chgData name="Sharon ONeal" userId="00fd13140c01cef7" providerId="LiveId" clId="{45F8FFE7-1883-4340-9199-37CC88F021EA}" dt="2022-02-27T01:14:42.699" v="6441" actId="47"/>
        <pc:sldMkLst>
          <pc:docMk/>
          <pc:sldMk cId="2005964359" sldId="565"/>
        </pc:sldMkLst>
        <pc:spChg chg="mod">
          <ac:chgData name="Sharon ONeal" userId="00fd13140c01cef7" providerId="LiveId" clId="{45F8FFE7-1883-4340-9199-37CC88F021EA}" dt="2022-02-27T00:48:18.172" v="5487" actId="20577"/>
          <ac:spMkLst>
            <pc:docMk/>
            <pc:sldMk cId="2005964359" sldId="565"/>
            <ac:spMk id="4" creationId="{DE1C40D6-9840-45CC-8654-E3B9C386A29F}"/>
          </ac:spMkLst>
        </pc:spChg>
        <pc:spChg chg="mod">
          <ac:chgData name="Sharon ONeal" userId="00fd13140c01cef7" providerId="LiveId" clId="{45F8FFE7-1883-4340-9199-37CC88F021EA}" dt="2022-02-27T01:13:55.953" v="6436" actId="20577"/>
          <ac:spMkLst>
            <pc:docMk/>
            <pc:sldMk cId="2005964359" sldId="565"/>
            <ac:spMk id="5" creationId="{6EC2293C-7256-4833-8F78-B193A4A84F2B}"/>
          </ac:spMkLst>
        </pc:spChg>
      </pc:sldChg>
      <pc:sldChg chg="modSp add replId modAnim">
        <pc:chgData name="Sharon ONeal" userId="00fd13140c01cef7" providerId="LiveId" clId="{45F8FFE7-1883-4340-9199-37CC88F021EA}" dt="2022-02-28T13:59:54.531" v="7155"/>
        <pc:sldMkLst>
          <pc:docMk/>
          <pc:sldMk cId="1842077977" sldId="566"/>
        </pc:sldMkLst>
        <pc:spChg chg="mod">
          <ac:chgData name="Sharon ONeal" userId="00fd13140c01cef7" providerId="LiveId" clId="{45F8FFE7-1883-4340-9199-37CC88F021EA}" dt="2022-02-28T13:59:36.463" v="7154" actId="20577"/>
          <ac:spMkLst>
            <pc:docMk/>
            <pc:sldMk cId="1842077977" sldId="566"/>
            <ac:spMk id="5" creationId="{6EC2293C-7256-4833-8F78-B193A4A84F2B}"/>
          </ac:spMkLst>
        </pc:spChg>
      </pc:sldChg>
      <pc:sldChg chg="modSp add del mod">
        <pc:chgData name="Sharon ONeal" userId="00fd13140c01cef7" providerId="LiveId" clId="{45F8FFE7-1883-4340-9199-37CC88F021EA}" dt="2022-02-27T01:47:48.759" v="6442" actId="47"/>
        <pc:sldMkLst>
          <pc:docMk/>
          <pc:sldMk cId="4268374229" sldId="566"/>
        </pc:sldMkLst>
        <pc:spChg chg="mod">
          <ac:chgData name="Sharon ONeal" userId="00fd13140c01cef7" providerId="LiveId" clId="{45F8FFE7-1883-4340-9199-37CC88F021EA}" dt="2022-02-27T00:48:48.801" v="5526" actId="20577"/>
          <ac:spMkLst>
            <pc:docMk/>
            <pc:sldMk cId="4268374229" sldId="566"/>
            <ac:spMk id="4" creationId="{EB520C44-930C-4C03-9CB2-AC0ECC591868}"/>
          </ac:spMkLst>
        </pc:spChg>
      </pc:sldChg>
      <pc:sldChg chg="addSp delSp modSp add mod ord delAnim modAnim">
        <pc:chgData name="Sharon ONeal" userId="00fd13140c01cef7" providerId="LiveId" clId="{45F8FFE7-1883-4340-9199-37CC88F021EA}" dt="2022-02-28T02:42:51.666" v="7129" actId="20577"/>
        <pc:sldMkLst>
          <pc:docMk/>
          <pc:sldMk cId="734310009" sldId="567"/>
        </pc:sldMkLst>
        <pc:spChg chg="mod">
          <ac:chgData name="Sharon ONeal" userId="00fd13140c01cef7" providerId="LiveId" clId="{45F8FFE7-1883-4340-9199-37CC88F021EA}" dt="2022-02-28T02:37:09.849" v="6774" actId="20577"/>
          <ac:spMkLst>
            <pc:docMk/>
            <pc:sldMk cId="734310009" sldId="567"/>
            <ac:spMk id="4" creationId="{DE1C40D6-9840-45CC-8654-E3B9C386A29F}"/>
          </ac:spMkLst>
        </pc:spChg>
        <pc:spChg chg="del">
          <ac:chgData name="Sharon ONeal" userId="00fd13140c01cef7" providerId="LiveId" clId="{45F8FFE7-1883-4340-9199-37CC88F021EA}" dt="2022-02-28T02:37:16.285" v="6776" actId="478"/>
          <ac:spMkLst>
            <pc:docMk/>
            <pc:sldMk cId="734310009" sldId="567"/>
            <ac:spMk id="5" creationId="{6EC2293C-7256-4833-8F78-B193A4A84F2B}"/>
          </ac:spMkLst>
        </pc:spChg>
        <pc:spChg chg="add del mod">
          <ac:chgData name="Sharon ONeal" userId="00fd13140c01cef7" providerId="LiveId" clId="{45F8FFE7-1883-4340-9199-37CC88F021EA}" dt="2022-02-28T02:37:19.305" v="6777" actId="478"/>
          <ac:spMkLst>
            <pc:docMk/>
            <pc:sldMk cId="734310009" sldId="567"/>
            <ac:spMk id="8" creationId="{BFBBEAEF-D424-414F-BE62-7DE1113B1D1F}"/>
          </ac:spMkLst>
        </pc:spChg>
        <pc:spChg chg="add del mod">
          <ac:chgData name="Sharon ONeal" userId="00fd13140c01cef7" providerId="LiveId" clId="{45F8FFE7-1883-4340-9199-37CC88F021EA}" dt="2022-02-28T02:40:34.346" v="6932" actId="478"/>
          <ac:spMkLst>
            <pc:docMk/>
            <pc:sldMk cId="734310009" sldId="567"/>
            <ac:spMk id="9" creationId="{1C06241F-0744-43B9-8688-79AD44018D74}"/>
          </ac:spMkLst>
        </pc:spChg>
        <pc:spChg chg="add mod">
          <ac:chgData name="Sharon ONeal" userId="00fd13140c01cef7" providerId="LiveId" clId="{45F8FFE7-1883-4340-9199-37CC88F021EA}" dt="2022-02-28T02:41:05.820" v="6935" actId="164"/>
          <ac:spMkLst>
            <pc:docMk/>
            <pc:sldMk cId="734310009" sldId="567"/>
            <ac:spMk id="11" creationId="{1D1B1F0F-32DA-4D0D-A97B-AC17D4B2D5F8}"/>
          </ac:spMkLst>
        </pc:spChg>
        <pc:spChg chg="add mod">
          <ac:chgData name="Sharon ONeal" userId="00fd13140c01cef7" providerId="LiveId" clId="{45F8FFE7-1883-4340-9199-37CC88F021EA}" dt="2022-02-28T02:41:05.820" v="6935" actId="164"/>
          <ac:spMkLst>
            <pc:docMk/>
            <pc:sldMk cId="734310009" sldId="567"/>
            <ac:spMk id="12" creationId="{B4A60439-5CD6-43D8-AF6C-8F170A6B0448}"/>
          </ac:spMkLst>
        </pc:spChg>
        <pc:spChg chg="add mod">
          <ac:chgData name="Sharon ONeal" userId="00fd13140c01cef7" providerId="LiveId" clId="{45F8FFE7-1883-4340-9199-37CC88F021EA}" dt="2022-02-28T02:42:51.666" v="7129" actId="20577"/>
          <ac:spMkLst>
            <pc:docMk/>
            <pc:sldMk cId="734310009" sldId="567"/>
            <ac:spMk id="14" creationId="{A9761746-188B-43A5-9F93-636F1DCDA41B}"/>
          </ac:spMkLst>
        </pc:spChg>
        <pc:grpChg chg="add mod">
          <ac:chgData name="Sharon ONeal" userId="00fd13140c01cef7" providerId="LiveId" clId="{45F8FFE7-1883-4340-9199-37CC88F021EA}" dt="2022-02-28T02:42:34.049" v="7121" actId="1076"/>
          <ac:grpSpMkLst>
            <pc:docMk/>
            <pc:sldMk cId="734310009" sldId="567"/>
            <ac:grpSpMk id="13" creationId="{A9427376-2422-4E33-A00F-DB783C8047A7}"/>
          </ac:grpSpMkLst>
        </pc:grpChg>
        <pc:picChg chg="del">
          <ac:chgData name="Sharon ONeal" userId="00fd13140c01cef7" providerId="LiveId" clId="{45F8FFE7-1883-4340-9199-37CC88F021EA}" dt="2022-02-28T02:37:13.464" v="6775" actId="478"/>
          <ac:picMkLst>
            <pc:docMk/>
            <pc:sldMk cId="734310009" sldId="567"/>
            <ac:picMk id="7" creationId="{F251D55C-0D56-488A-84DF-DE49D5E751EE}"/>
          </ac:picMkLst>
        </pc:picChg>
        <pc:picChg chg="add mod">
          <ac:chgData name="Sharon ONeal" userId="00fd13140c01cef7" providerId="LiveId" clId="{45F8FFE7-1883-4340-9199-37CC88F021EA}" dt="2022-02-28T02:41:05.820" v="6935" actId="164"/>
          <ac:picMkLst>
            <pc:docMk/>
            <pc:sldMk cId="734310009" sldId="567"/>
            <ac:picMk id="10" creationId="{E6D65E33-7391-43F3-8158-A0EE26F3EE6B}"/>
          </ac:picMkLst>
        </pc:picChg>
      </pc:sldChg>
      <pc:sldChg chg="add del replId">
        <pc:chgData name="Sharon ONeal" userId="00fd13140c01cef7" providerId="LiveId" clId="{45F8FFE7-1883-4340-9199-37CC88F021EA}" dt="2022-02-27T00:48:53.115" v="5527" actId="47"/>
        <pc:sldMkLst>
          <pc:docMk/>
          <pc:sldMk cId="1027236666" sldId="567"/>
        </pc:sldMkLst>
      </pc:sldChg>
    </pc:docChg>
  </pc:docChgLst>
  <pc:docChgLst>
    <pc:chgData name="Sharon ONeal" userId="00fd13140c01cef7" providerId="LiveId" clId="{C0E20963-B7A1-4401-9ED0-8E7C7D1465F9}"/>
    <pc:docChg chg="addSld delSld modSld">
      <pc:chgData name="Sharon ONeal" userId="00fd13140c01cef7" providerId="LiveId" clId="{C0E20963-B7A1-4401-9ED0-8E7C7D1465F9}" dt="2022-02-25T03:50:57.987" v="4211"/>
      <pc:docMkLst>
        <pc:docMk/>
      </pc:docMkLst>
      <pc:sldChg chg="del">
        <pc:chgData name="Sharon ONeal" userId="00fd13140c01cef7" providerId="LiveId" clId="{C0E20963-B7A1-4401-9ED0-8E7C7D1465F9}" dt="2022-02-25T02:17:25.997" v="0" actId="47"/>
        <pc:sldMkLst>
          <pc:docMk/>
          <pc:sldMk cId="3672701046" sldId="539"/>
        </pc:sldMkLst>
      </pc:sldChg>
      <pc:sldChg chg="modSp add mod modAnim">
        <pc:chgData name="Sharon ONeal" userId="00fd13140c01cef7" providerId="LiveId" clId="{C0E20963-B7A1-4401-9ED0-8E7C7D1465F9}" dt="2022-02-25T02:26:43.335" v="752" actId="5793"/>
        <pc:sldMkLst>
          <pc:docMk/>
          <pc:sldMk cId="1357627193" sldId="547"/>
        </pc:sldMkLst>
        <pc:spChg chg="mod">
          <ac:chgData name="Sharon ONeal" userId="00fd13140c01cef7" providerId="LiveId" clId="{C0E20963-B7A1-4401-9ED0-8E7C7D1465F9}" dt="2022-02-25T02:17:48.940" v="24" actId="20577"/>
          <ac:spMkLst>
            <pc:docMk/>
            <pc:sldMk cId="1357627193" sldId="547"/>
            <ac:spMk id="3" creationId="{DE677DF3-E4C7-4699-B103-C84988A39D33}"/>
          </ac:spMkLst>
        </pc:spChg>
        <pc:spChg chg="mod">
          <ac:chgData name="Sharon ONeal" userId="00fd13140c01cef7" providerId="LiveId" clId="{C0E20963-B7A1-4401-9ED0-8E7C7D1465F9}" dt="2022-02-25T02:17:57.037" v="41" actId="20577"/>
          <ac:spMkLst>
            <pc:docMk/>
            <pc:sldMk cId="1357627193" sldId="547"/>
            <ac:spMk id="4" creationId="{EB520C44-930C-4C03-9CB2-AC0ECC591868}"/>
          </ac:spMkLst>
        </pc:spChg>
        <pc:spChg chg="mod">
          <ac:chgData name="Sharon ONeal" userId="00fd13140c01cef7" providerId="LiveId" clId="{C0E20963-B7A1-4401-9ED0-8E7C7D1465F9}" dt="2022-02-25T02:26:43.335" v="752" actId="5793"/>
          <ac:spMkLst>
            <pc:docMk/>
            <pc:sldMk cId="1357627193" sldId="547"/>
            <ac:spMk id="5" creationId="{1A4ECF96-2C99-4341-A410-78E075518EC4}"/>
          </ac:spMkLst>
        </pc:spChg>
      </pc:sldChg>
      <pc:sldChg chg="modSp add mod modAnim">
        <pc:chgData name="Sharon ONeal" userId="00fd13140c01cef7" providerId="LiveId" clId="{C0E20963-B7A1-4401-9ED0-8E7C7D1465F9}" dt="2022-02-25T02:26:47.208" v="753"/>
        <pc:sldMkLst>
          <pc:docMk/>
          <pc:sldMk cId="4278192662" sldId="548"/>
        </pc:sldMkLst>
        <pc:spChg chg="mod">
          <ac:chgData name="Sharon ONeal" userId="00fd13140c01cef7" providerId="LiveId" clId="{C0E20963-B7A1-4401-9ED0-8E7C7D1465F9}" dt="2022-02-25T02:24:48.589" v="627" actId="20577"/>
          <ac:spMkLst>
            <pc:docMk/>
            <pc:sldMk cId="4278192662" sldId="548"/>
            <ac:spMk id="3" creationId="{AB12DA04-5AF7-4DF0-8453-6E2D797F23DE}"/>
          </ac:spMkLst>
        </pc:spChg>
        <pc:spChg chg="mod">
          <ac:chgData name="Sharon ONeal" userId="00fd13140c01cef7" providerId="LiveId" clId="{C0E20963-B7A1-4401-9ED0-8E7C7D1465F9}" dt="2022-02-25T02:25:06.510" v="663" actId="20577"/>
          <ac:spMkLst>
            <pc:docMk/>
            <pc:sldMk cId="4278192662" sldId="548"/>
            <ac:spMk id="4" creationId="{DE1C40D6-9840-45CC-8654-E3B9C386A29F}"/>
          </ac:spMkLst>
        </pc:spChg>
        <pc:spChg chg="mod">
          <ac:chgData name="Sharon ONeal" userId="00fd13140c01cef7" providerId="LiveId" clId="{C0E20963-B7A1-4401-9ED0-8E7C7D1465F9}" dt="2022-02-25T02:26:47.208" v="753"/>
          <ac:spMkLst>
            <pc:docMk/>
            <pc:sldMk cId="4278192662" sldId="548"/>
            <ac:spMk id="5" creationId="{6EC2293C-7256-4833-8F78-B193A4A84F2B}"/>
          </ac:spMkLst>
        </pc:spChg>
      </pc:sldChg>
      <pc:sldChg chg="add">
        <pc:chgData name="Sharon ONeal" userId="00fd13140c01cef7" providerId="LiveId" clId="{C0E20963-B7A1-4401-9ED0-8E7C7D1465F9}" dt="2022-02-25T02:27:56.892" v="754"/>
        <pc:sldMkLst>
          <pc:docMk/>
          <pc:sldMk cId="4188285715" sldId="549"/>
        </pc:sldMkLst>
      </pc:sldChg>
      <pc:sldChg chg="modSp add mod modAnim">
        <pc:chgData name="Sharon ONeal" userId="00fd13140c01cef7" providerId="LiveId" clId="{C0E20963-B7A1-4401-9ED0-8E7C7D1465F9}" dt="2022-02-25T02:39:29.198" v="1327" actId="20577"/>
        <pc:sldMkLst>
          <pc:docMk/>
          <pc:sldMk cId="3911134622" sldId="550"/>
        </pc:sldMkLst>
        <pc:spChg chg="mod">
          <ac:chgData name="Sharon ONeal" userId="00fd13140c01cef7" providerId="LiveId" clId="{C0E20963-B7A1-4401-9ED0-8E7C7D1465F9}" dt="2022-02-25T02:29:29.850" v="767" actId="20577"/>
          <ac:spMkLst>
            <pc:docMk/>
            <pc:sldMk cId="3911134622" sldId="550"/>
            <ac:spMk id="4" creationId="{EB520C44-930C-4C03-9CB2-AC0ECC591868}"/>
          </ac:spMkLst>
        </pc:spChg>
        <pc:spChg chg="mod">
          <ac:chgData name="Sharon ONeal" userId="00fd13140c01cef7" providerId="LiveId" clId="{C0E20963-B7A1-4401-9ED0-8E7C7D1465F9}" dt="2022-02-25T02:39:29.198" v="1327" actId="20577"/>
          <ac:spMkLst>
            <pc:docMk/>
            <pc:sldMk cId="3911134622" sldId="550"/>
            <ac:spMk id="5" creationId="{1A4ECF96-2C99-4341-A410-78E075518EC4}"/>
          </ac:spMkLst>
        </pc:spChg>
      </pc:sldChg>
      <pc:sldChg chg="modSp add mod replId modAnim">
        <pc:chgData name="Sharon ONeal" userId="00fd13140c01cef7" providerId="LiveId" clId="{C0E20963-B7A1-4401-9ED0-8E7C7D1465F9}" dt="2022-02-25T02:46:51.938" v="1766" actId="20577"/>
        <pc:sldMkLst>
          <pc:docMk/>
          <pc:sldMk cId="2261029153" sldId="551"/>
        </pc:sldMkLst>
        <pc:spChg chg="mod">
          <ac:chgData name="Sharon ONeal" userId="00fd13140c01cef7" providerId="LiveId" clId="{C0E20963-B7A1-4401-9ED0-8E7C7D1465F9}" dt="2022-02-25T02:29:38.349" v="779" actId="20577"/>
          <ac:spMkLst>
            <pc:docMk/>
            <pc:sldMk cId="2261029153" sldId="551"/>
            <ac:spMk id="4" creationId="{DE1C40D6-9840-45CC-8654-E3B9C386A29F}"/>
          </ac:spMkLst>
        </pc:spChg>
        <pc:spChg chg="mod">
          <ac:chgData name="Sharon ONeal" userId="00fd13140c01cef7" providerId="LiveId" clId="{C0E20963-B7A1-4401-9ED0-8E7C7D1465F9}" dt="2022-02-25T02:46:51.938" v="1766" actId="20577"/>
          <ac:spMkLst>
            <pc:docMk/>
            <pc:sldMk cId="2261029153" sldId="551"/>
            <ac:spMk id="5" creationId="{6EC2293C-7256-4833-8F78-B193A4A84F2B}"/>
          </ac:spMkLst>
        </pc:spChg>
      </pc:sldChg>
      <pc:sldChg chg="modSp add mod modAnim">
        <pc:chgData name="Sharon ONeal" userId="00fd13140c01cef7" providerId="LiveId" clId="{C0E20963-B7A1-4401-9ED0-8E7C7D1465F9}" dt="2022-02-25T03:18:08.760" v="2469" actId="20577"/>
        <pc:sldMkLst>
          <pc:docMk/>
          <pc:sldMk cId="1408756677" sldId="552"/>
        </pc:sldMkLst>
        <pc:spChg chg="mod">
          <ac:chgData name="Sharon ONeal" userId="00fd13140c01cef7" providerId="LiveId" clId="{C0E20963-B7A1-4401-9ED0-8E7C7D1465F9}" dt="2022-02-25T02:29:51.377" v="789" actId="20577"/>
          <ac:spMkLst>
            <pc:docMk/>
            <pc:sldMk cId="1408756677" sldId="552"/>
            <ac:spMk id="4" creationId="{EB520C44-930C-4C03-9CB2-AC0ECC591868}"/>
          </ac:spMkLst>
        </pc:spChg>
        <pc:spChg chg="mod">
          <ac:chgData name="Sharon ONeal" userId="00fd13140c01cef7" providerId="LiveId" clId="{C0E20963-B7A1-4401-9ED0-8E7C7D1465F9}" dt="2022-02-25T03:18:08.760" v="2469" actId="20577"/>
          <ac:spMkLst>
            <pc:docMk/>
            <pc:sldMk cId="1408756677" sldId="552"/>
            <ac:spMk id="5" creationId="{1A4ECF96-2C99-4341-A410-78E075518EC4}"/>
          </ac:spMkLst>
        </pc:spChg>
      </pc:sldChg>
      <pc:sldChg chg="modSp add mod replId modAnim">
        <pc:chgData name="Sharon ONeal" userId="00fd13140c01cef7" providerId="LiveId" clId="{C0E20963-B7A1-4401-9ED0-8E7C7D1465F9}" dt="2022-02-25T03:21:48.573" v="2765" actId="20577"/>
        <pc:sldMkLst>
          <pc:docMk/>
          <pc:sldMk cId="2114162629" sldId="553"/>
        </pc:sldMkLst>
        <pc:spChg chg="mod">
          <ac:chgData name="Sharon ONeal" userId="00fd13140c01cef7" providerId="LiveId" clId="{C0E20963-B7A1-4401-9ED0-8E7C7D1465F9}" dt="2022-02-25T02:29:58.479" v="798" actId="20577"/>
          <ac:spMkLst>
            <pc:docMk/>
            <pc:sldMk cId="2114162629" sldId="553"/>
            <ac:spMk id="4" creationId="{DE1C40D6-9840-45CC-8654-E3B9C386A29F}"/>
          </ac:spMkLst>
        </pc:spChg>
        <pc:spChg chg="mod">
          <ac:chgData name="Sharon ONeal" userId="00fd13140c01cef7" providerId="LiveId" clId="{C0E20963-B7A1-4401-9ED0-8E7C7D1465F9}" dt="2022-02-25T03:21:48.573" v="2765" actId="20577"/>
          <ac:spMkLst>
            <pc:docMk/>
            <pc:sldMk cId="2114162629" sldId="553"/>
            <ac:spMk id="5" creationId="{6EC2293C-7256-4833-8F78-B193A4A84F2B}"/>
          </ac:spMkLst>
        </pc:spChg>
      </pc:sldChg>
      <pc:sldChg chg="modSp add mod modAnim">
        <pc:chgData name="Sharon ONeal" userId="00fd13140c01cef7" providerId="LiveId" clId="{C0E20963-B7A1-4401-9ED0-8E7C7D1465F9}" dt="2022-02-25T03:36:29.633" v="3306" actId="20577"/>
        <pc:sldMkLst>
          <pc:docMk/>
          <pc:sldMk cId="1808245797" sldId="554"/>
        </pc:sldMkLst>
        <pc:spChg chg="mod">
          <ac:chgData name="Sharon ONeal" userId="00fd13140c01cef7" providerId="LiveId" clId="{C0E20963-B7A1-4401-9ED0-8E7C7D1465F9}" dt="2022-02-25T02:30:10.336" v="816" actId="20577"/>
          <ac:spMkLst>
            <pc:docMk/>
            <pc:sldMk cId="1808245797" sldId="554"/>
            <ac:spMk id="4" creationId="{EB520C44-930C-4C03-9CB2-AC0ECC591868}"/>
          </ac:spMkLst>
        </pc:spChg>
        <pc:spChg chg="mod">
          <ac:chgData name="Sharon ONeal" userId="00fd13140c01cef7" providerId="LiveId" clId="{C0E20963-B7A1-4401-9ED0-8E7C7D1465F9}" dt="2022-02-25T03:36:29.633" v="3306" actId="20577"/>
          <ac:spMkLst>
            <pc:docMk/>
            <pc:sldMk cId="1808245797" sldId="554"/>
            <ac:spMk id="5" creationId="{1A4ECF96-2C99-4341-A410-78E075518EC4}"/>
          </ac:spMkLst>
        </pc:spChg>
      </pc:sldChg>
      <pc:sldChg chg="modSp add mod replId modAnim">
        <pc:chgData name="Sharon ONeal" userId="00fd13140c01cef7" providerId="LiveId" clId="{C0E20963-B7A1-4401-9ED0-8E7C7D1465F9}" dt="2022-02-25T03:40:22.313" v="3615" actId="20577"/>
        <pc:sldMkLst>
          <pc:docMk/>
          <pc:sldMk cId="3365279876" sldId="555"/>
        </pc:sldMkLst>
        <pc:spChg chg="mod">
          <ac:chgData name="Sharon ONeal" userId="00fd13140c01cef7" providerId="LiveId" clId="{C0E20963-B7A1-4401-9ED0-8E7C7D1465F9}" dt="2022-02-25T02:30:16.668" v="834" actId="20577"/>
          <ac:spMkLst>
            <pc:docMk/>
            <pc:sldMk cId="3365279876" sldId="555"/>
            <ac:spMk id="4" creationId="{DE1C40D6-9840-45CC-8654-E3B9C386A29F}"/>
          </ac:spMkLst>
        </pc:spChg>
        <pc:spChg chg="mod">
          <ac:chgData name="Sharon ONeal" userId="00fd13140c01cef7" providerId="LiveId" clId="{C0E20963-B7A1-4401-9ED0-8E7C7D1465F9}" dt="2022-02-25T03:40:22.313" v="3615" actId="20577"/>
          <ac:spMkLst>
            <pc:docMk/>
            <pc:sldMk cId="3365279876" sldId="555"/>
            <ac:spMk id="5" creationId="{6EC2293C-7256-4833-8F78-B193A4A84F2B}"/>
          </ac:spMkLst>
        </pc:spChg>
      </pc:sldChg>
      <pc:sldChg chg="modSp add mod modAnim">
        <pc:chgData name="Sharon ONeal" userId="00fd13140c01cef7" providerId="LiveId" clId="{C0E20963-B7A1-4401-9ED0-8E7C7D1465F9}" dt="2022-02-25T03:45:45.674" v="4110" actId="207"/>
        <pc:sldMkLst>
          <pc:docMk/>
          <pc:sldMk cId="2927188274" sldId="556"/>
        </pc:sldMkLst>
        <pc:spChg chg="mod">
          <ac:chgData name="Sharon ONeal" userId="00fd13140c01cef7" providerId="LiveId" clId="{C0E20963-B7A1-4401-9ED0-8E7C7D1465F9}" dt="2022-02-25T02:30:34.792" v="875" actId="20577"/>
          <ac:spMkLst>
            <pc:docMk/>
            <pc:sldMk cId="2927188274" sldId="556"/>
            <ac:spMk id="4" creationId="{EB520C44-930C-4C03-9CB2-AC0ECC591868}"/>
          </ac:spMkLst>
        </pc:spChg>
        <pc:spChg chg="mod">
          <ac:chgData name="Sharon ONeal" userId="00fd13140c01cef7" providerId="LiveId" clId="{C0E20963-B7A1-4401-9ED0-8E7C7D1465F9}" dt="2022-02-25T03:45:45.674" v="4110" actId="207"/>
          <ac:spMkLst>
            <pc:docMk/>
            <pc:sldMk cId="2927188274" sldId="556"/>
            <ac:spMk id="5" creationId="{1A4ECF96-2C99-4341-A410-78E075518EC4}"/>
          </ac:spMkLst>
        </pc:spChg>
      </pc:sldChg>
      <pc:sldChg chg="modSp add mod replId modAnim">
        <pc:chgData name="Sharon ONeal" userId="00fd13140c01cef7" providerId="LiveId" clId="{C0E20963-B7A1-4401-9ED0-8E7C7D1465F9}" dt="2022-02-25T03:46:51.850" v="4210" actId="20577"/>
        <pc:sldMkLst>
          <pc:docMk/>
          <pc:sldMk cId="30689917" sldId="557"/>
        </pc:sldMkLst>
        <pc:spChg chg="mod">
          <ac:chgData name="Sharon ONeal" userId="00fd13140c01cef7" providerId="LiveId" clId="{C0E20963-B7A1-4401-9ED0-8E7C7D1465F9}" dt="2022-02-25T02:30:45.493" v="911" actId="20577"/>
          <ac:spMkLst>
            <pc:docMk/>
            <pc:sldMk cId="30689917" sldId="557"/>
            <ac:spMk id="4" creationId="{DE1C40D6-9840-45CC-8654-E3B9C386A29F}"/>
          </ac:spMkLst>
        </pc:spChg>
        <pc:spChg chg="mod">
          <ac:chgData name="Sharon ONeal" userId="00fd13140c01cef7" providerId="LiveId" clId="{C0E20963-B7A1-4401-9ED0-8E7C7D1465F9}" dt="2022-02-25T03:46:51.850" v="4210" actId="20577"/>
          <ac:spMkLst>
            <pc:docMk/>
            <pc:sldMk cId="30689917" sldId="557"/>
            <ac:spMk id="5" creationId="{6EC2293C-7256-4833-8F78-B193A4A84F2B}"/>
          </ac:spMkLst>
        </pc:spChg>
      </pc:sldChg>
      <pc:sldChg chg="add">
        <pc:chgData name="Sharon ONeal" userId="00fd13140c01cef7" providerId="LiveId" clId="{C0E20963-B7A1-4401-9ED0-8E7C7D1465F9}" dt="2022-02-25T03:50:57.987" v="4211"/>
        <pc:sldMkLst>
          <pc:docMk/>
          <pc:sldMk cId="167482293" sldId="5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3684C-F081-544B-8C90-A5795DCABDF2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1DD33-2A06-9443-920E-9A8794B892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02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ctur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56E2D8-B0F2-4654-9865-CC7CB181AC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769" y="1126856"/>
            <a:ext cx="7456251" cy="551722"/>
          </a:xfrm>
        </p:spPr>
        <p:txBody>
          <a:bodyPr/>
          <a:lstStyle>
            <a:lvl1pPr algn="ctr">
              <a:defRPr sz="2800" b="1" i="1">
                <a:solidFill>
                  <a:srgbClr val="0C234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Module Title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C9A66B2-3159-4DA3-87AF-49F48742A7E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53116" y="3307603"/>
            <a:ext cx="4941381" cy="430009"/>
          </a:xfrm>
        </p:spPr>
        <p:txBody>
          <a:bodyPr/>
          <a:lstStyle>
            <a:lvl1pPr marL="0" indent="0" algn="ctr">
              <a:buFontTx/>
              <a:buNone/>
              <a:defRPr cap="all" baseline="0">
                <a:solidFill>
                  <a:srgbClr val="0C234B"/>
                </a:solidFill>
              </a:defRPr>
            </a:lvl1pPr>
            <a:lvl2pPr>
              <a:defRPr>
                <a:solidFill>
                  <a:srgbClr val="0C234B"/>
                </a:solidFill>
              </a:defRPr>
            </a:lvl2pPr>
            <a:lvl3pPr>
              <a:defRPr>
                <a:solidFill>
                  <a:srgbClr val="0C234B"/>
                </a:solidFill>
              </a:defRPr>
            </a:lvl3pPr>
            <a:lvl4pPr>
              <a:defRPr>
                <a:solidFill>
                  <a:srgbClr val="0C234B"/>
                </a:solidFill>
              </a:defRPr>
            </a:lvl4pPr>
            <a:lvl5pPr>
              <a:defRPr>
                <a:solidFill>
                  <a:srgbClr val="0C234B"/>
                </a:solidFill>
              </a:defRPr>
            </a:lvl5pPr>
          </a:lstStyle>
          <a:p>
            <a:pPr lvl="0"/>
            <a:r>
              <a:rPr lang="en-US" dirty="0"/>
              <a:t>INSTRUCTOR NAME</a:t>
            </a:r>
          </a:p>
        </p:txBody>
      </p:sp>
      <p:pic>
        <p:nvPicPr>
          <p:cNvPr id="20" name="Picture 19" descr="Software Engineering at UA College of Engineering">
            <a:extLst>
              <a:ext uri="{FF2B5EF4-FFF2-40B4-BE49-F238E27FC236}">
                <a16:creationId xmlns:a16="http://schemas.microsoft.com/office/drawing/2014/main" id="{3D9A07D2-D5F9-43E5-80AE-CB0D627EFFA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899345" y="84119"/>
            <a:ext cx="3345309" cy="917974"/>
          </a:xfrm>
          <a:prstGeom prst="rect">
            <a:avLst/>
          </a:prstGeom>
        </p:spPr>
      </p:pic>
      <p:pic>
        <p:nvPicPr>
          <p:cNvPr id="21" name="Picture 20" descr="The University of Arizona">
            <a:extLst>
              <a:ext uri="{FF2B5EF4-FFF2-40B4-BE49-F238E27FC236}">
                <a16:creationId xmlns:a16="http://schemas.microsoft.com/office/drawing/2014/main" id="{07FF5982-BE0A-4A61-819E-3CE5DA5254C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6264" y="4039984"/>
            <a:ext cx="718393" cy="6737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5A034A-4D1D-4596-986F-30BAC69E7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4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Descripti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3">
            <a:extLst>
              <a:ext uri="{FF2B5EF4-FFF2-40B4-BE49-F238E27FC236}">
                <a16:creationId xmlns:a16="http://schemas.microsoft.com/office/drawing/2014/main" id="{7A7E4853-92BF-8943-98F7-E8F30CF4C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2659" y="513232"/>
            <a:ext cx="14288" cy="4114800"/>
          </a:xfrm>
          <a:custGeom>
            <a:avLst/>
            <a:gdLst/>
            <a:ahLst/>
            <a:cxnLst/>
            <a:rect l="l" t="t" r="r" b="b"/>
            <a:pathLst>
              <a:path w="28575" h="8229600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3D8E40B-5CDD-482B-A8A2-E3EE5E2AA1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8323" y="1000953"/>
            <a:ext cx="3523099" cy="829858"/>
          </a:xfrm>
        </p:spPr>
        <p:txBody>
          <a:bodyPr anchor="t"/>
          <a:lstStyle>
            <a:lvl1pPr>
              <a:defRPr sz="2800" b="1">
                <a:solidFill>
                  <a:srgbClr val="0C234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C53A6308-0DEF-4FBB-9772-50D65F15DCB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92215" y="512762"/>
            <a:ext cx="3785616" cy="40965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DF85D7B9-C4E0-4662-8DFA-9A07F0D749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8324" y="1984127"/>
            <a:ext cx="3523100" cy="132856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rgbClr val="0C234B"/>
                </a:solidFill>
              </a:defRPr>
            </a:lvl1pPr>
            <a:lvl2pPr marL="5143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2pPr>
            <a:lvl3pPr marL="7429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3pPr>
            <a:lvl4pPr marL="9715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4pPr>
            <a:lvl5pPr marL="12001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4DFAA4-C6ED-4EA7-BAE0-FF091FDDB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0D47C1-8BC7-4B83-9853-7819B4AC3427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875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Description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9DADA874-09C4-40DA-921E-911AD02E4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C234B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7A7E4853-92BF-8943-98F7-E8F30CF4C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2659" y="513232"/>
            <a:ext cx="14288" cy="4114800"/>
          </a:xfrm>
          <a:custGeom>
            <a:avLst/>
            <a:gdLst/>
            <a:ahLst/>
            <a:cxnLst/>
            <a:rect l="l" t="t" r="r" b="b"/>
            <a:pathLst>
              <a:path w="28575" h="8229600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AB0520"/>
            </a:solidFill>
          </a:ln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3D8E40B-5CDD-482B-A8A2-E3EE5E2AA1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8323" y="1000953"/>
            <a:ext cx="3523099" cy="829858"/>
          </a:xfrm>
        </p:spPr>
        <p:txBody>
          <a:bodyPr anchor="t"/>
          <a:lstStyle>
            <a:lvl1pPr>
              <a:defRPr sz="28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C53A6308-0DEF-4FBB-9772-50D65F15DCB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92215" y="512762"/>
            <a:ext cx="3785616" cy="4096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DF85D7B9-C4E0-4662-8DFA-9A07F0D749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8324" y="1984127"/>
            <a:ext cx="3523100" cy="132856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5143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2pPr>
            <a:lvl3pPr marL="7429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3pPr>
            <a:lvl4pPr marL="9715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4pPr>
            <a:lvl5pPr marL="12001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238B92-4D2A-4D8D-8117-7E0626A0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0951A1-6C41-4E6A-886D-1CC98BB84AAF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6817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deas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EE305CF2-3738-8E46-A4CD-EFB5936BA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C234B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432242-6D23-104C-983C-E3A1DF429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430263" y="2447925"/>
            <a:ext cx="2307398" cy="24765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C4679-B76D-446E-9CCB-9DAC4D9DB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94" y="1217646"/>
            <a:ext cx="3146898" cy="2307398"/>
          </a:xfrm>
        </p:spPr>
        <p:txBody>
          <a:bodyPr/>
          <a:lstStyle>
            <a:lvl1pPr>
              <a:defRPr sz="28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BDFA61D4-D8FF-4298-93DD-16FDEE7F7B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38928" y="523368"/>
            <a:ext cx="2260871" cy="346386"/>
          </a:xfrm>
        </p:spPr>
        <p:txBody>
          <a:bodyPr/>
          <a:lstStyle>
            <a:lvl1pPr marL="0" indent="0">
              <a:buFontTx/>
              <a:buNone/>
              <a:defRPr sz="1800" cap="all" baseline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 err="1"/>
              <a:t>SubheaD</a:t>
            </a:r>
            <a:r>
              <a:rPr lang="en-US" dirty="0"/>
              <a:t> Goes Here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1A7152A-57B2-4642-8BD7-3236D551DE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8928" y="968375"/>
            <a:ext cx="3390878" cy="11461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7BD57DE-C61D-4720-98A7-5B813CE737E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8928" y="2363479"/>
            <a:ext cx="2260871" cy="346386"/>
          </a:xfrm>
        </p:spPr>
        <p:txBody>
          <a:bodyPr/>
          <a:lstStyle>
            <a:lvl1pPr marL="0" indent="0">
              <a:buFontTx/>
              <a:buNone/>
              <a:defRPr sz="1800" cap="all" baseline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 err="1"/>
              <a:t>SubheaD</a:t>
            </a:r>
            <a:r>
              <a:rPr lang="en-US" dirty="0"/>
              <a:t> Goes Here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699377F-85F4-4F4B-A746-2127DC7F90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38928" y="2808486"/>
            <a:ext cx="3390878" cy="11461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B14529-B7A5-4199-894F-E232595AC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13B0AE-8459-448A-BA1A-E0034A834D9D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9053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dea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EE305CF2-3738-8E46-A4CD-EFB5936BA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8308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C234B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432242-6D23-104C-983C-E3A1DF429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430263" y="2447925"/>
            <a:ext cx="2307398" cy="24765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C4679-B76D-446E-9CCB-9DAC4D9DB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94" y="1217646"/>
            <a:ext cx="3146898" cy="2307398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BDFA61D4-D8FF-4298-93DD-16FDEE7F7B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38928" y="523368"/>
            <a:ext cx="2260871" cy="346386"/>
          </a:xfrm>
        </p:spPr>
        <p:txBody>
          <a:bodyPr/>
          <a:lstStyle>
            <a:lvl1pPr marL="0" indent="0">
              <a:buFontTx/>
              <a:buNone/>
              <a:defRPr sz="1800" cap="all" baseline="0"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 err="1"/>
              <a:t>SubheaD</a:t>
            </a:r>
            <a:r>
              <a:rPr lang="en-US" dirty="0"/>
              <a:t> Goes Here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1A7152A-57B2-4642-8BD7-3236D551DE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8928" y="968375"/>
            <a:ext cx="3390878" cy="11461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7BD57DE-C61D-4720-98A7-5B813CE737E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8928" y="2363479"/>
            <a:ext cx="2260871" cy="346386"/>
          </a:xfrm>
        </p:spPr>
        <p:txBody>
          <a:bodyPr/>
          <a:lstStyle>
            <a:lvl1pPr marL="0" indent="0">
              <a:buFontTx/>
              <a:buNone/>
              <a:defRPr sz="1800" cap="all" baseline="0"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 err="1"/>
              <a:t>SubheaD</a:t>
            </a:r>
            <a:r>
              <a:rPr lang="en-US" dirty="0"/>
              <a:t> Goes Here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699377F-85F4-4F4B-A746-2127DC7F90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38928" y="2808486"/>
            <a:ext cx="3390878" cy="11461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614973-BDC0-4CB9-BB0C-2E61745AD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5D8BF6-356C-4B03-89B8-AE16157C1128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4987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Concep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A7E98F78-1EE8-9C46-B346-E33EA2A7C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67F30830-0281-CB4A-8A0B-32C54DACC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07653" y="3494725"/>
            <a:ext cx="4937760" cy="14288"/>
          </a:xfrm>
          <a:custGeom>
            <a:avLst/>
            <a:gdLst/>
            <a:ahLst/>
            <a:cxnLst/>
            <a:rect l="l" t="t" r="r" b="b"/>
            <a:pathLst>
              <a:path w="7200900" h="28575">
                <a:moveTo>
                  <a:pt x="7200899" y="28574"/>
                </a:moveTo>
                <a:lnTo>
                  <a:pt x="0" y="28574"/>
                </a:lnTo>
                <a:lnTo>
                  <a:pt x="0" y="0"/>
                </a:lnTo>
                <a:lnTo>
                  <a:pt x="7200899" y="0"/>
                </a:lnTo>
                <a:lnTo>
                  <a:pt x="7200899" y="28574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5ECD14E-A5AB-49DD-9065-1CBBD51F21C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4598" y="514350"/>
            <a:ext cx="2276475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F49E2-EB74-4301-8271-7116682C8A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7652" y="1052276"/>
            <a:ext cx="4950547" cy="2332950"/>
          </a:xfrm>
        </p:spPr>
        <p:txBody>
          <a:bodyPr/>
          <a:lstStyle>
            <a:lvl1pPr>
              <a:defRPr sz="2800" i="1"/>
            </a:lvl1pPr>
          </a:lstStyle>
          <a:p>
            <a:r>
              <a:rPr lang="en-US" dirty="0"/>
              <a:t>“Add a quote or a big concept that you want to highlight in your lecture”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FB7504E-76BE-4248-B6B6-AE7661B7FF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08375" y="3686175"/>
            <a:ext cx="3067050" cy="247650"/>
          </a:xfrm>
        </p:spPr>
        <p:txBody>
          <a:bodyPr/>
          <a:lstStyle>
            <a:lvl1pPr>
              <a:defRPr cap="all" baseline="0"/>
            </a:lvl1pPr>
          </a:lstStyle>
          <a:p>
            <a:pPr lvl="0"/>
            <a:r>
              <a:rPr lang="en-US" dirty="0"/>
              <a:t>Add a Reference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9946E3-4CC6-4B76-A658-02E32156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B863CB-DBB0-4230-A508-083F34E66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999654" y="4279392"/>
            <a:ext cx="917089" cy="7040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28805B-E224-4B42-8631-AD7BE5E6D306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8323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Concep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8">
            <a:extLst>
              <a:ext uri="{FF2B5EF4-FFF2-40B4-BE49-F238E27FC236}">
                <a16:creationId xmlns:a16="http://schemas.microsoft.com/office/drawing/2014/main" id="{67F30830-0281-CB4A-8A0B-32C54DACC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07653" y="3494725"/>
            <a:ext cx="4937760" cy="14288"/>
          </a:xfrm>
          <a:custGeom>
            <a:avLst/>
            <a:gdLst/>
            <a:ahLst/>
            <a:cxnLst/>
            <a:rect l="l" t="t" r="r" b="b"/>
            <a:pathLst>
              <a:path w="7200900" h="28575">
                <a:moveTo>
                  <a:pt x="7200899" y="28574"/>
                </a:moveTo>
                <a:lnTo>
                  <a:pt x="0" y="28574"/>
                </a:lnTo>
                <a:lnTo>
                  <a:pt x="0" y="0"/>
                </a:lnTo>
                <a:lnTo>
                  <a:pt x="7200899" y="0"/>
                </a:lnTo>
                <a:lnTo>
                  <a:pt x="7200899" y="28574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98C39FCF-BDF0-40FD-9D89-15E74753FA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4598" y="514350"/>
            <a:ext cx="2276475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F49E2-EB74-4301-8271-7116682C8A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7652" y="1052276"/>
            <a:ext cx="4950547" cy="2332950"/>
          </a:xfrm>
        </p:spPr>
        <p:txBody>
          <a:bodyPr/>
          <a:lstStyle>
            <a:lvl1pPr>
              <a:defRPr sz="2800" i="1"/>
            </a:lvl1pPr>
          </a:lstStyle>
          <a:p>
            <a:r>
              <a:rPr lang="en-US" dirty="0"/>
              <a:t>“Add a quote or a big concept that you want to highlight in your lecture”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FB7504E-76BE-4248-B6B6-AE7661B7FF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08375" y="3686175"/>
            <a:ext cx="3067050" cy="247650"/>
          </a:xfrm>
        </p:spPr>
        <p:txBody>
          <a:bodyPr/>
          <a:lstStyle>
            <a:lvl1pPr>
              <a:defRPr cap="all" baseline="0"/>
            </a:lvl1pPr>
          </a:lstStyle>
          <a:p>
            <a:pPr lvl="0"/>
            <a:r>
              <a:rPr lang="en-US" dirty="0"/>
              <a:t>Add a Reference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122581-D4BA-462D-B7A6-566E26CF1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938A1E-6CF6-4886-A9E5-4C444A88CE16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2088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D4FFD09F-8BBB-4F4A-A03E-0EEFA8DA3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22" name="object 9">
            <a:extLst>
              <a:ext uri="{FF2B5EF4-FFF2-40B4-BE49-F238E27FC236}">
                <a16:creationId xmlns:a16="http://schemas.microsoft.com/office/drawing/2014/main" id="{52E66EB2-263D-BA4C-964B-DCF423D7C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63263" y="416463"/>
            <a:ext cx="22860" cy="4114800"/>
          </a:xfrm>
          <a:custGeom>
            <a:avLst/>
            <a:gdLst/>
            <a:ahLst/>
            <a:cxnLst/>
            <a:rect l="l" t="t" r="r" b="b"/>
            <a:pathLst>
              <a:path w="28575" h="8229600">
                <a:moveTo>
                  <a:pt x="0" y="0"/>
                </a:moveTo>
                <a:lnTo>
                  <a:pt x="28574" y="0"/>
                </a:lnTo>
                <a:lnTo>
                  <a:pt x="28574" y="8229599"/>
                </a:lnTo>
                <a:lnTo>
                  <a:pt x="0" y="8229599"/>
                </a:lnTo>
                <a:lnTo>
                  <a:pt x="0" y="0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39BDA-28DD-4208-87C4-93386440B4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95376"/>
            <a:ext cx="3793301" cy="1103313"/>
          </a:xfrm>
        </p:spPr>
        <p:txBody>
          <a:bodyPr/>
          <a:lstStyle>
            <a:lvl1pPr>
              <a:defRPr sz="28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6912D05-B42B-4961-BFC4-A2F86CEB381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376" y="1525218"/>
            <a:ext cx="3167063" cy="349250"/>
          </a:xfrm>
        </p:spPr>
        <p:txBody>
          <a:bodyPr/>
          <a:lstStyle>
            <a:lvl1pPr>
              <a:defRPr sz="1800" cap="all" baseline="0"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C30B01C-88F2-4FAD-859B-E87AFDD3B68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376" y="1996430"/>
            <a:ext cx="3794125" cy="2627043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1pPr>
            <a:lvl2pPr marL="5143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2pPr>
            <a:lvl3pPr marL="7429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3pPr>
            <a:lvl4pPr marL="9715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4pPr>
            <a:lvl5pPr marL="12001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5pPr>
          </a:lstStyle>
          <a:p>
            <a:pPr lvl="0"/>
            <a:r>
              <a:rPr lang="en-US" dirty="0"/>
              <a:t>Fist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E2594A5-268C-408E-8012-C424DECDEED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3501" y="342794"/>
            <a:ext cx="3081528" cy="2057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F8651DD7-63E6-4903-BD12-0592E672FD7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00647" y="2506694"/>
            <a:ext cx="3081528" cy="2057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2B0326-EFC3-4F10-B836-18ED819D7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A4E7CA-BA68-4FCC-9665-69F551E8C553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9760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9">
            <a:extLst>
              <a:ext uri="{FF2B5EF4-FFF2-40B4-BE49-F238E27FC236}">
                <a16:creationId xmlns:a16="http://schemas.microsoft.com/office/drawing/2014/main" id="{52E66EB2-263D-BA4C-964B-DCF423D7C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63263" y="416463"/>
            <a:ext cx="22860" cy="4114800"/>
          </a:xfrm>
          <a:custGeom>
            <a:avLst/>
            <a:gdLst/>
            <a:ahLst/>
            <a:cxnLst/>
            <a:rect l="l" t="t" r="r" b="b"/>
            <a:pathLst>
              <a:path w="28575" h="8229600">
                <a:moveTo>
                  <a:pt x="0" y="0"/>
                </a:moveTo>
                <a:lnTo>
                  <a:pt x="28574" y="0"/>
                </a:lnTo>
                <a:lnTo>
                  <a:pt x="28574" y="8229599"/>
                </a:lnTo>
                <a:lnTo>
                  <a:pt x="0" y="8229599"/>
                </a:lnTo>
                <a:lnTo>
                  <a:pt x="0" y="0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39BDA-28DD-4208-87C4-93386440B4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95376"/>
            <a:ext cx="3793301" cy="1103313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6912D05-B42B-4961-BFC4-A2F86CEB381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376" y="1525218"/>
            <a:ext cx="3167063" cy="349250"/>
          </a:xfrm>
        </p:spPr>
        <p:txBody>
          <a:bodyPr/>
          <a:lstStyle>
            <a:lvl1pPr>
              <a:defRPr sz="1800" cap="all" baseline="0"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C30B01C-88F2-4FAD-859B-E87AFDD3B68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376" y="1996430"/>
            <a:ext cx="3794125" cy="2627043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1pPr>
            <a:lvl2pPr marL="5143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2pPr>
            <a:lvl3pPr marL="7429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3pPr>
            <a:lvl4pPr marL="9715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4pPr>
            <a:lvl5pPr marL="12001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5pPr>
          </a:lstStyle>
          <a:p>
            <a:pPr lvl="0"/>
            <a:r>
              <a:rPr lang="en-US" dirty="0"/>
              <a:t>Fist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E2594A5-268C-408E-8012-C424DECDEED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3501" y="342794"/>
            <a:ext cx="3081528" cy="2057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F8651DD7-63E6-4903-BD12-0592E672FD7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00647" y="2506694"/>
            <a:ext cx="3081528" cy="2057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A87F3C-1845-4294-85C8-02F3C0D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277C25-3B7D-40FE-AE71-C22CA10385F6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90532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D4FFD09F-8BBB-4F4A-A03E-0EEFA8DA3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D6C86A-7EF8-4995-B791-F52BAC491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894E458-004D-40AB-9FEC-0F877818BF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18742" y="233723"/>
            <a:ext cx="1816765" cy="48589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4124E1-CD9A-4193-90CB-84D887DD908F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6CA161-D352-4F0F-911E-1773C6600C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6561" y="272355"/>
            <a:ext cx="6663688" cy="473936"/>
          </a:xfrm>
        </p:spPr>
        <p:txBody>
          <a:bodyPr/>
          <a:lstStyle>
            <a:lvl1pPr>
              <a:defRPr sz="28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42064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9C6AE3-FB74-487A-A448-DF9FBEF8E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5169CB-6D49-4D00-A9BC-847C02F5D56D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468C18-4F5D-4F75-BCB0-00D0E9C15F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6561" y="272355"/>
            <a:ext cx="6663688" cy="473936"/>
          </a:xfrm>
        </p:spPr>
        <p:txBody>
          <a:bodyPr/>
          <a:lstStyle>
            <a:lvl1pPr>
              <a:defRPr sz="28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12455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2">
            <a:extLst>
              <a:ext uri="{FF2B5EF4-FFF2-40B4-BE49-F238E27FC236}">
                <a16:creationId xmlns:a16="http://schemas.microsoft.com/office/drawing/2014/main" id="{B7C7D8D2-C446-5A4B-99DC-B14F0DCA9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41" y="0"/>
            <a:ext cx="9144000" cy="3998068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685FBF-2BCE-B549-BA09-F031EF8AC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436702" y="4411586"/>
            <a:ext cx="1527309" cy="36909"/>
            <a:chOff x="9759603" y="5883440"/>
            <a:chExt cx="3054617" cy="73818"/>
          </a:xfrm>
        </p:grpSpPr>
        <p:pic>
          <p:nvPicPr>
            <p:cNvPr id="38" name="object 10">
              <a:extLst>
                <a:ext uri="{FF2B5EF4-FFF2-40B4-BE49-F238E27FC236}">
                  <a16:creationId xmlns:a16="http://schemas.microsoft.com/office/drawing/2014/main" id="{77E5EFED-C334-5348-B195-101710A90CE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9603" y="5883440"/>
              <a:ext cx="74502" cy="73818"/>
            </a:xfrm>
            <a:prstGeom prst="rect">
              <a:avLst/>
            </a:prstGeom>
          </p:spPr>
        </p:pic>
        <p:pic>
          <p:nvPicPr>
            <p:cNvPr id="39" name="object 11">
              <a:extLst>
                <a:ext uri="{FF2B5EF4-FFF2-40B4-BE49-F238E27FC236}">
                  <a16:creationId xmlns:a16="http://schemas.microsoft.com/office/drawing/2014/main" id="{FAB9D9A9-7F38-3B4C-A7E6-008F0C8A345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8609" y="5883440"/>
              <a:ext cx="74502" cy="73818"/>
            </a:xfrm>
            <a:prstGeom prst="rect">
              <a:avLst/>
            </a:prstGeom>
          </p:spPr>
        </p:pic>
        <p:pic>
          <p:nvPicPr>
            <p:cNvPr id="40" name="object 12">
              <a:extLst>
                <a:ext uri="{FF2B5EF4-FFF2-40B4-BE49-F238E27FC236}">
                  <a16:creationId xmlns:a16="http://schemas.microsoft.com/office/drawing/2014/main" id="{22B42B0D-334F-2F40-B84F-1BD121964A3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7615" y="5883440"/>
              <a:ext cx="74502" cy="73818"/>
            </a:xfrm>
            <a:prstGeom prst="rect">
              <a:avLst/>
            </a:prstGeom>
          </p:spPr>
        </p:pic>
        <p:pic>
          <p:nvPicPr>
            <p:cNvPr id="41" name="object 13">
              <a:extLst>
                <a:ext uri="{FF2B5EF4-FFF2-40B4-BE49-F238E27FC236}">
                  <a16:creationId xmlns:a16="http://schemas.microsoft.com/office/drawing/2014/main" id="{B4A746E3-8FC4-D548-A54A-DECF26A9B56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06621" y="5883440"/>
              <a:ext cx="74502" cy="73818"/>
            </a:xfrm>
            <a:prstGeom prst="rect">
              <a:avLst/>
            </a:prstGeom>
          </p:spPr>
        </p:pic>
        <p:pic>
          <p:nvPicPr>
            <p:cNvPr id="42" name="object 14">
              <a:extLst>
                <a:ext uri="{FF2B5EF4-FFF2-40B4-BE49-F238E27FC236}">
                  <a16:creationId xmlns:a16="http://schemas.microsoft.com/office/drawing/2014/main" id="{39544134-CBCF-7F49-8BB4-E034D284836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55626" y="5883440"/>
              <a:ext cx="74502" cy="73818"/>
            </a:xfrm>
            <a:prstGeom prst="rect">
              <a:avLst/>
            </a:prstGeom>
          </p:spPr>
        </p:pic>
        <p:pic>
          <p:nvPicPr>
            <p:cNvPr id="43" name="object 15">
              <a:extLst>
                <a:ext uri="{FF2B5EF4-FFF2-40B4-BE49-F238E27FC236}">
                  <a16:creationId xmlns:a16="http://schemas.microsoft.com/office/drawing/2014/main" id="{77E4E128-5E53-4E45-9186-7F2CB15E9C0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04632" y="5883440"/>
              <a:ext cx="74502" cy="73818"/>
            </a:xfrm>
            <a:prstGeom prst="rect">
              <a:avLst/>
            </a:prstGeom>
          </p:spPr>
        </p:pic>
        <p:pic>
          <p:nvPicPr>
            <p:cNvPr id="44" name="object 16">
              <a:extLst>
                <a:ext uri="{FF2B5EF4-FFF2-40B4-BE49-F238E27FC236}">
                  <a16:creationId xmlns:a16="http://schemas.microsoft.com/office/drawing/2014/main" id="{EA314DE2-F2A2-9C49-A823-AB44F564CAE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53638" y="5883440"/>
              <a:ext cx="74502" cy="73818"/>
            </a:xfrm>
            <a:prstGeom prst="rect">
              <a:avLst/>
            </a:prstGeom>
          </p:spPr>
        </p:pic>
        <p:pic>
          <p:nvPicPr>
            <p:cNvPr id="45" name="object 17">
              <a:extLst>
                <a:ext uri="{FF2B5EF4-FFF2-40B4-BE49-F238E27FC236}">
                  <a16:creationId xmlns:a16="http://schemas.microsoft.com/office/drawing/2014/main" id="{481C9080-D246-CC4D-AC19-4516830A987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02643" y="5883440"/>
              <a:ext cx="74502" cy="73818"/>
            </a:xfrm>
            <a:prstGeom prst="rect">
              <a:avLst/>
            </a:prstGeom>
          </p:spPr>
        </p:pic>
        <p:pic>
          <p:nvPicPr>
            <p:cNvPr id="46" name="object 18">
              <a:extLst>
                <a:ext uri="{FF2B5EF4-FFF2-40B4-BE49-F238E27FC236}">
                  <a16:creationId xmlns:a16="http://schemas.microsoft.com/office/drawing/2014/main" id="{B91AF3CB-3006-CF4D-9B35-B8E73724E6A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649" y="5883440"/>
              <a:ext cx="74502" cy="73818"/>
            </a:xfrm>
            <a:prstGeom prst="rect">
              <a:avLst/>
            </a:prstGeom>
          </p:spPr>
        </p:pic>
        <p:pic>
          <p:nvPicPr>
            <p:cNvPr id="47" name="object 19">
              <a:extLst>
                <a:ext uri="{FF2B5EF4-FFF2-40B4-BE49-F238E27FC236}">
                  <a16:creationId xmlns:a16="http://schemas.microsoft.com/office/drawing/2014/main" id="{6D9B3E06-0041-3749-8026-5D04ABB27C5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00654" y="5883440"/>
              <a:ext cx="74502" cy="73818"/>
            </a:xfrm>
            <a:prstGeom prst="rect">
              <a:avLst/>
            </a:prstGeom>
          </p:spPr>
        </p:pic>
        <p:pic>
          <p:nvPicPr>
            <p:cNvPr id="48" name="object 20">
              <a:extLst>
                <a:ext uri="{FF2B5EF4-FFF2-40B4-BE49-F238E27FC236}">
                  <a16:creationId xmlns:a16="http://schemas.microsoft.com/office/drawing/2014/main" id="{FBB1329A-4AAA-B24E-A552-4416DD54816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49660" y="5883440"/>
              <a:ext cx="74502" cy="73818"/>
            </a:xfrm>
            <a:prstGeom prst="rect">
              <a:avLst/>
            </a:prstGeom>
          </p:spPr>
        </p:pic>
        <p:pic>
          <p:nvPicPr>
            <p:cNvPr id="49" name="object 21">
              <a:extLst>
                <a:ext uri="{FF2B5EF4-FFF2-40B4-BE49-F238E27FC236}">
                  <a16:creationId xmlns:a16="http://schemas.microsoft.com/office/drawing/2014/main" id="{03B8B288-0AD1-2946-A4FD-7C97BC89A2D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98666" y="5883440"/>
              <a:ext cx="74502" cy="73818"/>
            </a:xfrm>
            <a:prstGeom prst="rect">
              <a:avLst/>
            </a:prstGeom>
          </p:spPr>
        </p:pic>
        <p:pic>
          <p:nvPicPr>
            <p:cNvPr id="50" name="object 22">
              <a:extLst>
                <a:ext uri="{FF2B5EF4-FFF2-40B4-BE49-F238E27FC236}">
                  <a16:creationId xmlns:a16="http://schemas.microsoft.com/office/drawing/2014/main" id="{0175A97A-3772-4145-B23A-BB3AB2F4C7B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47671" y="5883440"/>
              <a:ext cx="74502" cy="73818"/>
            </a:xfrm>
            <a:prstGeom prst="rect">
              <a:avLst/>
            </a:prstGeom>
          </p:spPr>
        </p:pic>
        <p:pic>
          <p:nvPicPr>
            <p:cNvPr id="51" name="object 23">
              <a:extLst>
                <a:ext uri="{FF2B5EF4-FFF2-40B4-BE49-F238E27FC236}">
                  <a16:creationId xmlns:a16="http://schemas.microsoft.com/office/drawing/2014/main" id="{F5D5E73B-4EB9-0F4E-8F34-1560737FF9A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96677" y="5883440"/>
              <a:ext cx="74502" cy="73818"/>
            </a:xfrm>
            <a:prstGeom prst="rect">
              <a:avLst/>
            </a:prstGeom>
          </p:spPr>
        </p:pic>
        <p:pic>
          <p:nvPicPr>
            <p:cNvPr id="52" name="object 24">
              <a:extLst>
                <a:ext uri="{FF2B5EF4-FFF2-40B4-BE49-F238E27FC236}">
                  <a16:creationId xmlns:a16="http://schemas.microsoft.com/office/drawing/2014/main" id="{2D1C41DC-EECA-8B49-97A6-D829EF25806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45683" y="5883440"/>
              <a:ext cx="74502" cy="73818"/>
            </a:xfrm>
            <a:prstGeom prst="rect">
              <a:avLst/>
            </a:prstGeom>
          </p:spPr>
        </p:pic>
        <p:pic>
          <p:nvPicPr>
            <p:cNvPr id="53" name="object 25">
              <a:extLst>
                <a:ext uri="{FF2B5EF4-FFF2-40B4-BE49-F238E27FC236}">
                  <a16:creationId xmlns:a16="http://schemas.microsoft.com/office/drawing/2014/main" id="{1F96471A-62BC-8B4F-B45C-5EAAFE29819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94688" y="5883440"/>
              <a:ext cx="74503" cy="73818"/>
            </a:xfrm>
            <a:prstGeom prst="rect">
              <a:avLst/>
            </a:prstGeom>
          </p:spPr>
        </p:pic>
        <p:pic>
          <p:nvPicPr>
            <p:cNvPr id="54" name="object 26">
              <a:extLst>
                <a:ext uri="{FF2B5EF4-FFF2-40B4-BE49-F238E27FC236}">
                  <a16:creationId xmlns:a16="http://schemas.microsoft.com/office/drawing/2014/main" id="{56B466DF-F1E8-5C4D-BA97-A5515A44E4C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43695" y="5883440"/>
              <a:ext cx="74503" cy="73818"/>
            </a:xfrm>
            <a:prstGeom prst="rect">
              <a:avLst/>
            </a:prstGeom>
          </p:spPr>
        </p:pic>
        <p:pic>
          <p:nvPicPr>
            <p:cNvPr id="55" name="object 27">
              <a:extLst>
                <a:ext uri="{FF2B5EF4-FFF2-40B4-BE49-F238E27FC236}">
                  <a16:creationId xmlns:a16="http://schemas.microsoft.com/office/drawing/2014/main" id="{633A8674-34DA-1749-A604-A3B2A352581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92700" y="5883440"/>
              <a:ext cx="74503" cy="73818"/>
            </a:xfrm>
            <a:prstGeom prst="rect">
              <a:avLst/>
            </a:prstGeom>
          </p:spPr>
        </p:pic>
        <p:pic>
          <p:nvPicPr>
            <p:cNvPr id="56" name="object 28">
              <a:extLst>
                <a:ext uri="{FF2B5EF4-FFF2-40B4-BE49-F238E27FC236}">
                  <a16:creationId xmlns:a16="http://schemas.microsoft.com/office/drawing/2014/main" id="{32A8830D-76A4-C447-B83F-496D1A6BF33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41706" y="5883440"/>
              <a:ext cx="74503" cy="73818"/>
            </a:xfrm>
            <a:prstGeom prst="rect">
              <a:avLst/>
            </a:prstGeom>
          </p:spPr>
        </p:pic>
        <p:pic>
          <p:nvPicPr>
            <p:cNvPr id="57" name="object 29">
              <a:extLst>
                <a:ext uri="{FF2B5EF4-FFF2-40B4-BE49-F238E27FC236}">
                  <a16:creationId xmlns:a16="http://schemas.microsoft.com/office/drawing/2014/main" id="{C469B417-342D-9348-AED3-498632843AD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90712" y="5883440"/>
              <a:ext cx="74503" cy="73818"/>
            </a:xfrm>
            <a:prstGeom prst="rect">
              <a:avLst/>
            </a:prstGeom>
          </p:spPr>
        </p:pic>
        <p:pic>
          <p:nvPicPr>
            <p:cNvPr id="58" name="object 30">
              <a:extLst>
                <a:ext uri="{FF2B5EF4-FFF2-40B4-BE49-F238E27FC236}">
                  <a16:creationId xmlns:a16="http://schemas.microsoft.com/office/drawing/2014/main" id="{EA6C1853-D361-874D-AD9F-02AE3A4D2C4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39717" y="5883440"/>
              <a:ext cx="74503" cy="73818"/>
            </a:xfrm>
            <a:prstGeom prst="rect">
              <a:avLst/>
            </a:prstGeom>
          </p:spPr>
        </p:pic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0B06616A-1FB1-4375-9C02-1889BA49B3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4511" y="2671020"/>
            <a:ext cx="7772400" cy="1103313"/>
          </a:xfrm>
        </p:spPr>
        <p:txBody>
          <a:bodyPr/>
          <a:lstStyle>
            <a:lvl1pPr>
              <a:defRPr sz="3600">
                <a:solidFill>
                  <a:srgbClr val="0C234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F0DE18A-C456-4DB6-A62C-ECB74329E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66699A7-AC28-44ED-8966-4E525EA306F2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5352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image7.png" descr="triangle_page#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867" y="4964919"/>
            <a:ext cx="435864" cy="1805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83" name="Group 483"/>
          <p:cNvGrpSpPr/>
          <p:nvPr/>
        </p:nvGrpSpPr>
        <p:grpSpPr>
          <a:xfrm>
            <a:off x="-1" y="-1"/>
            <a:ext cx="9144001" cy="480062"/>
            <a:chOff x="0" y="0"/>
            <a:chExt cx="9144000" cy="640080"/>
          </a:xfrm>
        </p:grpSpPr>
        <p:grpSp>
          <p:nvGrpSpPr>
            <p:cNvPr id="479" name="Group 479"/>
            <p:cNvGrpSpPr/>
            <p:nvPr/>
          </p:nvGrpSpPr>
          <p:grpSpPr>
            <a:xfrm>
              <a:off x="-1" y="9862"/>
              <a:ext cx="9144001" cy="630000"/>
              <a:chOff x="0" y="0"/>
              <a:chExt cx="9144000" cy="629998"/>
            </a:xfrm>
          </p:grpSpPr>
          <p:sp>
            <p:nvSpPr>
              <p:cNvPr id="477" name="Shape 477"/>
              <p:cNvSpPr/>
              <p:nvPr/>
            </p:nvSpPr>
            <p:spPr>
              <a:xfrm>
                <a:off x="0" y="0"/>
                <a:ext cx="9144000" cy="629999"/>
              </a:xfrm>
              <a:prstGeom prst="rect">
                <a:avLst/>
              </a:prstGeom>
              <a:solidFill>
                <a:srgbClr val="0C234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>
                  <a:defRPr sz="1800" b="0">
                    <a:solidFill>
                      <a:srgbClr val="000000"/>
                    </a:solidFill>
                  </a:defRPr>
                </a:pPr>
                <a:endParaRPr sz="1350"/>
              </a:p>
            </p:txBody>
          </p:sp>
          <p:pic>
            <p:nvPicPr>
              <p:cNvPr id="478" name="image8.tif"/>
              <p:cNvPicPr>
                <a:picLocks noChangeAspect="1"/>
              </p:cNvPicPr>
              <p:nvPr/>
            </p:nvPicPr>
            <p:blipFill>
              <a:blip r:embed="rId3"/>
              <a:srcRect l="92" t="20960" r="3103" b="54851"/>
              <a:stretch>
                <a:fillRect/>
              </a:stretch>
            </p:blipFill>
            <p:spPr>
              <a:xfrm>
                <a:off x="-1" y="0"/>
                <a:ext cx="9144001" cy="6299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482" name="Group 482"/>
            <p:cNvGrpSpPr/>
            <p:nvPr/>
          </p:nvGrpSpPr>
          <p:grpSpPr>
            <a:xfrm>
              <a:off x="0" y="-1"/>
              <a:ext cx="9144000" cy="640082"/>
              <a:chOff x="0" y="0"/>
              <a:chExt cx="9144000" cy="640080"/>
            </a:xfrm>
          </p:grpSpPr>
          <p:sp>
            <p:nvSpPr>
              <p:cNvPr id="480" name="Shape 480"/>
              <p:cNvSpPr/>
              <p:nvPr/>
            </p:nvSpPr>
            <p:spPr>
              <a:xfrm>
                <a:off x="0" y="-1"/>
                <a:ext cx="9144000" cy="640082"/>
              </a:xfrm>
              <a:prstGeom prst="rect">
                <a:avLst/>
              </a:prstGeom>
              <a:solidFill>
                <a:srgbClr val="0C234B">
                  <a:alpha val="89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>
                  <a:defRPr sz="1800" b="0">
                    <a:solidFill>
                      <a:srgbClr val="000000"/>
                    </a:solidFill>
                  </a:defRPr>
                </a:pPr>
                <a:endParaRPr sz="1350"/>
              </a:p>
            </p:txBody>
          </p:sp>
          <p:pic>
            <p:nvPicPr>
              <p:cNvPr id="481" name="image9.png" descr="unireldata:Shared:_UR_CLIENTS:OUR:2014:OUR140527_DE_BrandArchitecture:MASTER LOGOS:CENG_140611_DE_BrandArchitecture_Folder:UA_CENG_logo lock up:DIGITAL:PNG:Reverse:UA_CENG_RGB_Primary_reverse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2497" y="142323"/>
                <a:ext cx="2359182" cy="3768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484" name="Shape 484"/>
          <p:cNvSpPr>
            <a:spLocks noGrp="1"/>
          </p:cNvSpPr>
          <p:nvPr>
            <p:ph type="title"/>
          </p:nvPr>
        </p:nvSpPr>
        <p:spPr>
          <a:xfrm>
            <a:off x="685292" y="594705"/>
            <a:ext cx="7772401" cy="513803"/>
          </a:xfrm>
          <a:prstGeom prst="rect">
            <a:avLst/>
          </a:prstGeom>
        </p:spPr>
        <p:txBody>
          <a:bodyPr/>
          <a:lstStyle>
            <a:lvl1pPr defTabSz="342900">
              <a:defRPr sz="1500" b="1">
                <a:solidFill>
                  <a:srgbClr val="0C234B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Title Text</a:t>
            </a:r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xfrm>
            <a:off x="765444" y="1680601"/>
            <a:ext cx="3599265" cy="2228799"/>
          </a:xfrm>
          <a:prstGeom prst="rect">
            <a:avLst/>
          </a:prstGeom>
        </p:spPr>
        <p:txBody>
          <a:bodyPr/>
          <a:lstStyle>
            <a:lvl1pPr defTabSz="342900">
              <a:spcBef>
                <a:spcPts val="300"/>
              </a:spcBef>
              <a:buClr>
                <a:srgbClr val="AB0520"/>
              </a:buClr>
              <a:buFont typeface="Arial"/>
              <a:defRPr sz="1500">
                <a:solidFill>
                  <a:srgbClr val="6F868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610790" indent="-267890" defTabSz="342900">
              <a:spcBef>
                <a:spcPts val="300"/>
              </a:spcBef>
              <a:buClr>
                <a:srgbClr val="AB0520"/>
              </a:buClr>
              <a:buFont typeface="Arial"/>
              <a:buChar char="•"/>
              <a:defRPr sz="1500">
                <a:solidFill>
                  <a:srgbClr val="6F868D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71550" indent="-285750" defTabSz="342900">
              <a:spcBef>
                <a:spcPts val="300"/>
              </a:spcBef>
              <a:buClr>
                <a:srgbClr val="AB0520"/>
              </a:buClr>
              <a:buFont typeface="Arial"/>
              <a:defRPr sz="1500">
                <a:solidFill>
                  <a:srgbClr val="6F868D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14450" indent="-285750" defTabSz="342900">
              <a:spcBef>
                <a:spcPts val="300"/>
              </a:spcBef>
              <a:buClr>
                <a:srgbClr val="AB0520"/>
              </a:buClr>
              <a:buFont typeface="Arial"/>
              <a:buChar char="•"/>
              <a:defRPr sz="1500">
                <a:solidFill>
                  <a:srgbClr val="6F868D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657350" indent="-285750" defTabSz="342900">
              <a:spcBef>
                <a:spcPts val="300"/>
              </a:spcBef>
              <a:buClr>
                <a:srgbClr val="AB0520"/>
              </a:buClr>
              <a:buFont typeface="Arial"/>
              <a:buChar char="•"/>
              <a:defRPr sz="1500">
                <a:solidFill>
                  <a:srgbClr val="6F868D"/>
                </a:solidFill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6" name="Shape 486"/>
          <p:cNvSpPr>
            <a:spLocks noGrp="1"/>
          </p:cNvSpPr>
          <p:nvPr>
            <p:ph type="sldNum" sz="quarter" idx="2"/>
          </p:nvPr>
        </p:nvSpPr>
        <p:spPr>
          <a:xfrm>
            <a:off x="4423179" y="4964042"/>
            <a:ext cx="279883" cy="2077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3458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2">
            <a:extLst>
              <a:ext uri="{FF2B5EF4-FFF2-40B4-BE49-F238E27FC236}">
                <a16:creationId xmlns:a16="http://schemas.microsoft.com/office/drawing/2014/main" id="{B7C7D8D2-C446-5A4B-99DC-B14F0DCA9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41" y="0"/>
            <a:ext cx="9144000" cy="3998068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685FBF-2BCE-B549-BA09-F031EF8AC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436702" y="4411586"/>
            <a:ext cx="1527309" cy="36909"/>
            <a:chOff x="9759603" y="5883440"/>
            <a:chExt cx="3054617" cy="73818"/>
          </a:xfrm>
        </p:grpSpPr>
        <p:pic>
          <p:nvPicPr>
            <p:cNvPr id="38" name="object 10">
              <a:extLst>
                <a:ext uri="{FF2B5EF4-FFF2-40B4-BE49-F238E27FC236}">
                  <a16:creationId xmlns:a16="http://schemas.microsoft.com/office/drawing/2014/main" id="{77E5EFED-C334-5348-B195-101710A90CE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9603" y="5883440"/>
              <a:ext cx="74502" cy="73818"/>
            </a:xfrm>
            <a:prstGeom prst="rect">
              <a:avLst/>
            </a:prstGeom>
          </p:spPr>
        </p:pic>
        <p:pic>
          <p:nvPicPr>
            <p:cNvPr id="39" name="object 11">
              <a:extLst>
                <a:ext uri="{FF2B5EF4-FFF2-40B4-BE49-F238E27FC236}">
                  <a16:creationId xmlns:a16="http://schemas.microsoft.com/office/drawing/2014/main" id="{FAB9D9A9-7F38-3B4C-A7E6-008F0C8A345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8609" y="5883440"/>
              <a:ext cx="74502" cy="73818"/>
            </a:xfrm>
            <a:prstGeom prst="rect">
              <a:avLst/>
            </a:prstGeom>
          </p:spPr>
        </p:pic>
        <p:pic>
          <p:nvPicPr>
            <p:cNvPr id="40" name="object 12">
              <a:extLst>
                <a:ext uri="{FF2B5EF4-FFF2-40B4-BE49-F238E27FC236}">
                  <a16:creationId xmlns:a16="http://schemas.microsoft.com/office/drawing/2014/main" id="{22B42B0D-334F-2F40-B84F-1BD121964A3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7615" y="5883440"/>
              <a:ext cx="74502" cy="73818"/>
            </a:xfrm>
            <a:prstGeom prst="rect">
              <a:avLst/>
            </a:prstGeom>
          </p:spPr>
        </p:pic>
        <p:pic>
          <p:nvPicPr>
            <p:cNvPr id="41" name="object 13">
              <a:extLst>
                <a:ext uri="{FF2B5EF4-FFF2-40B4-BE49-F238E27FC236}">
                  <a16:creationId xmlns:a16="http://schemas.microsoft.com/office/drawing/2014/main" id="{B4A746E3-8FC4-D548-A54A-DECF26A9B56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06621" y="5883440"/>
              <a:ext cx="74502" cy="73818"/>
            </a:xfrm>
            <a:prstGeom prst="rect">
              <a:avLst/>
            </a:prstGeom>
          </p:spPr>
        </p:pic>
        <p:pic>
          <p:nvPicPr>
            <p:cNvPr id="42" name="object 14">
              <a:extLst>
                <a:ext uri="{FF2B5EF4-FFF2-40B4-BE49-F238E27FC236}">
                  <a16:creationId xmlns:a16="http://schemas.microsoft.com/office/drawing/2014/main" id="{39544134-CBCF-7F49-8BB4-E034D284836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55626" y="5883440"/>
              <a:ext cx="74502" cy="73818"/>
            </a:xfrm>
            <a:prstGeom prst="rect">
              <a:avLst/>
            </a:prstGeom>
          </p:spPr>
        </p:pic>
        <p:pic>
          <p:nvPicPr>
            <p:cNvPr id="43" name="object 15">
              <a:extLst>
                <a:ext uri="{FF2B5EF4-FFF2-40B4-BE49-F238E27FC236}">
                  <a16:creationId xmlns:a16="http://schemas.microsoft.com/office/drawing/2014/main" id="{77E4E128-5E53-4E45-9186-7F2CB15E9C0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04632" y="5883440"/>
              <a:ext cx="74502" cy="73818"/>
            </a:xfrm>
            <a:prstGeom prst="rect">
              <a:avLst/>
            </a:prstGeom>
          </p:spPr>
        </p:pic>
        <p:pic>
          <p:nvPicPr>
            <p:cNvPr id="44" name="object 16">
              <a:extLst>
                <a:ext uri="{FF2B5EF4-FFF2-40B4-BE49-F238E27FC236}">
                  <a16:creationId xmlns:a16="http://schemas.microsoft.com/office/drawing/2014/main" id="{EA314DE2-F2A2-9C49-A823-AB44F564CAE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53638" y="5883440"/>
              <a:ext cx="74502" cy="73818"/>
            </a:xfrm>
            <a:prstGeom prst="rect">
              <a:avLst/>
            </a:prstGeom>
          </p:spPr>
        </p:pic>
        <p:pic>
          <p:nvPicPr>
            <p:cNvPr id="45" name="object 17">
              <a:extLst>
                <a:ext uri="{FF2B5EF4-FFF2-40B4-BE49-F238E27FC236}">
                  <a16:creationId xmlns:a16="http://schemas.microsoft.com/office/drawing/2014/main" id="{481C9080-D246-CC4D-AC19-4516830A987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02643" y="5883440"/>
              <a:ext cx="74502" cy="73818"/>
            </a:xfrm>
            <a:prstGeom prst="rect">
              <a:avLst/>
            </a:prstGeom>
          </p:spPr>
        </p:pic>
        <p:pic>
          <p:nvPicPr>
            <p:cNvPr id="46" name="object 18">
              <a:extLst>
                <a:ext uri="{FF2B5EF4-FFF2-40B4-BE49-F238E27FC236}">
                  <a16:creationId xmlns:a16="http://schemas.microsoft.com/office/drawing/2014/main" id="{B91AF3CB-3006-CF4D-9B35-B8E73724E6A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649" y="5883440"/>
              <a:ext cx="74502" cy="73818"/>
            </a:xfrm>
            <a:prstGeom prst="rect">
              <a:avLst/>
            </a:prstGeom>
          </p:spPr>
        </p:pic>
        <p:pic>
          <p:nvPicPr>
            <p:cNvPr id="47" name="object 19">
              <a:extLst>
                <a:ext uri="{FF2B5EF4-FFF2-40B4-BE49-F238E27FC236}">
                  <a16:creationId xmlns:a16="http://schemas.microsoft.com/office/drawing/2014/main" id="{6D9B3E06-0041-3749-8026-5D04ABB27C5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00654" y="5883440"/>
              <a:ext cx="74502" cy="73818"/>
            </a:xfrm>
            <a:prstGeom prst="rect">
              <a:avLst/>
            </a:prstGeom>
          </p:spPr>
        </p:pic>
        <p:pic>
          <p:nvPicPr>
            <p:cNvPr id="48" name="object 20">
              <a:extLst>
                <a:ext uri="{FF2B5EF4-FFF2-40B4-BE49-F238E27FC236}">
                  <a16:creationId xmlns:a16="http://schemas.microsoft.com/office/drawing/2014/main" id="{FBB1329A-4AAA-B24E-A552-4416DD54816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49660" y="5883440"/>
              <a:ext cx="74502" cy="73818"/>
            </a:xfrm>
            <a:prstGeom prst="rect">
              <a:avLst/>
            </a:prstGeom>
          </p:spPr>
        </p:pic>
        <p:pic>
          <p:nvPicPr>
            <p:cNvPr id="49" name="object 21">
              <a:extLst>
                <a:ext uri="{FF2B5EF4-FFF2-40B4-BE49-F238E27FC236}">
                  <a16:creationId xmlns:a16="http://schemas.microsoft.com/office/drawing/2014/main" id="{03B8B288-0AD1-2946-A4FD-7C97BC89A2D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98666" y="5883440"/>
              <a:ext cx="74502" cy="73818"/>
            </a:xfrm>
            <a:prstGeom prst="rect">
              <a:avLst/>
            </a:prstGeom>
          </p:spPr>
        </p:pic>
        <p:pic>
          <p:nvPicPr>
            <p:cNvPr id="50" name="object 22">
              <a:extLst>
                <a:ext uri="{FF2B5EF4-FFF2-40B4-BE49-F238E27FC236}">
                  <a16:creationId xmlns:a16="http://schemas.microsoft.com/office/drawing/2014/main" id="{0175A97A-3772-4145-B23A-BB3AB2F4C7B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47671" y="5883440"/>
              <a:ext cx="74502" cy="73818"/>
            </a:xfrm>
            <a:prstGeom prst="rect">
              <a:avLst/>
            </a:prstGeom>
          </p:spPr>
        </p:pic>
        <p:pic>
          <p:nvPicPr>
            <p:cNvPr id="51" name="object 23">
              <a:extLst>
                <a:ext uri="{FF2B5EF4-FFF2-40B4-BE49-F238E27FC236}">
                  <a16:creationId xmlns:a16="http://schemas.microsoft.com/office/drawing/2014/main" id="{F5D5E73B-4EB9-0F4E-8F34-1560737FF9A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96677" y="5883440"/>
              <a:ext cx="74502" cy="73818"/>
            </a:xfrm>
            <a:prstGeom prst="rect">
              <a:avLst/>
            </a:prstGeom>
          </p:spPr>
        </p:pic>
        <p:pic>
          <p:nvPicPr>
            <p:cNvPr id="52" name="object 24">
              <a:extLst>
                <a:ext uri="{FF2B5EF4-FFF2-40B4-BE49-F238E27FC236}">
                  <a16:creationId xmlns:a16="http://schemas.microsoft.com/office/drawing/2014/main" id="{2D1C41DC-EECA-8B49-97A6-D829EF25806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45683" y="5883440"/>
              <a:ext cx="74502" cy="73818"/>
            </a:xfrm>
            <a:prstGeom prst="rect">
              <a:avLst/>
            </a:prstGeom>
          </p:spPr>
        </p:pic>
        <p:pic>
          <p:nvPicPr>
            <p:cNvPr id="53" name="object 25">
              <a:extLst>
                <a:ext uri="{FF2B5EF4-FFF2-40B4-BE49-F238E27FC236}">
                  <a16:creationId xmlns:a16="http://schemas.microsoft.com/office/drawing/2014/main" id="{1F96471A-62BC-8B4F-B45C-5EAAFE29819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94688" y="5883440"/>
              <a:ext cx="74503" cy="73818"/>
            </a:xfrm>
            <a:prstGeom prst="rect">
              <a:avLst/>
            </a:prstGeom>
          </p:spPr>
        </p:pic>
        <p:pic>
          <p:nvPicPr>
            <p:cNvPr id="54" name="object 26">
              <a:extLst>
                <a:ext uri="{FF2B5EF4-FFF2-40B4-BE49-F238E27FC236}">
                  <a16:creationId xmlns:a16="http://schemas.microsoft.com/office/drawing/2014/main" id="{56B466DF-F1E8-5C4D-BA97-A5515A44E4C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43695" y="5883440"/>
              <a:ext cx="74503" cy="73818"/>
            </a:xfrm>
            <a:prstGeom prst="rect">
              <a:avLst/>
            </a:prstGeom>
          </p:spPr>
        </p:pic>
        <p:pic>
          <p:nvPicPr>
            <p:cNvPr id="55" name="object 27">
              <a:extLst>
                <a:ext uri="{FF2B5EF4-FFF2-40B4-BE49-F238E27FC236}">
                  <a16:creationId xmlns:a16="http://schemas.microsoft.com/office/drawing/2014/main" id="{633A8674-34DA-1749-A604-A3B2A352581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92700" y="5883440"/>
              <a:ext cx="74503" cy="73818"/>
            </a:xfrm>
            <a:prstGeom prst="rect">
              <a:avLst/>
            </a:prstGeom>
          </p:spPr>
        </p:pic>
        <p:pic>
          <p:nvPicPr>
            <p:cNvPr id="56" name="object 28">
              <a:extLst>
                <a:ext uri="{FF2B5EF4-FFF2-40B4-BE49-F238E27FC236}">
                  <a16:creationId xmlns:a16="http://schemas.microsoft.com/office/drawing/2014/main" id="{32A8830D-76A4-C447-B83F-496D1A6BF33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41706" y="5883440"/>
              <a:ext cx="74503" cy="73818"/>
            </a:xfrm>
            <a:prstGeom prst="rect">
              <a:avLst/>
            </a:prstGeom>
          </p:spPr>
        </p:pic>
        <p:pic>
          <p:nvPicPr>
            <p:cNvPr id="57" name="object 29">
              <a:extLst>
                <a:ext uri="{FF2B5EF4-FFF2-40B4-BE49-F238E27FC236}">
                  <a16:creationId xmlns:a16="http://schemas.microsoft.com/office/drawing/2014/main" id="{C469B417-342D-9348-AED3-498632843AD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90712" y="5883440"/>
              <a:ext cx="74503" cy="73818"/>
            </a:xfrm>
            <a:prstGeom prst="rect">
              <a:avLst/>
            </a:prstGeom>
          </p:spPr>
        </p:pic>
        <p:pic>
          <p:nvPicPr>
            <p:cNvPr id="58" name="object 30">
              <a:extLst>
                <a:ext uri="{FF2B5EF4-FFF2-40B4-BE49-F238E27FC236}">
                  <a16:creationId xmlns:a16="http://schemas.microsoft.com/office/drawing/2014/main" id="{EA6C1853-D361-874D-AD9F-02AE3A4D2C4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39717" y="5883440"/>
              <a:ext cx="74503" cy="73818"/>
            </a:xfrm>
            <a:prstGeom prst="rect">
              <a:avLst/>
            </a:prstGeom>
          </p:spPr>
        </p:pic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0B06616A-1FB1-4375-9C02-1889BA49B3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4511" y="2671020"/>
            <a:ext cx="7772400" cy="1103313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Playposit</a:t>
            </a:r>
            <a:r>
              <a:rPr lang="en-US" dirty="0"/>
              <a:t> Activity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F0DE18A-C456-4DB6-A62C-ECB74329E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20E3274-1EB4-4DBA-9820-2543C88FFD7F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490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6136E0BD-C618-4D1E-886C-690E39965B5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0" y="1"/>
            <a:ext cx="4572000" cy="51654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CA895-5AE4-4D33-8731-0CB5D058F6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395" y="522287"/>
            <a:ext cx="3794124" cy="829858"/>
          </a:xfrm>
        </p:spPr>
        <p:txBody>
          <a:bodyPr anchor="t"/>
          <a:lstStyle>
            <a:lvl1pPr>
              <a:defRPr sz="2800">
                <a:solidFill>
                  <a:srgbClr val="0C234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32E07CD-3A0F-47B6-B3BA-BED1849560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8325" y="1522957"/>
            <a:ext cx="3167063" cy="349250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Ø"/>
              <a:defRPr sz="1800" cap="all" baseline="0"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635C3-9E02-4613-8964-3594E02902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8325" y="1994169"/>
            <a:ext cx="3794125" cy="2627043"/>
          </a:xfrm>
        </p:spPr>
        <p:txBody>
          <a:bodyPr/>
          <a:lstStyle>
            <a:lvl1pPr marL="2857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1pPr>
            <a:lvl2pPr marL="5143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2pPr>
            <a:lvl3pPr marL="7429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3pPr>
            <a:lvl4pPr marL="9715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4pPr>
            <a:lvl5pPr marL="12001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3B3429-5621-42F0-A54E-92DC91CBE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C78D12-5189-48D0-B0F7-9900978FDE6B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941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Word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C109AE1-DEE4-4F71-A176-55926F2EE8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95377"/>
            <a:ext cx="8228637" cy="527584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9619112F-CC78-4232-9480-59F8B474A0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376" y="1026343"/>
            <a:ext cx="6870167" cy="349250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Ø"/>
              <a:defRPr sz="1800" cap="all" baseline="0"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CB3B5C8-CE18-4FC9-B66D-41B89240C8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376" y="1996430"/>
            <a:ext cx="6870167" cy="2627043"/>
          </a:xfrm>
        </p:spPr>
        <p:txBody>
          <a:bodyPr/>
          <a:lstStyle>
            <a:lvl1pPr marL="2857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1pPr>
            <a:lvl2pPr marL="5143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2pPr>
            <a:lvl3pPr marL="7429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3pPr>
            <a:lvl4pPr marL="9715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4pPr>
            <a:lvl5pPr marL="12001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5pPr>
          </a:lstStyle>
          <a:p>
            <a:pPr lvl="0"/>
            <a:r>
              <a:rPr lang="en-US" dirty="0"/>
              <a:t>Fist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8D9490-6F3C-4FBB-AEC2-56A723A90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29FF9A-23B2-4090-8098-39CAD531F5B8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900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952CB7C8-3BB9-2143-AC2F-773A7C0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8650" y="514350"/>
            <a:ext cx="14288" cy="4114800"/>
          </a:xfrm>
          <a:custGeom>
            <a:avLst/>
            <a:gdLst/>
            <a:ahLst/>
            <a:cxnLst/>
            <a:rect l="l" t="t" r="r" b="b"/>
            <a:pathLst>
              <a:path w="28575" h="8229600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23BC8B37-5DF8-4ABA-B3CF-13E3E4D06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16380" y="1103690"/>
            <a:ext cx="6949440" cy="27432"/>
          </a:xfrm>
          <a:custGeom>
            <a:avLst/>
            <a:gdLst/>
            <a:ahLst/>
            <a:cxnLst/>
            <a:rect l="l" t="t" r="r" b="b"/>
            <a:pathLst>
              <a:path w="16230600" h="28575">
                <a:moveTo>
                  <a:pt x="16230598" y="28574"/>
                </a:moveTo>
                <a:lnTo>
                  <a:pt x="0" y="28574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28574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A5096-B35E-4C3E-8EA1-0BE3372D9C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1825" y="1398720"/>
            <a:ext cx="312365" cy="3230430"/>
          </a:xfrm>
        </p:spPr>
        <p:txBody>
          <a:bodyPr vert="vert270"/>
          <a:lstStyle>
            <a:lvl1pPr>
              <a:defRPr sz="1400" cap="all" baseline="0"/>
            </a:lvl1pPr>
          </a:lstStyle>
          <a:p>
            <a:pPr lvl="0"/>
            <a:r>
              <a:rPr lang="en-US" dirty="0"/>
              <a:t>NOTE | Topic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232D15F-9677-4473-B0AA-3055796826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3969" y="82610"/>
            <a:ext cx="6949440" cy="489536"/>
          </a:xfrm>
        </p:spPr>
        <p:txBody>
          <a:bodyPr anchor="t"/>
          <a:lstStyle>
            <a:lvl1pPr>
              <a:defRPr sz="2800" b="1">
                <a:solidFill>
                  <a:srgbClr val="0C234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8B865410-117A-46BD-8F63-FA32C71B23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16380" y="630572"/>
            <a:ext cx="6949440" cy="385415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Ø"/>
              <a:defRPr sz="1800" cap="all" baseline="0"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93D42-71F6-470E-98D1-29849CF355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62100" y="1246256"/>
            <a:ext cx="6950075" cy="3528217"/>
          </a:xfrm>
        </p:spPr>
        <p:txBody>
          <a:bodyPr/>
          <a:lstStyle>
            <a:lvl1pPr marL="285750" indent="-285750">
              <a:buClr>
                <a:srgbClr val="C00000"/>
              </a:buClr>
              <a:buFont typeface="Arial" panose="020B0604020202020204" pitchFamily="34" charset="0"/>
              <a:buChar char="•"/>
              <a:defRPr/>
            </a:lvl1pPr>
            <a:lvl2pPr marL="514350" indent="-28575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742950" indent="-285750">
              <a:buClr>
                <a:srgbClr val="C00000"/>
              </a:buClr>
              <a:buFont typeface="Arial" panose="020B0604020202020204" pitchFamily="34" charset="0"/>
              <a:buChar char="•"/>
              <a:defRPr/>
            </a:lvl3pPr>
            <a:lvl4pPr marL="971550" indent="-285750">
              <a:buClr>
                <a:srgbClr val="C00000"/>
              </a:buClr>
              <a:buFont typeface="Arial" panose="020B0604020202020204" pitchFamily="34" charset="0"/>
              <a:buChar char="•"/>
              <a:defRPr/>
            </a:lvl4pPr>
            <a:lvl5pPr marL="1200150" indent="-285750">
              <a:buClr>
                <a:srgbClr val="C00000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BCC523A-8E3A-4B45-8365-3C6E63291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63C095-EB38-45A8-A786-8ABB3F3E7F02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534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>
            <a:extLst>
              <a:ext uri="{FF2B5EF4-FFF2-40B4-BE49-F238E27FC236}">
                <a16:creationId xmlns:a16="http://schemas.microsoft.com/office/drawing/2014/main" id="{66D3257B-54AE-4248-A73A-FF80A2DA3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4000" cy="5176393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C234B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952CB7C8-3BB9-2143-AC2F-773A7C0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8650" y="514350"/>
            <a:ext cx="14288" cy="4114800"/>
          </a:xfrm>
          <a:custGeom>
            <a:avLst/>
            <a:gdLst/>
            <a:ahLst/>
            <a:cxnLst/>
            <a:rect l="l" t="t" r="r" b="b"/>
            <a:pathLst>
              <a:path w="28575" h="8229600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23BC8B37-5DF8-4ABA-B3CF-13E3E4D06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2502" y="1198637"/>
            <a:ext cx="6949440" cy="27432"/>
          </a:xfrm>
          <a:custGeom>
            <a:avLst/>
            <a:gdLst/>
            <a:ahLst/>
            <a:cxnLst/>
            <a:rect l="l" t="t" r="r" b="b"/>
            <a:pathLst>
              <a:path w="16230600" h="28575">
                <a:moveTo>
                  <a:pt x="16230598" y="28574"/>
                </a:moveTo>
                <a:lnTo>
                  <a:pt x="0" y="28574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28574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A5096-B35E-4C3E-8EA1-0BE3372D9C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1825" y="1398720"/>
            <a:ext cx="312365" cy="3230430"/>
          </a:xfrm>
        </p:spPr>
        <p:txBody>
          <a:bodyPr vert="vert270"/>
          <a:lstStyle>
            <a:lvl1pPr marL="0" indent="0">
              <a:buFontTx/>
              <a:buNone/>
              <a:defRPr sz="16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NOTE | Topic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232D15F-9677-4473-B0AA-3055796826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2820" y="106747"/>
            <a:ext cx="6949440" cy="585584"/>
          </a:xfrm>
        </p:spPr>
        <p:txBody>
          <a:bodyPr anchor="t"/>
          <a:lstStyle>
            <a:lvl1pPr>
              <a:defRPr sz="28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8B865410-117A-46BD-8F63-FA32C71B23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02502" y="729783"/>
            <a:ext cx="6949440" cy="385415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Ø"/>
              <a:defRPr sz="1800" cap="all" baseline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93D42-71F6-470E-98D1-29849CF355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2502" y="1571282"/>
            <a:ext cx="6950075" cy="3057867"/>
          </a:xfrm>
        </p:spPr>
        <p:txBody>
          <a:bodyPr/>
          <a:lstStyle>
            <a:lvl1pPr marL="2857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5143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7429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9715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2001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15E7B7-4A81-49A1-8FAB-1DF1A979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7AAF45-4D0D-410D-AA7B-5B65C1CB5C3E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795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umn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639359C6-1A1D-274B-82CF-24CE4CE2C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106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C234B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7C0D586C-0FAA-C74C-ADB8-2C3BC7D4D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4555464" y="-3577998"/>
            <a:ext cx="22860" cy="9144000"/>
          </a:xfrm>
          <a:custGeom>
            <a:avLst/>
            <a:gdLst/>
            <a:ahLst/>
            <a:cxnLst/>
            <a:rect l="l" t="t" r="r" b="b"/>
            <a:pathLst>
              <a:path w="28575" h="8229600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1E19A-4A65-41A6-90DF-E7CE861BF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5106" y="203701"/>
            <a:ext cx="8678654" cy="637850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E2388F2-D27A-41FD-95A6-C88C6B2E28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9404" y="1214024"/>
            <a:ext cx="2260871" cy="346386"/>
          </a:xfrm>
        </p:spPr>
        <p:txBody>
          <a:bodyPr/>
          <a:lstStyle>
            <a:lvl1pPr marL="0" indent="0">
              <a:buFontTx/>
              <a:buNone/>
              <a:defRPr sz="1800" cap="all" baseline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 err="1"/>
              <a:t>SubheaD</a:t>
            </a:r>
            <a:r>
              <a:rPr lang="en-US" dirty="0"/>
              <a:t> Goes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F7115-AB6E-49A0-9E31-5EA7A6CB7E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9405" y="1729319"/>
            <a:ext cx="2260600" cy="1618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E05C9A0-641B-426E-B572-7D20001AC7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25169" y="1214024"/>
            <a:ext cx="2260871" cy="346386"/>
          </a:xfrm>
        </p:spPr>
        <p:txBody>
          <a:bodyPr/>
          <a:lstStyle>
            <a:lvl1pPr marL="0" indent="0">
              <a:buFontTx/>
              <a:buNone/>
              <a:defRPr sz="1800" cap="all" baseline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 err="1"/>
              <a:t>SubheaD</a:t>
            </a:r>
            <a:r>
              <a:rPr lang="en-US" dirty="0"/>
              <a:t> Goes Here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932F0C6D-D6A6-4866-862C-368FCB92F79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25169" y="1724291"/>
            <a:ext cx="2260600" cy="1618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2C9451F-9032-491D-A264-875C59528D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80934" y="1209062"/>
            <a:ext cx="2260871" cy="346386"/>
          </a:xfrm>
        </p:spPr>
        <p:txBody>
          <a:bodyPr/>
          <a:lstStyle>
            <a:lvl1pPr marL="0" indent="0">
              <a:buFontTx/>
              <a:buNone/>
              <a:defRPr sz="1800" cap="all" baseline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 err="1"/>
              <a:t>SubheaD</a:t>
            </a:r>
            <a:r>
              <a:rPr lang="en-US" dirty="0"/>
              <a:t> Goes Here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DBC23852-CCB4-46DB-A824-B0C3261F75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80933" y="1724291"/>
            <a:ext cx="2260600" cy="1618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176BB3-A57E-4520-A8A7-9A472F2E4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B544D4-580A-4835-A060-2438D01B9C6F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380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um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6">
            <a:extLst>
              <a:ext uri="{FF2B5EF4-FFF2-40B4-BE49-F238E27FC236}">
                <a16:creationId xmlns:a16="http://schemas.microsoft.com/office/drawing/2014/main" id="{586ED654-700A-2147-9380-60A6E2C74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6561" y="836991"/>
            <a:ext cx="8115300" cy="14288"/>
          </a:xfrm>
          <a:custGeom>
            <a:avLst/>
            <a:gdLst/>
            <a:ahLst/>
            <a:cxnLst/>
            <a:rect l="l" t="t" r="r" b="b"/>
            <a:pathLst>
              <a:path w="16230600" h="28575">
                <a:moveTo>
                  <a:pt x="16230598" y="28574"/>
                </a:moveTo>
                <a:lnTo>
                  <a:pt x="0" y="28574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28574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4003C86-4CAF-4311-AF7A-80DCC7A115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6561" y="272355"/>
            <a:ext cx="7854274" cy="473936"/>
          </a:xfrm>
        </p:spPr>
        <p:txBody>
          <a:bodyPr/>
          <a:lstStyle>
            <a:lvl1pPr>
              <a:defRPr sz="28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 in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E3ADF3B-044B-4728-B963-5628C0B9EA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6029" y="1191852"/>
            <a:ext cx="2260871" cy="346386"/>
          </a:xfrm>
        </p:spPr>
        <p:txBody>
          <a:bodyPr/>
          <a:lstStyle>
            <a:lvl1pPr marL="0" indent="0">
              <a:buFontTx/>
              <a:buNone/>
              <a:defRPr sz="1800" cap="all" baseline="0"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 err="1"/>
              <a:t>SubheaD</a:t>
            </a:r>
            <a:r>
              <a:rPr lang="en-US" dirty="0"/>
              <a:t>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9CCE73D5-46A1-4FE5-ACF9-9B15AA1EA7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6030" y="1707147"/>
            <a:ext cx="2260600" cy="1618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687DC020-4F04-4724-8073-56F2B4D0A2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1794" y="1191852"/>
            <a:ext cx="2260871" cy="346386"/>
          </a:xfrm>
        </p:spPr>
        <p:txBody>
          <a:bodyPr/>
          <a:lstStyle>
            <a:lvl1pPr marL="0" indent="0">
              <a:buFontTx/>
              <a:buNone/>
              <a:defRPr sz="1800" cap="all" baseline="0"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 err="1"/>
              <a:t>SubheaD</a:t>
            </a:r>
            <a:r>
              <a:rPr lang="en-US" dirty="0"/>
              <a:t> Goes Here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5456ABA5-AF29-4D78-9665-C12327402F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31794" y="1702119"/>
            <a:ext cx="2260600" cy="1618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134F62D-188D-42C7-BD6B-7739C9677D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87559" y="1186890"/>
            <a:ext cx="2260871" cy="346386"/>
          </a:xfrm>
        </p:spPr>
        <p:txBody>
          <a:bodyPr/>
          <a:lstStyle>
            <a:lvl1pPr marL="0" indent="0">
              <a:buFontTx/>
              <a:buNone/>
              <a:defRPr sz="1800" cap="all" baseline="0"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 err="1"/>
              <a:t>SubheaD</a:t>
            </a:r>
            <a:r>
              <a:rPr lang="en-US" dirty="0"/>
              <a:t> Goes Here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7FB9CB-CF24-4805-B583-FD3C841B54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87558" y="1702119"/>
            <a:ext cx="2260600" cy="1618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93E1063-31BD-4FCF-A344-C2BB77332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4D3F8E-DAD9-4205-A7CD-4489B5D8DD43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110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30CF74D-551E-4A96-87EA-276ED9681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3507" y="1129936"/>
            <a:ext cx="8112036" cy="3605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8644D52-D6E4-46C9-BE76-FA0F0A7006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3507" y="115649"/>
            <a:ext cx="8562703" cy="603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" charset="0"/>
              </a:rPr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883FF-9D84-4F16-BE6E-5244E4CB8A5F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7262947" y="150744"/>
            <a:ext cx="1815739" cy="4970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9176E6-81F0-456E-87C4-C93C729A00E4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8287916" y="4411407"/>
            <a:ext cx="719390" cy="670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1D0B28-1C71-4881-AD4F-9EA0EE5A6C08}"/>
              </a:ext>
            </a:extLst>
          </p:cNvPr>
          <p:cNvSpPr txBox="1"/>
          <p:nvPr userDrawn="1"/>
        </p:nvSpPr>
        <p:spPr>
          <a:xfrm>
            <a:off x="4396874" y="4800933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latin typeface="+mn-lt"/>
              </a:rPr>
              <a:t>‹#›</a:t>
            </a:fld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22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0" r:id="rId2"/>
    <p:sldLayoutId id="2147483735" r:id="rId3"/>
    <p:sldLayoutId id="2147483711" r:id="rId4"/>
    <p:sldLayoutId id="2147483734" r:id="rId5"/>
    <p:sldLayoutId id="2147483727" r:id="rId6"/>
    <p:sldLayoutId id="2147483733" r:id="rId7"/>
    <p:sldLayoutId id="2147483718" r:id="rId8"/>
    <p:sldLayoutId id="2147483712" r:id="rId9"/>
    <p:sldLayoutId id="2147483713" r:id="rId10"/>
    <p:sldLayoutId id="2147483732" r:id="rId11"/>
    <p:sldLayoutId id="2147483714" r:id="rId12"/>
    <p:sldLayoutId id="2147483731" r:id="rId13"/>
    <p:sldLayoutId id="2147483715" r:id="rId14"/>
    <p:sldLayoutId id="2147483730" r:id="rId15"/>
    <p:sldLayoutId id="2147483716" r:id="rId16"/>
    <p:sldLayoutId id="2147483729" r:id="rId17"/>
    <p:sldLayoutId id="2147483728" r:id="rId18"/>
    <p:sldLayoutId id="2147483717" r:id="rId19"/>
    <p:sldLayoutId id="2147483736" r:id="rId20"/>
  </p:sldLayoutIdLst>
  <p:hf hdr="0" ftr="0" dt="0"/>
  <p:txStyles>
    <p:titleStyle>
      <a:lvl1pPr eaLnBrk="1" hangingPunct="1">
        <a:defRPr sz="2800" b="1">
          <a:solidFill>
            <a:srgbClr val="0C234B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85750" indent="-285750" eaLnBrk="1" hangingPunct="1">
        <a:buClr>
          <a:srgbClr val="C00000"/>
        </a:buClr>
        <a:buFont typeface="Arial" panose="020B0604020202020204" pitchFamily="34" charset="0"/>
        <a:buChar char="•"/>
        <a:defRPr>
          <a:solidFill>
            <a:srgbClr val="0C234B"/>
          </a:solidFill>
          <a:latin typeface="+mn-lt"/>
          <a:ea typeface="+mn-ea"/>
          <a:cs typeface="+mn-cs"/>
        </a:defRPr>
      </a:lvl1pPr>
      <a:lvl2pPr marL="514350" indent="-285750" eaLnBrk="1" hangingPunct="1">
        <a:buClr>
          <a:srgbClr val="C00000"/>
        </a:buClr>
        <a:buFont typeface="Arial" panose="020B0604020202020204" pitchFamily="34" charset="0"/>
        <a:buChar char="•"/>
        <a:defRPr>
          <a:solidFill>
            <a:srgbClr val="0C234B"/>
          </a:solidFill>
          <a:latin typeface="+mn-lt"/>
          <a:ea typeface="+mn-ea"/>
          <a:cs typeface="+mn-cs"/>
        </a:defRPr>
      </a:lvl2pPr>
      <a:lvl3pPr marL="742950" indent="-285750" eaLnBrk="1" hangingPunct="1">
        <a:buClr>
          <a:srgbClr val="C00000"/>
        </a:buClr>
        <a:buFont typeface="Arial" panose="020B0604020202020204" pitchFamily="34" charset="0"/>
        <a:buChar char="•"/>
        <a:defRPr>
          <a:solidFill>
            <a:srgbClr val="0C234B"/>
          </a:solidFill>
          <a:latin typeface="+mn-lt"/>
          <a:ea typeface="+mn-ea"/>
          <a:cs typeface="+mn-cs"/>
        </a:defRPr>
      </a:lvl3pPr>
      <a:lvl4pPr marL="971550" indent="-285750" eaLnBrk="1" hangingPunct="1">
        <a:buClr>
          <a:srgbClr val="C00000"/>
        </a:buClr>
        <a:buFont typeface="Arial" panose="020B0604020202020204" pitchFamily="34" charset="0"/>
        <a:buChar char="•"/>
        <a:defRPr>
          <a:solidFill>
            <a:srgbClr val="0C234B"/>
          </a:solidFill>
          <a:latin typeface="+mn-lt"/>
          <a:ea typeface="+mn-ea"/>
          <a:cs typeface="+mn-cs"/>
        </a:defRPr>
      </a:lvl4pPr>
      <a:lvl5pPr marL="1200150" indent="-285750" eaLnBrk="1" hangingPunct="1">
        <a:buClr>
          <a:srgbClr val="C00000"/>
        </a:buClr>
        <a:buFont typeface="Arial" panose="020B0604020202020204" pitchFamily="34" charset="0"/>
        <a:buChar char="•"/>
        <a:defRPr>
          <a:solidFill>
            <a:srgbClr val="0C234B"/>
          </a:solidFill>
          <a:latin typeface="+mn-lt"/>
          <a:ea typeface="+mn-ea"/>
          <a:cs typeface="+mn-cs"/>
        </a:defRPr>
      </a:lvl5pPr>
      <a:lvl6pPr marL="1143000" eaLnBrk="1" hangingPunct="1">
        <a:defRPr>
          <a:latin typeface="+mn-lt"/>
          <a:ea typeface="+mn-ea"/>
          <a:cs typeface="+mn-cs"/>
        </a:defRPr>
      </a:lvl6pPr>
      <a:lvl7pPr marL="1371600" eaLnBrk="1" hangingPunct="1">
        <a:defRPr>
          <a:latin typeface="+mn-lt"/>
          <a:ea typeface="+mn-ea"/>
          <a:cs typeface="+mn-cs"/>
        </a:defRPr>
      </a:lvl7pPr>
      <a:lvl8pPr marL="1600200" eaLnBrk="1" hangingPunct="1">
        <a:defRPr>
          <a:latin typeface="+mn-lt"/>
          <a:ea typeface="+mn-ea"/>
          <a:cs typeface="+mn-cs"/>
        </a:defRPr>
      </a:lvl8pPr>
      <a:lvl9pPr marL="18288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228600" eaLnBrk="1" hangingPunct="1">
        <a:defRPr>
          <a:latin typeface="+mn-lt"/>
          <a:ea typeface="+mn-ea"/>
          <a:cs typeface="+mn-cs"/>
        </a:defRPr>
      </a:lvl2pPr>
      <a:lvl3pPr marL="457200" eaLnBrk="1" hangingPunct="1">
        <a:defRPr>
          <a:latin typeface="+mn-lt"/>
          <a:ea typeface="+mn-ea"/>
          <a:cs typeface="+mn-cs"/>
        </a:defRPr>
      </a:lvl3pPr>
      <a:lvl4pPr marL="685800" eaLnBrk="1" hangingPunct="1">
        <a:defRPr>
          <a:latin typeface="+mn-lt"/>
          <a:ea typeface="+mn-ea"/>
          <a:cs typeface="+mn-cs"/>
        </a:defRPr>
      </a:lvl4pPr>
      <a:lvl5pPr marL="914400" eaLnBrk="1" hangingPunct="1">
        <a:defRPr>
          <a:latin typeface="+mn-lt"/>
          <a:ea typeface="+mn-ea"/>
          <a:cs typeface="+mn-cs"/>
        </a:defRPr>
      </a:lvl5pPr>
      <a:lvl6pPr marL="1143000" eaLnBrk="1" hangingPunct="1">
        <a:defRPr>
          <a:latin typeface="+mn-lt"/>
          <a:ea typeface="+mn-ea"/>
          <a:cs typeface="+mn-cs"/>
        </a:defRPr>
      </a:lvl6pPr>
      <a:lvl7pPr marL="1371600" eaLnBrk="1" hangingPunct="1">
        <a:defRPr>
          <a:latin typeface="+mn-lt"/>
          <a:ea typeface="+mn-ea"/>
          <a:cs typeface="+mn-cs"/>
        </a:defRPr>
      </a:lvl7pPr>
      <a:lvl8pPr marL="1600200" eaLnBrk="1" hangingPunct="1">
        <a:defRPr>
          <a:latin typeface="+mn-lt"/>
          <a:ea typeface="+mn-ea"/>
          <a:cs typeface="+mn-cs"/>
        </a:defRPr>
      </a:lvl8pPr>
      <a:lvl9pPr marL="18288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 userDrawn="1">
          <p15:clr>
            <a:srgbClr val="F26B43"/>
          </p15:clr>
        </p15:guide>
        <p15:guide id="2" pos="5472" userDrawn="1">
          <p15:clr>
            <a:srgbClr val="F26B43"/>
          </p15:clr>
        </p15:guide>
        <p15:guide id="3" orient="horz" pos="180" userDrawn="1">
          <p15:clr>
            <a:srgbClr val="F26B43"/>
          </p15:clr>
        </p15:guide>
        <p15:guide id="4" orient="horz" pos="2916" userDrawn="1">
          <p15:clr>
            <a:srgbClr val="F26B43"/>
          </p15:clr>
        </p15:guide>
        <p15:guide id="5" pos="2880" userDrawn="1">
          <p15:clr>
            <a:srgbClr val="A4A3A4"/>
          </p15:clr>
        </p15:guide>
        <p15:guide id="6" pos="864" userDrawn="1">
          <p15:clr>
            <a:srgbClr val="A4A3A4"/>
          </p15:clr>
        </p15:guide>
        <p15:guide id="7" orient="horz" pos="1332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5D6DE-9C11-48A2-8C82-581FD643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Jump to </a:t>
            </a:r>
            <a:r>
              <a:rPr lang="en-US" dirty="0" err="1"/>
              <a:t>zyBooks</a:t>
            </a:r>
            <a:r>
              <a:rPr lang="en-US" dirty="0"/>
              <a:t> – Chapter 2</a:t>
            </a:r>
          </a:p>
        </p:txBody>
      </p:sp>
    </p:spTree>
    <p:extLst>
      <p:ext uri="{BB962C8B-B14F-4D97-AF65-F5344CB8AC3E}">
        <p14:creationId xmlns:p14="http://schemas.microsoft.com/office/powerpoint/2010/main" val="728016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989707-FE04-4FF6-8B25-9B4FAD0073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12DA04-5AF7-4DF0-8453-6E2D797F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Expressions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C40D6-9840-45CC-8654-E3B9C386A2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2.7 Division and modulo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2293C-7256-4833-8F78-B193A4A84F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4848" y="1355850"/>
            <a:ext cx="7444428" cy="3057867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What type does the division operator return? floating-point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What is the value returned by 5/10?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What is a floored division operator? 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What is the value returned by 5//10?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Can you divide by 0 in python?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What symbol is used to denote the “modulo” operation?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What is the value of 24 % 10?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Participation Activity 2.7.3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68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C36D2-D7B4-4CD0-9C29-074BFDAA27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77DF3-E4C7-4699-B103-C84988A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Expressions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0C44-930C-4C03-9CB2-AC0ECC591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2.8  Module basics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ECF96-2C99-4341-A410-78E075518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5389" y="1304973"/>
            <a:ext cx="6950075" cy="352821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is a script? Your code.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How do you invoke a script?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is a module?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 A file containing Python code that can be used by other modules or scripts. 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How do you reference code that is in another module?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How do you reference an object that is referenced in an imported module? Dot </a:t>
            </a:r>
            <a:r>
              <a:rPr lang="en-US" dirty="0" err="1"/>
              <a:t>file_name.contends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Participation Activity 2.8.2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73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989707-FE04-4FF6-8B25-9B4FAD0073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12DA04-5AF7-4DF0-8453-6E2D797F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Expressions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C40D6-9840-45CC-8654-E3B9C386A2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2.8 Module basics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2293C-7256-4833-8F78-B193A4A84F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4848" y="1355850"/>
            <a:ext cx="7444428" cy="305786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When does the imported module get executed? import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does the built-in special name “__name__” do?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determine if the file was executed as a script by the programmer or imported by another module. 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Participation Activity 2.8.4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2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C36D2-D7B4-4CD0-9C29-074BFDAA27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77DF3-E4C7-4699-B103-C84988A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Expressions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0C44-930C-4C03-9CB2-AC0ECC591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2.9  Math Module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ECF96-2C99-4341-A410-78E075518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3402" y="1398720"/>
            <a:ext cx="6950075" cy="208057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What is the </a:t>
            </a:r>
            <a:r>
              <a:rPr lang="en-US" i="1" dirty="0"/>
              <a:t>math</a:t>
            </a:r>
            <a:r>
              <a:rPr lang="en-US" dirty="0"/>
              <a:t> module?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To support advanced math operations. 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How do you use/invoke the </a:t>
            </a:r>
            <a:r>
              <a:rPr lang="en-US" i="1" dirty="0"/>
              <a:t>math </a:t>
            </a:r>
            <a:r>
              <a:rPr lang="en-US" dirty="0"/>
              <a:t>module?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Math.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What is a function?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 </a:t>
            </a:r>
            <a:r>
              <a:rPr lang="en-US" b="1" i="1" dirty="0"/>
              <a:t>function</a:t>
            </a:r>
            <a:r>
              <a:rPr lang="en-US" dirty="0"/>
              <a:t> is a list of statements that can be executed simply by referring to the function's name.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What is an argument to a function? The item passed to a function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How do you make a function call? Invoke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1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12DA04-5AF7-4DF0-8453-6E2D797F2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51" y="251310"/>
            <a:ext cx="3648147" cy="829858"/>
          </a:xfrm>
        </p:spPr>
        <p:txBody>
          <a:bodyPr/>
          <a:lstStyle/>
          <a:p>
            <a:r>
              <a:rPr lang="en-US" dirty="0"/>
              <a:t>Variables &amp; Expressions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C40D6-9840-45CC-8654-E3B9C386A2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07676" y="881604"/>
            <a:ext cx="2734962" cy="3991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2.9 Math Module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26D019-8D15-49B2-B3B6-A9D786F37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02" y="251310"/>
            <a:ext cx="4858607" cy="4609274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05A9A4A-72FD-4F07-909C-BDC73F08504B}"/>
              </a:ext>
            </a:extLst>
          </p:cNvPr>
          <p:cNvSpPr txBox="1">
            <a:spLocks/>
          </p:cNvSpPr>
          <p:nvPr/>
        </p:nvSpPr>
        <p:spPr bwMode="auto">
          <a:xfrm>
            <a:off x="5559553" y="1449641"/>
            <a:ext cx="2734962" cy="399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0" indent="0" eaLnBrk="1" hangingPunct="1">
              <a:buClr>
                <a:srgbClr val="C00000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285750" eaLnBrk="1" hangingPunct="1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  <a:latin typeface="+mn-lt"/>
                <a:ea typeface="+mn-ea"/>
                <a:cs typeface="+mn-cs"/>
              </a:defRPr>
            </a:lvl2pPr>
            <a:lvl3pPr marL="742950" indent="-285750" eaLnBrk="1" hangingPunct="1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  <a:latin typeface="+mn-lt"/>
                <a:ea typeface="+mn-ea"/>
                <a:cs typeface="+mn-cs"/>
              </a:defRPr>
            </a:lvl3pPr>
            <a:lvl4pPr marL="971550" indent="-285750" eaLnBrk="1" hangingPunct="1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  <a:latin typeface="+mn-lt"/>
                <a:ea typeface="+mn-ea"/>
                <a:cs typeface="+mn-cs"/>
              </a:defRPr>
            </a:lvl4pPr>
            <a:lvl5pPr marL="1200150" indent="-285750" eaLnBrk="1" hangingPunct="1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  <a:latin typeface="+mn-lt"/>
                <a:ea typeface="+mn-ea"/>
                <a:cs typeface="+mn-cs"/>
              </a:defRPr>
            </a:lvl5pPr>
            <a:lvl6pPr marL="1143000" eaLnBrk="1" hangingPunct="1">
              <a:defRPr>
                <a:latin typeface="+mn-lt"/>
                <a:ea typeface="+mn-ea"/>
                <a:cs typeface="+mn-cs"/>
              </a:defRPr>
            </a:lvl6pPr>
            <a:lvl7pPr marL="1371600" eaLnBrk="1" hangingPunct="1">
              <a:defRPr>
                <a:latin typeface="+mn-lt"/>
                <a:ea typeface="+mn-ea"/>
                <a:cs typeface="+mn-cs"/>
              </a:defRPr>
            </a:lvl7pPr>
            <a:lvl8pPr marL="1600200" eaLnBrk="1" hangingPunct="1">
              <a:defRPr>
                <a:latin typeface="+mn-lt"/>
                <a:ea typeface="+mn-ea"/>
                <a:cs typeface="+mn-cs"/>
              </a:defRPr>
            </a:lvl8pPr>
            <a:lvl9pPr marL="1828800" ea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kern="0" dirty="0"/>
              <a:t>Participation 2.9.1</a:t>
            </a:r>
          </a:p>
          <a:p>
            <a:pPr marL="285750" indent="-285750" algn="l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kern="0" dirty="0"/>
              <a:t>Challenge Activity 2.9.3</a:t>
            </a:r>
          </a:p>
        </p:txBody>
      </p:sp>
    </p:spTree>
    <p:extLst>
      <p:ext uri="{BB962C8B-B14F-4D97-AF65-F5344CB8AC3E}">
        <p14:creationId xmlns:p14="http://schemas.microsoft.com/office/powerpoint/2010/main" val="252835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C36D2-D7B4-4CD0-9C29-074BFDAA27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77DF3-E4C7-4699-B103-C84988A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Expressions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0C44-930C-4C03-9CB2-AC0ECC591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2.10  Representing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ECF96-2C99-4341-A410-78E075518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8763" y="1179567"/>
            <a:ext cx="3182097" cy="2080574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200" dirty="0"/>
              <a:t>What is Unicode?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200" dirty="0"/>
              <a:t>String variables represent text, such as the character "G" or the word "pineapple". 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200" dirty="0"/>
              <a:t>What is code point?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200" dirty="0"/>
              <a:t>Python uses </a:t>
            </a:r>
            <a:r>
              <a:rPr lang="en-US" sz="1200" b="1" i="1" dirty="0"/>
              <a:t>Unicode</a:t>
            </a:r>
            <a:r>
              <a:rPr lang="en-US" sz="1200" dirty="0"/>
              <a:t> to represent every possible character as a unique number, known as a </a:t>
            </a:r>
            <a:r>
              <a:rPr lang="en-US" sz="1200" b="1" i="1" dirty="0"/>
              <a:t>code point</a:t>
            </a:r>
            <a:r>
              <a:rPr lang="en-US" sz="1200" dirty="0"/>
              <a:t>. For example, the character "G" has the code point decimal value of 71.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200" dirty="0"/>
              <a:t>What is an escape sequence?</a:t>
            </a:r>
          </a:p>
          <a:p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F191C9-09B1-4BA9-9FBB-0DEE023F3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763" y="3564060"/>
            <a:ext cx="3182097" cy="1336938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1060963-30F6-4817-88D0-60CBD1E5C455}"/>
              </a:ext>
            </a:extLst>
          </p:cNvPr>
          <p:cNvSpPr txBox="1">
            <a:spLocks/>
          </p:cNvSpPr>
          <p:nvPr/>
        </p:nvSpPr>
        <p:spPr bwMode="auto">
          <a:xfrm>
            <a:off x="4889984" y="1182169"/>
            <a:ext cx="4035013" cy="2080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85750" indent="-285750" eaLnBrk="1" hangingPunct="1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  <a:latin typeface="+mn-lt"/>
                <a:ea typeface="+mn-ea"/>
                <a:cs typeface="+mn-cs"/>
              </a:defRPr>
            </a:lvl1pPr>
            <a:lvl2pPr marL="514350" indent="-285750" eaLnBrk="1" hangingPunct="1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  <a:latin typeface="+mn-lt"/>
                <a:ea typeface="+mn-ea"/>
                <a:cs typeface="+mn-cs"/>
              </a:defRPr>
            </a:lvl2pPr>
            <a:lvl3pPr marL="742950" indent="-285750" eaLnBrk="1" hangingPunct="1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  <a:latin typeface="+mn-lt"/>
                <a:ea typeface="+mn-ea"/>
                <a:cs typeface="+mn-cs"/>
              </a:defRPr>
            </a:lvl3pPr>
            <a:lvl4pPr marL="971550" indent="-285750" eaLnBrk="1" hangingPunct="1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  <a:latin typeface="+mn-lt"/>
                <a:ea typeface="+mn-ea"/>
                <a:cs typeface="+mn-cs"/>
              </a:defRPr>
            </a:lvl4pPr>
            <a:lvl5pPr marL="1200150" indent="-285750" eaLnBrk="1" hangingPunct="1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  <a:latin typeface="+mn-lt"/>
                <a:ea typeface="+mn-ea"/>
                <a:cs typeface="+mn-cs"/>
              </a:defRPr>
            </a:lvl5pPr>
            <a:lvl6pPr marL="1143000" eaLnBrk="1" hangingPunct="1">
              <a:defRPr>
                <a:latin typeface="+mn-lt"/>
                <a:ea typeface="+mn-ea"/>
                <a:cs typeface="+mn-cs"/>
              </a:defRPr>
            </a:lvl6pPr>
            <a:lvl7pPr marL="1371600" eaLnBrk="1" hangingPunct="1">
              <a:defRPr>
                <a:latin typeface="+mn-lt"/>
                <a:ea typeface="+mn-ea"/>
                <a:cs typeface="+mn-cs"/>
              </a:defRPr>
            </a:lvl7pPr>
            <a:lvl8pPr marL="1600200" eaLnBrk="1" hangingPunct="1">
              <a:defRPr>
                <a:latin typeface="+mn-lt"/>
                <a:ea typeface="+mn-ea"/>
                <a:cs typeface="+mn-cs"/>
              </a:defRPr>
            </a:lvl8pPr>
            <a:lvl9pPr marL="1828800" ea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/>
              <a:t>Participation Activity 2.10.2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/>
              <a:t>What is a raw string</a:t>
            </a:r>
          </a:p>
          <a:p>
            <a:pPr lvl="1" algn="l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/>
              <a:t>Escape sequences can be ignored using a raw string.  r’’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/>
              <a:t>What does the function </a:t>
            </a:r>
            <a:r>
              <a:rPr lang="en-US" sz="1400" kern="0" dirty="0" err="1"/>
              <a:t>ord</a:t>
            </a:r>
            <a:r>
              <a:rPr lang="en-US" sz="1400" kern="0" dirty="0"/>
              <a:t>() return?</a:t>
            </a:r>
          </a:p>
          <a:p>
            <a:pPr lvl="1" algn="l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/>
              <a:t>encoded integer value for a string of length one.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/>
              <a:t>What does the function chr() return?</a:t>
            </a:r>
          </a:p>
          <a:p>
            <a:pPr lvl="1" algn="l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/>
              <a:t>a string of one character for an encoded integer.</a:t>
            </a:r>
          </a:p>
        </p:txBody>
      </p:sp>
    </p:spTree>
    <p:extLst>
      <p:ext uri="{BB962C8B-B14F-4D97-AF65-F5344CB8AC3E}">
        <p14:creationId xmlns:p14="http://schemas.microsoft.com/office/powerpoint/2010/main" val="9071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C36D2-D7B4-4CD0-9C29-074BFDAA27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77DF3-E4C7-4699-B103-C84988A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0C44-930C-4C03-9CB2-AC0ECC591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3.1 String Basics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ECF96-2C99-4341-A410-78E075518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5389" y="1304973"/>
            <a:ext cx="6950075" cy="352821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is a sequence type?  Is a string = sequence type?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is the first character indexed with?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is the notation for an empty string?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does the \ character at the end of string signify?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does the built-in function </a:t>
            </a:r>
            <a:r>
              <a:rPr lang="en-US" i="1" dirty="0" err="1">
                <a:solidFill>
                  <a:srgbClr val="C00000"/>
                </a:solidFill>
              </a:rPr>
              <a:t>len</a:t>
            </a:r>
            <a:r>
              <a:rPr lang="en-US" i="1" dirty="0">
                <a:solidFill>
                  <a:srgbClr val="C00000"/>
                </a:solidFill>
              </a:rPr>
              <a:t>() </a:t>
            </a:r>
            <a:r>
              <a:rPr lang="en-US" dirty="0"/>
              <a:t>do?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Participation 3.1.4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does string indexing mean?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Participation 3.1.5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2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989707-FE04-4FF6-8B25-9B4FAD0073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12DA04-5AF7-4DF0-8453-6E2D797F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C40D6-9840-45CC-8654-E3B9C386A2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3.1  String Basics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2293C-7256-4833-8F78-B193A4A84F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4848" y="1355850"/>
            <a:ext cx="7444428" cy="305786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does the phrase “strings are immutable” mean?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How do you update a string?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How do you concatenate a string with another string?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Participation 3.1.6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19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C36D2-D7B4-4CD0-9C29-074BFDAA27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77DF3-E4C7-4699-B103-C84988A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0C44-930C-4C03-9CB2-AC0ECC591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3.2 list Basics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ECF96-2C99-4341-A410-78E075518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5389" y="1304973"/>
            <a:ext cx="6950075" cy="352821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is a </a:t>
            </a:r>
            <a:r>
              <a:rPr lang="en-US" i="1" dirty="0">
                <a:solidFill>
                  <a:srgbClr val="C00000"/>
                </a:solidFill>
              </a:rPr>
              <a:t>container</a:t>
            </a:r>
            <a:r>
              <a:rPr lang="en-US" dirty="0"/>
              <a:t>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is a </a:t>
            </a:r>
            <a:r>
              <a:rPr lang="en-US" i="1" dirty="0">
                <a:solidFill>
                  <a:srgbClr val="C00000"/>
                </a:solidFill>
              </a:rPr>
              <a:t>list</a:t>
            </a:r>
            <a:r>
              <a:rPr lang="en-US" dirty="0"/>
              <a:t>?  How is a </a:t>
            </a:r>
            <a:r>
              <a:rPr lang="en-US" i="1" dirty="0">
                <a:solidFill>
                  <a:srgbClr val="C00000"/>
                </a:solidFill>
              </a:rPr>
              <a:t>list</a:t>
            </a:r>
            <a:r>
              <a:rPr lang="en-US" dirty="0"/>
              <a:t> designated in Python?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is an </a:t>
            </a:r>
            <a:r>
              <a:rPr lang="en-US" i="1" dirty="0">
                <a:solidFill>
                  <a:srgbClr val="C00000"/>
                </a:solidFill>
              </a:rPr>
              <a:t>element</a:t>
            </a:r>
            <a:r>
              <a:rPr lang="en-US" dirty="0"/>
              <a:t> in Python?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How is an element referenced in Python?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is the 1st element in a list indexed?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Participation activity 3.2.2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How do you update a list element?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Participation activity 3.2.5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Are lists mutable or immutable?  What does it mean?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13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989707-FE04-4FF6-8B25-9B4FAD0073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12DA04-5AF7-4DF0-8453-6E2D797F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C40D6-9840-45CC-8654-E3B9C386A2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3.2  list Basics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2293C-7256-4833-8F78-B193A4A84F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4848" y="1355850"/>
            <a:ext cx="7444428" cy="305786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does </a:t>
            </a:r>
            <a:r>
              <a:rPr lang="en-US" i="1" dirty="0">
                <a:solidFill>
                  <a:srgbClr val="C00000"/>
                </a:solidFill>
              </a:rPr>
              <a:t>append() </a:t>
            </a:r>
            <a:r>
              <a:rPr lang="en-US" dirty="0"/>
              <a:t>do?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does </a:t>
            </a:r>
            <a:r>
              <a:rPr lang="en-US" i="1" dirty="0">
                <a:solidFill>
                  <a:srgbClr val="C00000"/>
                </a:solidFill>
              </a:rPr>
              <a:t>pop() </a:t>
            </a:r>
            <a:r>
              <a:rPr lang="en-US" dirty="0"/>
              <a:t>do?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How do you write the statement to pop the 3</a:t>
            </a:r>
            <a:r>
              <a:rPr lang="en-US" baseline="30000" dirty="0"/>
              <a:t>rd</a:t>
            </a:r>
            <a:r>
              <a:rPr lang="en-US" dirty="0"/>
              <a:t> element from </a:t>
            </a:r>
            <a:r>
              <a:rPr lang="en-US" dirty="0" err="1"/>
              <a:t>my_list</a:t>
            </a:r>
            <a:r>
              <a:rPr lang="en-US" dirty="0"/>
              <a:t>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does </a:t>
            </a:r>
            <a:r>
              <a:rPr lang="en-US" i="1" dirty="0">
                <a:solidFill>
                  <a:srgbClr val="C00000"/>
                </a:solidFill>
              </a:rPr>
              <a:t>remove () </a:t>
            </a:r>
            <a:r>
              <a:rPr lang="en-US" dirty="0"/>
              <a:t>do?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How do you write the statement to remove the letters ‘</a:t>
            </a:r>
            <a:r>
              <a:rPr lang="en-US" dirty="0" err="1"/>
              <a:t>abc</a:t>
            </a:r>
            <a:r>
              <a:rPr lang="en-US" dirty="0"/>
              <a:t>’ from </a:t>
            </a:r>
            <a:r>
              <a:rPr lang="en-US" dirty="0" err="1"/>
              <a:t>my_list</a:t>
            </a:r>
            <a:r>
              <a:rPr lang="en-US" dirty="0"/>
              <a:t>? </a:t>
            </a:r>
            <a:r>
              <a:rPr lang="en-US" i="1" dirty="0"/>
              <a:t>   	Where  </a:t>
            </a:r>
            <a:r>
              <a:rPr lang="en-US" i="1" dirty="0" err="1"/>
              <a:t>my_list</a:t>
            </a:r>
            <a:r>
              <a:rPr lang="en-US" i="1" dirty="0"/>
              <a:t> =  [10, ‘</a:t>
            </a:r>
            <a:r>
              <a:rPr lang="en-US" i="1" dirty="0" err="1"/>
              <a:t>abc</a:t>
            </a:r>
            <a:r>
              <a:rPr lang="en-US" i="1" dirty="0"/>
              <a:t>’, 25]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i="1" dirty="0" err="1"/>
              <a:t>my_list.remove</a:t>
            </a:r>
            <a:r>
              <a:rPr lang="en-US" i="1" dirty="0"/>
              <a:t>(‘</a:t>
            </a:r>
            <a:r>
              <a:rPr lang="en-US" i="1" dirty="0" err="1"/>
              <a:t>abc</a:t>
            </a:r>
            <a:r>
              <a:rPr lang="en-US" i="1" dirty="0"/>
              <a:t>’)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Discuss the sequence type functions in Table 3.2.1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02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DB6097-7E33-45B6-B9D0-E74A5DCA02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1826" y="781235"/>
            <a:ext cx="300330" cy="3847915"/>
          </a:xfrm>
        </p:spPr>
        <p:txBody>
          <a:bodyPr/>
          <a:lstStyle/>
          <a:p>
            <a:r>
              <a:rPr lang="en-US" sz="1600" dirty="0" err="1"/>
              <a:t>zyBooks</a:t>
            </a:r>
            <a:r>
              <a:rPr lang="en-US" sz="1600" dirty="0"/>
              <a:t> Lab –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1F896E-DBE0-42DA-9C33-FE24C382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Expressions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595CA-6A8E-41E9-81DB-282510FDFC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Section 2.1   Variables and Assignments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01619-C12F-4DE8-AF0F-4FD5F0B2E4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What is a variable?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In a program, a variable is a named item, such as x or </a:t>
            </a:r>
            <a:r>
              <a:rPr lang="en-US" sz="1600" dirty="0" err="1"/>
              <a:t>num_people</a:t>
            </a:r>
            <a:r>
              <a:rPr lang="en-US" sz="1600" dirty="0"/>
              <a:t>, that holds a value.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What is an expression?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An assignment statement's left side must be a variable. The right side can be an expression, y = x + 2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Which are valid assignment statements?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Participation 2.1.3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Write the code for Assigning a sum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Challenge Activity 2.1.2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7259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C36D2-D7B4-4CD0-9C29-074BFDAA27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77DF3-E4C7-4699-B103-C84988A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0C44-930C-4C03-9CB2-AC0ECC591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3.3 set Basics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ECF96-2C99-4341-A410-78E075518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5389" y="1304973"/>
            <a:ext cx="6950075" cy="352821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is the </a:t>
            </a:r>
            <a:r>
              <a:rPr lang="en-US" i="1" dirty="0">
                <a:solidFill>
                  <a:srgbClr val="C00000"/>
                </a:solidFill>
              </a:rPr>
              <a:t>set</a:t>
            </a:r>
            <a:r>
              <a:rPr lang="en-US" dirty="0"/>
              <a:t> type?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2 properties do sets have? 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Elements are unordered (they do not have a position or index)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Elements are unique (no elements in the set share the same value)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How do you create a set in Python?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is another way to create a set  in Python?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nums1 = set([1, 2, 3])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nums2 = {7, 8, 9}</a:t>
            </a:r>
          </a:p>
          <a:p>
            <a:r>
              <a:rPr lang="en-US" dirty="0"/>
              <a:t>What does num2[2] return?</a:t>
            </a:r>
          </a:p>
          <a:p>
            <a:r>
              <a:rPr lang="en-US" dirty="0"/>
              <a:t>Why might we want to use the </a:t>
            </a:r>
            <a:r>
              <a:rPr lang="en-US" i="1" dirty="0">
                <a:solidFill>
                  <a:srgbClr val="C00000"/>
                </a:solidFill>
              </a:rPr>
              <a:t>set</a:t>
            </a:r>
            <a:r>
              <a:rPr lang="en-US" dirty="0"/>
              <a:t> type?</a:t>
            </a:r>
          </a:p>
          <a:p>
            <a:r>
              <a:rPr lang="en-US" dirty="0"/>
              <a:t>Participation Activity 3.3.1</a:t>
            </a:r>
          </a:p>
        </p:txBody>
      </p:sp>
    </p:spTree>
    <p:extLst>
      <p:ext uri="{BB962C8B-B14F-4D97-AF65-F5344CB8AC3E}">
        <p14:creationId xmlns:p14="http://schemas.microsoft.com/office/powerpoint/2010/main" val="140875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989707-FE04-4FF6-8B25-9B4FAD0073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12DA04-5AF7-4DF0-8453-6E2D797F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C40D6-9840-45CC-8654-E3B9C386A2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3.3  set Basics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2293C-7256-4833-8F78-B193A4A84F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4848" y="1355850"/>
            <a:ext cx="7444428" cy="305786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does the method add() do?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does the method remove() do?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does the method pop() do?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Discuss the different methods that can be performed on sets in Table 3.3.1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are common set theory operations?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Review common set theory operations in Table 3.3.2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Participation activity 3.3.5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6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C36D2-D7B4-4CD0-9C29-074BFDAA27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77DF3-E4C7-4699-B103-C84988A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0C44-930C-4C03-9CB2-AC0ECC591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3.4 dictionary Basics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ECF96-2C99-4341-A410-78E075518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4933" y="1249826"/>
            <a:ext cx="6950075" cy="352821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is a Python </a:t>
            </a:r>
            <a:r>
              <a:rPr lang="en-US" i="1" dirty="0">
                <a:solidFill>
                  <a:srgbClr val="C00000"/>
                </a:solidFill>
              </a:rPr>
              <a:t>dictionary</a:t>
            </a:r>
            <a:r>
              <a:rPr lang="en-US" dirty="0"/>
              <a:t> type?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Represented by the </a:t>
            </a:r>
            <a:r>
              <a:rPr lang="en-US" i="1" dirty="0" err="1">
                <a:solidFill>
                  <a:srgbClr val="C00000"/>
                </a:solidFill>
              </a:rPr>
              <a:t>dict</a:t>
            </a:r>
            <a:r>
              <a:rPr lang="en-US" dirty="0"/>
              <a:t> object type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Associates (or maps) </a:t>
            </a:r>
            <a:r>
              <a:rPr lang="en-US" i="1" dirty="0">
                <a:solidFill>
                  <a:srgbClr val="C00000"/>
                </a:solidFill>
              </a:rPr>
              <a:t>keys</a:t>
            </a:r>
            <a:r>
              <a:rPr lang="en-US" dirty="0"/>
              <a:t> with </a:t>
            </a:r>
            <a:r>
              <a:rPr lang="en-US" i="1" dirty="0">
                <a:solidFill>
                  <a:srgbClr val="C00000"/>
                </a:solidFill>
              </a:rPr>
              <a:t>values   -&gt;   </a:t>
            </a:r>
            <a:r>
              <a:rPr lang="en-US" i="1" dirty="0" err="1">
                <a:solidFill>
                  <a:srgbClr val="C00000"/>
                </a:solidFill>
              </a:rPr>
              <a:t>key:value</a:t>
            </a:r>
            <a:r>
              <a:rPr lang="en-US" i="1" dirty="0">
                <a:solidFill>
                  <a:srgbClr val="C00000"/>
                </a:solidFill>
              </a:rPr>
              <a:t> pairs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Example:  players = {‘Lionel Messi’ : 10, ‘Cristiano Ronaldo’: 7}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Participation 3.4.1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Can dictionary entries be accessed by indexing?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How are dictionary entries accessed? 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is the Python syntax to access a dictionary entry?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prices = {‘apples’: 1.99, ‘oranges’: 1.49}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How do you access the price of an apple?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is a </a:t>
            </a:r>
            <a:r>
              <a:rPr lang="en-US" dirty="0" err="1"/>
              <a:t>KeyError</a:t>
            </a:r>
            <a:r>
              <a:rPr lang="en-US" dirty="0"/>
              <a:t>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i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24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989707-FE04-4FF6-8B25-9B4FAD0073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12DA04-5AF7-4DF0-8453-6E2D797F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C40D6-9840-45CC-8654-E3B9C386A2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3.4 dictionary Basics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2293C-7256-4833-8F78-B193A4A84F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4848" y="1355850"/>
            <a:ext cx="7444428" cy="305786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Can dictionary entries be added, modified, or deleted?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Refer to the discussion on how to add, modify or delete an item from a dictionary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Participation Activity 3.4.3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Give an example of when you might want to use the dictionary type?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27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C36D2-D7B4-4CD0-9C29-074BFDAA27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77DF3-E4C7-4699-B103-C84988A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0C44-930C-4C03-9CB2-AC0ECC591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3.5 Types summary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ECF96-2C99-4341-A410-78E075518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5389" y="1304973"/>
            <a:ext cx="6950075" cy="352821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Name 2 types of numeric Python types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Give 2 examples of sequence types that we have discussed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i="1" dirty="0">
                <a:solidFill>
                  <a:srgbClr val="C00000"/>
                </a:solidFill>
              </a:rPr>
              <a:t>String, list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Are sequence types indexed?  What position does the first index start with?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types can lists contain?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types can a string contain?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is a mapping type in Python?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How are elements in a Python </a:t>
            </a:r>
            <a:r>
              <a:rPr lang="en-US" i="1" dirty="0" err="1">
                <a:solidFill>
                  <a:srgbClr val="AB0520"/>
                </a:solidFill>
              </a:rPr>
              <a:t>dict</a:t>
            </a:r>
            <a:r>
              <a:rPr lang="en-US" i="1" dirty="0">
                <a:solidFill>
                  <a:srgbClr val="AB0520"/>
                </a:solidFill>
              </a:rPr>
              <a:t> </a:t>
            </a:r>
            <a:r>
              <a:rPr lang="en-US"/>
              <a:t>type indexed?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18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989707-FE04-4FF6-8B25-9B4FAD0073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12DA04-5AF7-4DF0-8453-6E2D797F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C40D6-9840-45CC-8654-E3B9C386A2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3.5 types summary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2293C-7256-4833-8F78-B193A4A84F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4848" y="1355850"/>
            <a:ext cx="7444428" cy="305786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Participation Activity 3.5.1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Participation Activity 3.5.2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Participation Activity 3.5.3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12DA04-5AF7-4DF0-8453-6E2D797F2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314" y="251309"/>
            <a:ext cx="7383010" cy="829858"/>
          </a:xfrm>
        </p:spPr>
        <p:txBody>
          <a:bodyPr/>
          <a:lstStyle/>
          <a:p>
            <a:r>
              <a:rPr lang="en-US" dirty="0"/>
              <a:t>Variables &amp; Expressions – </a:t>
            </a:r>
            <a:br>
              <a:rPr lang="en-US" dirty="0"/>
            </a:br>
            <a:r>
              <a:rPr lang="en-US" dirty="0"/>
              <a:t>      Labs 2.11 &amp; 2.12 due by 2/25 at midnight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C40D6-9840-45CC-8654-E3B9C386A2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69944" y="4354465"/>
            <a:ext cx="6813472" cy="3991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 sure to SUBMIT the lab after you are done with development!!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993FE4-0D3F-48E7-A6A8-E9B29C33A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605" y="1625921"/>
            <a:ext cx="6877811" cy="24789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4BDADD-CB47-419B-9F52-3227C914BFF8}"/>
              </a:ext>
            </a:extLst>
          </p:cNvPr>
          <p:cNvSpPr/>
          <p:nvPr/>
        </p:nvSpPr>
        <p:spPr>
          <a:xfrm>
            <a:off x="5441058" y="2274664"/>
            <a:ext cx="1639874" cy="37785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E9BA416-0981-42B0-903E-4D3B791C4345}"/>
              </a:ext>
            </a:extLst>
          </p:cNvPr>
          <p:cNvSpPr/>
          <p:nvPr/>
        </p:nvSpPr>
        <p:spPr>
          <a:xfrm>
            <a:off x="5418387" y="3590945"/>
            <a:ext cx="1639874" cy="37785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2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DC58-E4F8-4B46-8907-C17C3DAE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Up Module 4</a:t>
            </a:r>
          </a:p>
        </p:txBody>
      </p:sp>
    </p:spTree>
    <p:extLst>
      <p:ext uri="{BB962C8B-B14F-4D97-AF65-F5344CB8AC3E}">
        <p14:creationId xmlns:p14="http://schemas.microsoft.com/office/powerpoint/2010/main" val="3781000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C36D2-D7B4-4CD0-9C29-074BFDAA27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77DF3-E4C7-4699-B103-C84988A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0C44-930C-4C03-9CB2-AC0ECC591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3.6 Grade Calculation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ECF96-2C99-4341-A410-78E075518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5389" y="1304973"/>
            <a:ext cx="6950075" cy="352821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Let’s walk thru the Grade calculator as given in </a:t>
            </a:r>
            <a:r>
              <a:rPr lang="en-US" dirty="0" err="1"/>
              <a:t>zyDE</a:t>
            </a:r>
            <a:r>
              <a:rPr lang="en-US" dirty="0"/>
              <a:t> 3.6.1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Working in your table group, complete exercise 1 (4-5 minutes)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Need a volunteer to share their work with the class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Working in your table group, complete exercise 2 (4-5 minutes)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Need a volunteer to share their work with the class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Working in your table group, complete exercise 3 (4-5 minutes)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Need a volunteer to share their work with the class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9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989707-FE04-4FF6-8B25-9B4FAD0073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12DA04-5AF7-4DF0-8453-6E2D797F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C40D6-9840-45CC-8654-E3B9C386A2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3.7  type conversions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2293C-7256-4833-8F78-B193A4A84F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4848" y="1355851"/>
            <a:ext cx="2925327" cy="707218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Participation Activity 3.7.2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is </a:t>
            </a:r>
            <a:r>
              <a:rPr lang="en-US" i="1" dirty="0">
                <a:solidFill>
                  <a:srgbClr val="C00000"/>
                </a:solidFill>
              </a:rPr>
              <a:t>type casting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00E95C-F371-4501-848F-35DF23DF8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660" y="432565"/>
            <a:ext cx="3617523" cy="427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0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B7C123-1671-49F8-8755-7051A1CB76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DB2EF0-DF22-4845-9F89-4D04AB79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Expressions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92779-0D54-4024-81A9-DEA72C0818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2.2  Identifiers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CC18F6-A62E-4B97-B622-79C0860C02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7093" y="1269441"/>
            <a:ext cx="6950075" cy="3057867"/>
          </a:xfrm>
        </p:spPr>
        <p:txBody>
          <a:bodyPr/>
          <a:lstStyle/>
          <a:p>
            <a:r>
              <a:rPr lang="en-US" dirty="0"/>
              <a:t>What is an identifier?</a:t>
            </a:r>
          </a:p>
          <a:p>
            <a:pPr lvl="1"/>
            <a:r>
              <a:rPr lang="en-US" dirty="0"/>
              <a:t>Name to the variables, functions etc.</a:t>
            </a:r>
          </a:p>
          <a:p>
            <a:r>
              <a:rPr lang="en-US" dirty="0"/>
              <a:t>Can an identifier start with an underscore?</a:t>
            </a:r>
          </a:p>
          <a:p>
            <a:pPr lvl="1"/>
            <a:r>
              <a:rPr lang="en-US" dirty="0"/>
              <a:t>Yes, specifically used for private function and variables</a:t>
            </a:r>
          </a:p>
          <a:p>
            <a:r>
              <a:rPr lang="en-US" dirty="0"/>
              <a:t>Is python case sensitive?</a:t>
            </a:r>
          </a:p>
          <a:p>
            <a:pPr lvl="1"/>
            <a:r>
              <a:rPr lang="en-US" dirty="0"/>
              <a:t>Yes</a:t>
            </a:r>
          </a:p>
          <a:p>
            <a:r>
              <a:rPr lang="en-US" dirty="0"/>
              <a:t>What are “reserved words” or “keywords”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144AB8-A6C7-4892-8640-8980CE9E7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222" y="3187791"/>
            <a:ext cx="4122420" cy="190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0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C36D2-D7B4-4CD0-9C29-074BFDAA27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77DF3-E4C7-4699-B103-C84988A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0C44-930C-4C03-9CB2-AC0ECC591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3.7 Type conversions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ECF96-2C99-4341-A410-78E075518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5389" y="1304973"/>
            <a:ext cx="6950075" cy="352821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does the term </a:t>
            </a:r>
            <a:r>
              <a:rPr lang="en-US" i="1" dirty="0">
                <a:solidFill>
                  <a:srgbClr val="C00000"/>
                </a:solidFill>
              </a:rPr>
              <a:t>type conversion </a:t>
            </a:r>
            <a:r>
              <a:rPr lang="en-US" dirty="0"/>
              <a:t>mean?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is an </a:t>
            </a:r>
            <a:r>
              <a:rPr lang="en-US" i="1" dirty="0"/>
              <a:t>implicit</a:t>
            </a:r>
            <a:r>
              <a:rPr lang="en-US" dirty="0"/>
              <a:t> conversion?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Participation Activity 3.7.1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is an explicit conversion and when might we want to do this?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26DC2E-3FFA-4EEC-89D1-3D9D332A7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830" y="2799664"/>
            <a:ext cx="4269297" cy="171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5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989707-FE04-4FF6-8B25-9B4FAD0073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12DA04-5AF7-4DF0-8453-6E2D797F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C40D6-9840-45CC-8654-E3B9C386A2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3.7  type conversions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2293C-7256-4833-8F78-B193A4A84F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4848" y="1355851"/>
            <a:ext cx="2925327" cy="707218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Participation Activity 3.7.2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is </a:t>
            </a:r>
            <a:r>
              <a:rPr lang="en-US" i="1" dirty="0">
                <a:solidFill>
                  <a:srgbClr val="C00000"/>
                </a:solidFill>
              </a:rPr>
              <a:t>type casting</a:t>
            </a:r>
            <a:r>
              <a:rPr lang="en-US" dirty="0"/>
              <a:t>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Challenge Activity 3.7.3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00E95C-F371-4501-848F-35DF23DF8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660" y="432565"/>
            <a:ext cx="3617523" cy="427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7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C36D2-D7B4-4CD0-9C29-074BFDAA27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77DF3-E4C7-4699-B103-C84988A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0C44-930C-4C03-9CB2-AC0ECC591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3.8 binary numbers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ECF96-2C99-4341-A410-78E075518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5389" y="1304973"/>
            <a:ext cx="6950075" cy="352821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‘base’ does the average programmer / person use to refer to numbers?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‘base’ does a computer use?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is a binary number?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 is the typical size (in number of bits) of a Python variable?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E5E58A-04A9-4157-AE00-2ED18E658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601" y="3069081"/>
            <a:ext cx="5055650" cy="174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4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989707-FE04-4FF6-8B25-9B4FAD0073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12DA04-5AF7-4DF0-8453-6E2D797F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C40D6-9840-45CC-8654-E3B9C386A2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3.8  binary numbers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2293C-7256-4833-8F78-B193A4A84F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6835" y="3562503"/>
            <a:ext cx="7444428" cy="12159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Participation Activity 3.8.1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Participation Activity 3.8.2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51D55C-0D56-488A-84DF-DE49D5E75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518" y="1398720"/>
            <a:ext cx="4762017" cy="210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5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C36D2-D7B4-4CD0-9C29-074BFDAA27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77DF3-E4C7-4699-B103-C84988A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0C44-930C-4C03-9CB2-AC0ECC591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3.9 string formatting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ECF96-2C99-4341-A410-78E075518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2947" y="1100933"/>
            <a:ext cx="6950075" cy="352821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is a formatted string literal?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How is a formatted string literal denoted in Python?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600" i="1" dirty="0">
                <a:solidFill>
                  <a:srgbClr val="FF0000"/>
                </a:solidFill>
              </a:rPr>
              <a:t>An f-string starts with a ‘f’ character before the starting quote and uses curly braces {} to denote the placeholder expression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/>
              <a:t>See Participation </a:t>
            </a:r>
            <a:r>
              <a:rPr lang="en-US" dirty="0"/>
              <a:t>Activity 3.9.1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Participation Activity 3.9.2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Discuss the “Additional f-string features” section of the book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Participation Activity 3.9.3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is a </a:t>
            </a:r>
            <a:r>
              <a:rPr lang="en-US" i="1" dirty="0">
                <a:solidFill>
                  <a:srgbClr val="C00000"/>
                </a:solidFill>
              </a:rPr>
              <a:t>format specification</a:t>
            </a:r>
            <a:r>
              <a:rPr lang="en-US" dirty="0"/>
              <a:t>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is a </a:t>
            </a:r>
            <a:r>
              <a:rPr lang="en-US" i="1" dirty="0">
                <a:solidFill>
                  <a:srgbClr val="C00000"/>
                </a:solidFill>
              </a:rPr>
              <a:t>presentation type</a:t>
            </a:r>
            <a:r>
              <a:rPr lang="en-US" dirty="0"/>
              <a:t>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Review Table 3.9.2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Participation Activity 3.9.4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7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989707-FE04-4FF6-8B25-9B4FAD0073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12DA04-5AF7-4DF0-8453-6E2D797F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C40D6-9840-45CC-8654-E3B9C386A2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Labs 3.10 and 3.11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427376-2422-4E33-A00F-DB783C8047A7}"/>
              </a:ext>
            </a:extLst>
          </p:cNvPr>
          <p:cNvGrpSpPr/>
          <p:nvPr/>
        </p:nvGrpSpPr>
        <p:grpSpPr>
          <a:xfrm>
            <a:off x="2002611" y="1398720"/>
            <a:ext cx="6060938" cy="2200888"/>
            <a:chOff x="1368025" y="1596999"/>
            <a:chExt cx="7216959" cy="293145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6D65E33-7391-43F3-8158-A0EE26F3E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8025" y="1596999"/>
              <a:ext cx="7216959" cy="2931453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D1B1F0F-32DA-4D0D-A97B-AC17D4B2D5F8}"/>
                </a:ext>
              </a:extLst>
            </p:cNvPr>
            <p:cNvSpPr/>
            <p:nvPr/>
          </p:nvSpPr>
          <p:spPr>
            <a:xfrm>
              <a:off x="1995055" y="2473508"/>
              <a:ext cx="1813686" cy="37785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4A60439-5CD6-43D8-AF6C-8F170A6B0448}"/>
                </a:ext>
              </a:extLst>
            </p:cNvPr>
            <p:cNvSpPr/>
            <p:nvPr/>
          </p:nvSpPr>
          <p:spPr>
            <a:xfrm>
              <a:off x="1995055" y="3885669"/>
              <a:ext cx="1813686" cy="37785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9761746-188B-43A5-9F93-636F1DCDA41B}"/>
              </a:ext>
            </a:extLst>
          </p:cNvPr>
          <p:cNvSpPr txBox="1"/>
          <p:nvPr/>
        </p:nvSpPr>
        <p:spPr>
          <a:xfrm>
            <a:off x="1042870" y="3663907"/>
            <a:ext cx="7730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n-lt"/>
              </a:rPr>
              <a:t>We are starting Module 5 on Wed, 3/2!!!</a:t>
            </a:r>
          </a:p>
          <a:p>
            <a:r>
              <a:rPr lang="en-US" sz="2400" b="1" dirty="0">
                <a:solidFill>
                  <a:schemeClr val="bg1"/>
                </a:solidFill>
                <a:latin typeface="+mn-lt"/>
              </a:rPr>
              <a:t>Get all the Participation Activities in Chapters 1, 2, 3 completed by midnight 3/1</a:t>
            </a:r>
          </a:p>
        </p:txBody>
      </p:sp>
    </p:spTree>
    <p:extLst>
      <p:ext uri="{BB962C8B-B14F-4D97-AF65-F5344CB8AC3E}">
        <p14:creationId xmlns:p14="http://schemas.microsoft.com/office/powerpoint/2010/main" val="73431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901CB9-E855-43C9-8BC1-A8DF38D058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600" dirty="0" err="1"/>
              <a:t>Zybooks</a:t>
            </a:r>
            <a:r>
              <a:rPr lang="en-US" sz="1600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D024DE-C6A4-4C0E-808F-C094FC12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Expressions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2EB00-9324-41BA-837D-25CD6ABA9A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2.3  Objects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951B1-5936-4F8D-8C3C-AE63DE0BC5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16380" y="1100933"/>
            <a:ext cx="6950075" cy="3528217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1500" dirty="0"/>
              <a:t>What is an “object”?</a:t>
            </a:r>
          </a:p>
          <a:p>
            <a:pPr lvl="1">
              <a:spcBef>
                <a:spcPts val="300"/>
              </a:spcBef>
            </a:pPr>
            <a:r>
              <a:rPr lang="en-US" sz="1500" dirty="0"/>
              <a:t>An object represents a value and is automatically created by the interpreter when executing a line of code. For example, executing x = 4 creates a new object to represent the value 4.</a:t>
            </a:r>
          </a:p>
          <a:p>
            <a:pPr>
              <a:spcBef>
                <a:spcPts val="300"/>
              </a:spcBef>
            </a:pPr>
            <a:r>
              <a:rPr lang="en-US" sz="1500" dirty="0"/>
              <a:t>Does the Python interpreter or the programmer generate objects?</a:t>
            </a:r>
          </a:p>
          <a:p>
            <a:pPr lvl="1">
              <a:spcBef>
                <a:spcPts val="300"/>
              </a:spcBef>
            </a:pPr>
            <a:r>
              <a:rPr lang="en-US" sz="1500" dirty="0"/>
              <a:t>Participation Activity 2.3.1 </a:t>
            </a:r>
          </a:p>
          <a:p>
            <a:pPr>
              <a:spcBef>
                <a:spcPts val="300"/>
              </a:spcBef>
            </a:pPr>
            <a:r>
              <a:rPr lang="en-US" sz="1500" dirty="0"/>
              <a:t>What does the term “garbage collection” mean?</a:t>
            </a:r>
          </a:p>
          <a:p>
            <a:pPr lvl="1">
              <a:spcBef>
                <a:spcPts val="300"/>
              </a:spcBef>
            </a:pPr>
            <a:r>
              <a:rPr lang="en-US" sz="1500" dirty="0"/>
              <a:t>The automatic process that deletes unused objects.</a:t>
            </a:r>
          </a:p>
          <a:p>
            <a:pPr>
              <a:spcBef>
                <a:spcPts val="300"/>
              </a:spcBef>
            </a:pPr>
            <a:r>
              <a:rPr lang="en-US" sz="1500" dirty="0"/>
              <a:t>What is name binding?</a:t>
            </a:r>
          </a:p>
          <a:p>
            <a:pPr lvl="1">
              <a:spcBef>
                <a:spcPts val="300"/>
              </a:spcBef>
            </a:pPr>
            <a:r>
              <a:rPr lang="en-US" sz="1500" dirty="0"/>
              <a:t>The process of associating names with interpreter objects.  2.3.2 </a:t>
            </a:r>
          </a:p>
          <a:p>
            <a:pPr>
              <a:spcBef>
                <a:spcPts val="300"/>
              </a:spcBef>
            </a:pPr>
            <a:r>
              <a:rPr lang="en-US" sz="1500" dirty="0"/>
              <a:t>What are the 3 properties of a Python object?</a:t>
            </a:r>
          </a:p>
          <a:p>
            <a:pPr lvl="1">
              <a:spcBef>
                <a:spcPts val="300"/>
              </a:spcBef>
            </a:pPr>
            <a:r>
              <a:rPr lang="en-US" sz="1500" i="1" dirty="0"/>
              <a:t>value, type, identity (A unique identifier that describes the object.)</a:t>
            </a:r>
          </a:p>
          <a:p>
            <a:pPr lvl="1">
              <a:spcBef>
                <a:spcPts val="300"/>
              </a:spcBef>
            </a:pPr>
            <a:r>
              <a:rPr lang="en-US" sz="1500" dirty="0"/>
              <a:t>What does the Python function </a:t>
            </a:r>
            <a:r>
              <a:rPr lang="en-US" sz="1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type() </a:t>
            </a:r>
            <a:r>
              <a:rPr lang="en-US" sz="1500" dirty="0"/>
              <a:t>do?</a:t>
            </a:r>
          </a:p>
          <a:p>
            <a:pPr lvl="1">
              <a:spcBef>
                <a:spcPts val="300"/>
              </a:spcBef>
            </a:pPr>
            <a:r>
              <a:rPr lang="en-US" sz="1500" dirty="0"/>
              <a:t>What does the Python function </a:t>
            </a:r>
            <a:r>
              <a:rPr lang="en-US" sz="1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id() </a:t>
            </a:r>
            <a:r>
              <a:rPr lang="en-US" sz="1500" dirty="0"/>
              <a:t>do? (Virtual memory address)</a:t>
            </a:r>
          </a:p>
        </p:txBody>
      </p:sp>
    </p:spTree>
    <p:extLst>
      <p:ext uri="{BB962C8B-B14F-4D97-AF65-F5344CB8AC3E}">
        <p14:creationId xmlns:p14="http://schemas.microsoft.com/office/powerpoint/2010/main" val="15137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03528D-9DD9-4A09-88B2-EC4B69C5FB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DBC736-17CD-4FBE-8D6A-C7ACE834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Expressions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C6D40-70AB-4BD8-9058-0EBDA4195A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2.4 Numeric Types:  Floating-point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CF41E6-B899-44E9-A04F-B1231EF3B7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2502" y="1269508"/>
            <a:ext cx="6950075" cy="3359642"/>
          </a:xfrm>
        </p:spPr>
        <p:txBody>
          <a:bodyPr/>
          <a:lstStyle/>
          <a:p>
            <a:r>
              <a:rPr lang="en-US" sz="1500" dirty="0"/>
              <a:t>What is a float-type object?</a:t>
            </a:r>
          </a:p>
          <a:p>
            <a:pPr lvl="1"/>
            <a:r>
              <a:rPr lang="en-US" sz="1500" dirty="0"/>
              <a:t>A floating-point number is a real number, like 98.6, -0.0001</a:t>
            </a:r>
          </a:p>
          <a:p>
            <a:r>
              <a:rPr lang="en-US" sz="1500" dirty="0"/>
              <a:t>What is the range of a floating-point object when you have a 32-bit installation of Python?</a:t>
            </a:r>
          </a:p>
          <a:p>
            <a:pPr lvl="1"/>
            <a:r>
              <a:rPr lang="en-US" sz="1500" dirty="0"/>
              <a:t>For a standard 32-bit installation of Python, the maximum floating-point value is approximately 1.8x10</a:t>
            </a:r>
            <a:r>
              <a:rPr lang="en-US" sz="1500" baseline="30000" dirty="0"/>
              <a:t>308</a:t>
            </a:r>
            <a:r>
              <a:rPr lang="en-US" sz="1500" dirty="0"/>
              <a:t>, and the minimum floating-point value is 2.3x10</a:t>
            </a:r>
            <a:r>
              <a:rPr lang="en-US" sz="1500" baseline="30000" dirty="0"/>
              <a:t>-308</a:t>
            </a:r>
          </a:p>
          <a:p>
            <a:r>
              <a:rPr lang="en-US" sz="1500" dirty="0"/>
              <a:t>What is an </a:t>
            </a:r>
            <a:r>
              <a:rPr lang="en-US" sz="1500" dirty="0" err="1"/>
              <a:t>OverflowError</a:t>
            </a:r>
            <a:r>
              <a:rPr lang="en-US" sz="1500" dirty="0"/>
              <a:t>? </a:t>
            </a:r>
          </a:p>
          <a:p>
            <a:pPr lvl="1"/>
            <a:r>
              <a:rPr lang="en-US" sz="1500" dirty="0"/>
              <a:t>Why do we have to be careful of Overflow errors? Overflow occurs when a value is too large to be stored in the memory allocated by the interpreter.</a:t>
            </a:r>
          </a:p>
          <a:p>
            <a:pPr lvl="1"/>
            <a:r>
              <a:rPr lang="en-US" sz="1500" dirty="0"/>
              <a:t>When should you use the float type?</a:t>
            </a:r>
          </a:p>
          <a:p>
            <a:pPr lvl="1"/>
            <a:r>
              <a:rPr lang="en-US" sz="1500" dirty="0"/>
              <a:t>When should you use the integer type?</a:t>
            </a:r>
          </a:p>
          <a:p>
            <a:pPr lvl="2"/>
            <a:r>
              <a:rPr lang="en-US" sz="1500" dirty="0"/>
              <a:t>Participation activity 2.4.2</a:t>
            </a:r>
          </a:p>
          <a:p>
            <a:pPr lvl="1"/>
            <a:r>
              <a:rPr lang="en-US" sz="1500" dirty="0"/>
              <a:t>What does the following statement mean?</a:t>
            </a:r>
          </a:p>
          <a:p>
            <a:pPr lvl="2"/>
            <a:r>
              <a:rPr lang="en-US" sz="1500" b="0" i="1" dirty="0">
                <a:effectLst/>
                <a:latin typeface="Courier New" panose="02070309020205020404" pitchFamily="49" charset="0"/>
              </a:rPr>
              <a:t>print(f'{myFloat:.2f}’)</a:t>
            </a:r>
          </a:p>
          <a:p>
            <a:pPr lvl="2"/>
            <a:r>
              <a:rPr lang="en-US" sz="1500" i="1" dirty="0">
                <a:latin typeface="Courier New" panose="02070309020205020404" pitchFamily="49" charset="0"/>
              </a:rPr>
              <a:t>The f-string syntax in Python allows you to format strings using variables and expressions.</a:t>
            </a:r>
            <a:endParaRPr lang="en-US" sz="1500" b="0" i="1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35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C36D2-D7B4-4CD0-9C29-074BFDAA27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77DF3-E4C7-4699-B103-C84988A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Expressions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0C44-930C-4C03-9CB2-AC0ECC591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2.5  Arithmetic Expressions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ECF96-2C99-4341-A410-78E075518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a unary minus? Converts positive to negative value</a:t>
            </a:r>
          </a:p>
          <a:p>
            <a:r>
              <a:rPr lang="en-US" dirty="0"/>
              <a:t>Why is it good practice to put a “space” around “operators” y = x + 1</a:t>
            </a:r>
          </a:p>
          <a:p>
            <a:r>
              <a:rPr lang="en-US" dirty="0"/>
              <a:t>What is a compound operator?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Are commas allowed in integer or float literals? No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78C742-5320-46C1-BA4B-B9F2D4146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945" y="2220185"/>
            <a:ext cx="6544383" cy="221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8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989707-FE04-4FF6-8B25-9B4FAD0073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12DA04-5AF7-4DF0-8453-6E2D797F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Expressions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C40D6-9840-45CC-8654-E3B9C386A2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2.5  Arithmetic expressions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2293C-7256-4833-8F78-B193A4A84F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4848" y="1355850"/>
            <a:ext cx="3016231" cy="3057867"/>
          </a:xfrm>
        </p:spPr>
        <p:txBody>
          <a:bodyPr/>
          <a:lstStyle/>
          <a:p>
            <a:r>
              <a:rPr lang="en-US" dirty="0"/>
              <a:t>Participation Activity 2.5.1</a:t>
            </a:r>
          </a:p>
          <a:p>
            <a:r>
              <a:rPr lang="en-US" dirty="0"/>
              <a:t>Participation Activity 2.5.2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AD5B67-4724-42EE-BE5E-CDF175D9D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249" y="2097458"/>
            <a:ext cx="5131347" cy="261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5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C36D2-D7B4-4CD0-9C29-074BFDAA27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77DF3-E4C7-4699-B103-C84988A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Expressions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0C44-930C-4C03-9CB2-AC0ECC591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2.6  python Expressions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ECF96-2C99-4341-A410-78E075518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500" dirty="0"/>
              <a:t>What is a literal? a = 1   b = “1”  c = True</a:t>
            </a:r>
          </a:p>
          <a:p>
            <a:r>
              <a:rPr lang="en-US" sz="1500" dirty="0"/>
              <a:t>What is an operator?</a:t>
            </a:r>
          </a:p>
          <a:p>
            <a:pPr lvl="1"/>
            <a:r>
              <a:rPr lang="en-US" sz="1500" dirty="0"/>
              <a:t> An operator is a symbol that performs a built-in calculation</a:t>
            </a:r>
          </a:p>
          <a:p>
            <a:r>
              <a:rPr lang="en-US" sz="1500" dirty="0"/>
              <a:t>What is an expression in Python?</a:t>
            </a:r>
          </a:p>
          <a:p>
            <a:pPr lvl="1"/>
            <a:r>
              <a:rPr lang="en-US" sz="1600" dirty="0"/>
              <a:t>An </a:t>
            </a:r>
            <a:r>
              <a:rPr lang="en-US" sz="1600" b="1" i="1" dirty="0"/>
              <a:t>expression</a:t>
            </a:r>
            <a:r>
              <a:rPr lang="en-US" sz="1600" dirty="0"/>
              <a:t> is a combination of items, like variables, literals, operators, and parentheses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1539EC-A680-45EB-B39F-B26A27812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57" y="2783645"/>
            <a:ext cx="6411633" cy="204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989707-FE04-4FF6-8B25-9B4FAD0073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12DA04-5AF7-4DF0-8453-6E2D797F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Expressions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C40D6-9840-45CC-8654-E3B9C386A2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2.6  python expressions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2293C-7256-4833-8F78-B193A4A84F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4848" y="1355850"/>
            <a:ext cx="7444428" cy="3057867"/>
          </a:xfrm>
        </p:spPr>
        <p:txBody>
          <a:bodyPr/>
          <a:lstStyle/>
          <a:p>
            <a:r>
              <a:rPr lang="en-US" dirty="0"/>
              <a:t>Challenge Activity 2.6.1</a:t>
            </a:r>
            <a:br>
              <a:rPr lang="en-US" dirty="0"/>
            </a:br>
            <a:endParaRPr lang="en-US" dirty="0"/>
          </a:p>
          <a:p>
            <a:r>
              <a:rPr lang="en-US" dirty="0"/>
              <a:t>Challenge Activity 2.6.2</a:t>
            </a:r>
            <a:br>
              <a:rPr lang="en-US" dirty="0"/>
            </a:br>
            <a:endParaRPr lang="en-US" dirty="0"/>
          </a:p>
          <a:p>
            <a:r>
              <a:rPr lang="en-US" dirty="0"/>
              <a:t>Challenge Activity 2.6.3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03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Arizona Professiona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rizona Professional" id="{00029ADC-C40C-E840-8C76-A830D4725332}" vid="{14B34F41-2AD1-0A45-8635-3C8C8776F7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ODL_BrandingTemp_VIDEO_PP_16x9 (1)</Template>
  <TotalTime>5401</TotalTime>
  <Pages>0</Pages>
  <Words>2175</Words>
  <Characters>0</Characters>
  <Application>Microsoft Office PowerPoint</Application>
  <PresentationFormat>On-screen Show (16:9)</PresentationFormat>
  <Lines>0</Lines>
  <Paragraphs>315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Gill Sans</vt:lpstr>
      <vt:lpstr>Arial</vt:lpstr>
      <vt:lpstr>Calibri</vt:lpstr>
      <vt:lpstr>Courier New</vt:lpstr>
      <vt:lpstr>Verdana</vt:lpstr>
      <vt:lpstr>Wingdings</vt:lpstr>
      <vt:lpstr>UArizona Professional</vt:lpstr>
      <vt:lpstr>Time to Jump to zyBooks – Chapter 2</vt:lpstr>
      <vt:lpstr>Variables and Expressions</vt:lpstr>
      <vt:lpstr>Variables and Expressions</vt:lpstr>
      <vt:lpstr>Variables and Expressions</vt:lpstr>
      <vt:lpstr>Variables and Expressions</vt:lpstr>
      <vt:lpstr>Variables and Expressions</vt:lpstr>
      <vt:lpstr>Variables and Expressions</vt:lpstr>
      <vt:lpstr>Variables and Expressions</vt:lpstr>
      <vt:lpstr>Variables and Expressions</vt:lpstr>
      <vt:lpstr>Variables and Expressions</vt:lpstr>
      <vt:lpstr>Variables and Expressions</vt:lpstr>
      <vt:lpstr>Variables and Expressions</vt:lpstr>
      <vt:lpstr>Variables and Expressions</vt:lpstr>
      <vt:lpstr>Variables &amp; Expressions</vt:lpstr>
      <vt:lpstr>Variables and Expressions</vt:lpstr>
      <vt:lpstr>Chapter 3 - Types</vt:lpstr>
      <vt:lpstr>Chapter 3 - Types</vt:lpstr>
      <vt:lpstr>Chapter 3 - Types</vt:lpstr>
      <vt:lpstr>Chapter 3 - Types</vt:lpstr>
      <vt:lpstr>Chapter 3 - Types</vt:lpstr>
      <vt:lpstr>Chapter 3 - Types</vt:lpstr>
      <vt:lpstr>Chapter 3 - Types</vt:lpstr>
      <vt:lpstr>Chapter 3 - Types</vt:lpstr>
      <vt:lpstr>Chapter 3 - Types</vt:lpstr>
      <vt:lpstr>Chapter 3 - Types</vt:lpstr>
      <vt:lpstr>Variables &amp; Expressions –        Labs 2.11 &amp; 2.12 due by 2/25 at midnight</vt:lpstr>
      <vt:lpstr>Wrapping Up Module 4</vt:lpstr>
      <vt:lpstr>Chapter 3 - Types</vt:lpstr>
      <vt:lpstr>Chapter 3 - Types</vt:lpstr>
      <vt:lpstr>Chapter 3 - Types</vt:lpstr>
      <vt:lpstr>Chapter 3 - Types</vt:lpstr>
      <vt:lpstr>Chapter 3 - Types</vt:lpstr>
      <vt:lpstr>Chapter 3 - Types</vt:lpstr>
      <vt:lpstr>Chapter 3 - Types</vt:lpstr>
      <vt:lpstr>Chapter 3 -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Lutman, Lindsay - (lindsaylutman)</dc:creator>
  <cp:lastModifiedBy>He Sen</cp:lastModifiedBy>
  <cp:revision>44</cp:revision>
  <cp:lastPrinted>2014-05-13T16:42:03Z</cp:lastPrinted>
  <dcterms:created xsi:type="dcterms:W3CDTF">2021-07-23T17:53:40Z</dcterms:created>
  <dcterms:modified xsi:type="dcterms:W3CDTF">2023-09-29T11:30:23Z</dcterms:modified>
</cp:coreProperties>
</file>