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90797-2CAB-4199-9B1E-D3581CE80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6F40-8B02-476D-BC83-5BAC4B5E6D0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7F47C-9203-41AB-91FB-17EDEFB07F6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9126E-FE3E-45F7-B3C8-916727DCD2C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FD621-9226-47A6-8302-B69198FC1BFD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33730-5FAF-4A67-812F-C07DADF0F80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8BDEF-BE90-4303-8739-0F917E76A1E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77A71-D7D4-45C6-BCC3-1294BD1A666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8A4B6-8073-4D79-9BFA-0BADB275644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EC08-2CFE-4BF7-A54E-1981E004A7C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64C63-C660-4C9C-8528-4FBE8674763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BC2CD8-48F6-4224-97CC-695222B6958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772400" cy="548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 u="sng" smtClean="0"/>
              <a:t>Scan Conversion</a:t>
            </a:r>
          </a:p>
          <a:p>
            <a:pPr algn="ctr">
              <a:buFont typeface="Wingdings" pitchFamily="2" charset="2"/>
              <a:buNone/>
            </a:pPr>
            <a:endParaRPr lang="en-US" sz="3600" b="1" u="sng" smtClean="0"/>
          </a:p>
          <a:p>
            <a:pPr>
              <a:buFont typeface="Wingdings" pitchFamily="2" charset="2"/>
              <a:buNone/>
            </a:pPr>
            <a:r>
              <a:rPr lang="en-US" smtClean="0"/>
              <a:t>The process of representing continuous graphics object as a collection of discrete pixels is called </a:t>
            </a:r>
            <a:r>
              <a:rPr lang="en-US" b="1" smtClean="0"/>
              <a:t>Scan Conversion</a:t>
            </a:r>
            <a:r>
              <a:rPr lang="en-US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For e.g a line is defined by its two end pts &amp; the line equation, where as a circle is defined by its radius, center position &amp; circle equation.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It is the responsibility of graphics system or the application  program to convert each primitive from its geometric definition into a set of pixels that make up the primitive in image space. This conversion task is generally referred to as a </a:t>
            </a:r>
            <a:r>
              <a:rPr lang="en-US" b="1" smtClean="0"/>
              <a:t>scan conversion or rasterization.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 case of line, it can be possible that</a:t>
            </a:r>
            <a:r>
              <a:rPr lang="en-US" b="1" smtClean="0"/>
              <a:t> </a:t>
            </a:r>
            <a:r>
              <a:rPr lang="en-US" smtClean="0"/>
              <a:t>any pixel may have any floating value like (2.7,5) which will not be considered by the system.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7724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Therefore, the process of making these coordinate according to system’s assumption i.e (3,5) to plot the pixel is scan conversion.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Points to be remember:-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1.) All the objects should be drawn with constant brightness.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2.) Object should be independent of length &amp;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orientation.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u="sng" smtClean="0"/>
              <a:t>Scan converting a Point:-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 mathematical point (x,y) where x &amp; y are real numbers within an image area, needs to be scan-converted to a pixel at location (x’,y’).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This may be done by making x’&amp; y’ to be the integer part of x &amp; 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x’= Floor(x) and y’= Floor(y)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Floor is a function that returns the largest integer that is less than or equal to the argument.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u="sng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79248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The origin is at lower left corner of the pixel grid. All points that satisfy x’&lt; x &lt;x’+1 &amp;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y’&lt;y &lt;y’+1are mapped to pixel (x’,y’).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For e.g P1(1.7,0.8) is represented by pixel (1,0) P2(2.2,1.3) and P3(2.8,1.9) are both represented by pixel (2,1).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6172200" y="1905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6858000" y="1981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2743200" y="4343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2743200" y="6400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193925" y="63246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0,0</a:t>
            </a:r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2743200" y="586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2743200" y="5334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2743200" y="4800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 flipV="1">
            <a:off x="3352800" y="4419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 flipV="1">
            <a:off x="3962400" y="4419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 flipV="1">
            <a:off x="4648200" y="4419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2133600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2133600" y="4800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3505200" y="6400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185" name="Text Box 20"/>
          <p:cNvSpPr txBox="1">
            <a:spLocks noChangeArrowheads="1"/>
          </p:cNvSpPr>
          <p:nvPr/>
        </p:nvSpPr>
        <p:spPr bwMode="auto">
          <a:xfrm>
            <a:off x="4114800" y="640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186" name="Oval 23"/>
          <p:cNvSpPr>
            <a:spLocks noChangeArrowheads="1"/>
          </p:cNvSpPr>
          <p:nvPr/>
        </p:nvSpPr>
        <p:spPr bwMode="auto">
          <a:xfrm>
            <a:off x="3810000" y="594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Oval 24"/>
          <p:cNvSpPr>
            <a:spLocks noChangeArrowheads="1"/>
          </p:cNvSpPr>
          <p:nvPr/>
        </p:nvSpPr>
        <p:spPr bwMode="auto">
          <a:xfrm>
            <a:off x="40386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Oval 25"/>
          <p:cNvSpPr>
            <a:spLocks noChangeArrowheads="1"/>
          </p:cNvSpPr>
          <p:nvPr/>
        </p:nvSpPr>
        <p:spPr bwMode="auto">
          <a:xfrm>
            <a:off x="44958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6"/>
          <p:cNvSpPr txBox="1">
            <a:spLocks noChangeArrowheads="1"/>
          </p:cNvSpPr>
          <p:nvPr/>
        </p:nvSpPr>
        <p:spPr bwMode="auto">
          <a:xfrm>
            <a:off x="2209800" y="594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190" name="Text Box 27"/>
          <p:cNvSpPr txBox="1">
            <a:spLocks noChangeArrowheads="1"/>
          </p:cNvSpPr>
          <p:nvPr/>
        </p:nvSpPr>
        <p:spPr bwMode="auto">
          <a:xfrm>
            <a:off x="2971800" y="640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191" name="Line 28"/>
          <p:cNvSpPr>
            <a:spLocks noChangeShapeType="1"/>
          </p:cNvSpPr>
          <p:nvPr/>
        </p:nvSpPr>
        <p:spPr bwMode="auto">
          <a:xfrm>
            <a:off x="1828800" y="2514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2" name="Line 29"/>
          <p:cNvSpPr>
            <a:spLocks noChangeShapeType="1"/>
          </p:cNvSpPr>
          <p:nvPr/>
        </p:nvSpPr>
        <p:spPr bwMode="auto">
          <a:xfrm>
            <a:off x="2286000" y="2438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14400"/>
            <a:ext cx="77724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Another approach is to scan convert (x,y) by making x’ = Floor(x + 0.5) and y’ = Floor(y+0.5). This essentially places the origin of the coordinate system for (x,y) at the center of pixel(0,0). All point that satisfy x’-0.5&lt;x&lt;x’+0.5 &amp; y’-0.5&lt;y&lt;y’+0.5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are mapped to (x’,y’).This means that points P1 and P2 are now both represented by pixel (2,1) whereas point P3 is represented by pixel (3,2).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4"/>
          <p:cNvSpPr>
            <a:spLocks noChangeShapeType="1"/>
          </p:cNvSpPr>
          <p:nvPr/>
        </p:nvSpPr>
        <p:spPr bwMode="auto">
          <a:xfrm>
            <a:off x="20574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>
            <a:off x="2057400" y="5410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0" name="Line 7"/>
          <p:cNvSpPr>
            <a:spLocks noChangeShapeType="1"/>
          </p:cNvSpPr>
          <p:nvPr/>
        </p:nvSpPr>
        <p:spPr bwMode="auto">
          <a:xfrm>
            <a:off x="3124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4267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2" name="Line 14"/>
          <p:cNvSpPr>
            <a:spLocks noChangeShapeType="1"/>
          </p:cNvSpPr>
          <p:nvPr/>
        </p:nvSpPr>
        <p:spPr bwMode="auto">
          <a:xfrm>
            <a:off x="53340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3" name="Line 15"/>
          <p:cNvSpPr>
            <a:spLocks noChangeShapeType="1"/>
          </p:cNvSpPr>
          <p:nvPr/>
        </p:nvSpPr>
        <p:spPr bwMode="auto">
          <a:xfrm>
            <a:off x="64008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4" name="Line 16"/>
          <p:cNvSpPr>
            <a:spLocks noChangeShapeType="1"/>
          </p:cNvSpPr>
          <p:nvPr/>
        </p:nvSpPr>
        <p:spPr bwMode="auto">
          <a:xfrm>
            <a:off x="6477000" y="541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5" name="Line 17"/>
          <p:cNvSpPr>
            <a:spLocks noChangeShapeType="1"/>
          </p:cNvSpPr>
          <p:nvPr/>
        </p:nvSpPr>
        <p:spPr bwMode="auto">
          <a:xfrm>
            <a:off x="2057400" y="4495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6" name="Line 18"/>
          <p:cNvSpPr>
            <a:spLocks noChangeShapeType="1"/>
          </p:cNvSpPr>
          <p:nvPr/>
        </p:nvSpPr>
        <p:spPr bwMode="auto">
          <a:xfrm>
            <a:off x="2057400" y="3581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7" name="Line 19"/>
          <p:cNvSpPr>
            <a:spLocks noChangeShapeType="1"/>
          </p:cNvSpPr>
          <p:nvPr/>
        </p:nvSpPr>
        <p:spPr bwMode="auto">
          <a:xfrm>
            <a:off x="2057400" y="2590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8" name="Line 20"/>
          <p:cNvSpPr>
            <a:spLocks noChangeShapeType="1"/>
          </p:cNvSpPr>
          <p:nvPr/>
        </p:nvSpPr>
        <p:spPr bwMode="auto">
          <a:xfrm>
            <a:off x="25146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9" name="Line 21"/>
          <p:cNvSpPr>
            <a:spLocks noChangeShapeType="1"/>
          </p:cNvSpPr>
          <p:nvPr/>
        </p:nvSpPr>
        <p:spPr bwMode="auto">
          <a:xfrm>
            <a:off x="2514600" y="4953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0" name="Text Box 22"/>
          <p:cNvSpPr txBox="1">
            <a:spLocks noChangeArrowheads="1"/>
          </p:cNvSpPr>
          <p:nvPr/>
        </p:nvSpPr>
        <p:spPr bwMode="auto">
          <a:xfrm>
            <a:off x="1584325" y="4689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231" name="Text Box 23"/>
          <p:cNvSpPr txBox="1">
            <a:spLocks noChangeArrowheads="1"/>
          </p:cNvSpPr>
          <p:nvPr/>
        </p:nvSpPr>
        <p:spPr bwMode="auto">
          <a:xfrm>
            <a:off x="2346325" y="5375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232" name="Text Box 24"/>
          <p:cNvSpPr txBox="1">
            <a:spLocks noChangeArrowheads="1"/>
          </p:cNvSpPr>
          <p:nvPr/>
        </p:nvSpPr>
        <p:spPr bwMode="auto">
          <a:xfrm>
            <a:off x="1660525" y="3698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233" name="Text Box 25"/>
          <p:cNvSpPr txBox="1">
            <a:spLocks noChangeArrowheads="1"/>
          </p:cNvSpPr>
          <p:nvPr/>
        </p:nvSpPr>
        <p:spPr bwMode="auto">
          <a:xfrm>
            <a:off x="2193925" y="46894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0,0</a:t>
            </a:r>
          </a:p>
        </p:txBody>
      </p:sp>
      <p:sp>
        <p:nvSpPr>
          <p:cNvPr id="9234" name="Text Box 26"/>
          <p:cNvSpPr txBox="1">
            <a:spLocks noChangeArrowheads="1"/>
          </p:cNvSpPr>
          <p:nvPr/>
        </p:nvSpPr>
        <p:spPr bwMode="auto">
          <a:xfrm>
            <a:off x="15843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235" name="Text Box 28"/>
          <p:cNvSpPr txBox="1">
            <a:spLocks noChangeArrowheads="1"/>
          </p:cNvSpPr>
          <p:nvPr/>
        </p:nvSpPr>
        <p:spPr bwMode="auto">
          <a:xfrm>
            <a:off x="3565525" y="5375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236" name="Text Box 29"/>
          <p:cNvSpPr txBox="1">
            <a:spLocks noChangeArrowheads="1"/>
          </p:cNvSpPr>
          <p:nvPr/>
        </p:nvSpPr>
        <p:spPr bwMode="auto">
          <a:xfrm>
            <a:off x="46482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237" name="Text Box 32"/>
          <p:cNvSpPr txBox="1">
            <a:spLocks noChangeArrowheads="1"/>
          </p:cNvSpPr>
          <p:nvPr/>
        </p:nvSpPr>
        <p:spPr bwMode="auto">
          <a:xfrm>
            <a:off x="57912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238" name="Line 33"/>
          <p:cNvSpPr>
            <a:spLocks noChangeShapeType="1"/>
          </p:cNvSpPr>
          <p:nvPr/>
        </p:nvSpPr>
        <p:spPr bwMode="auto">
          <a:xfrm>
            <a:off x="24384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9" name="Line 34"/>
          <p:cNvSpPr>
            <a:spLocks noChangeShapeType="1"/>
          </p:cNvSpPr>
          <p:nvPr/>
        </p:nvSpPr>
        <p:spPr bwMode="auto">
          <a:xfrm>
            <a:off x="24384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0" name="Line 35"/>
          <p:cNvSpPr>
            <a:spLocks noChangeShapeType="1"/>
          </p:cNvSpPr>
          <p:nvPr/>
        </p:nvSpPr>
        <p:spPr bwMode="auto">
          <a:xfrm>
            <a:off x="36576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1" name="Line 36"/>
          <p:cNvSpPr>
            <a:spLocks noChangeShapeType="1"/>
          </p:cNvSpPr>
          <p:nvPr/>
        </p:nvSpPr>
        <p:spPr bwMode="auto">
          <a:xfrm>
            <a:off x="47244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2" name="Oval 37"/>
          <p:cNvSpPr>
            <a:spLocks noChangeArrowheads="1"/>
          </p:cNvSpPr>
          <p:nvPr/>
        </p:nvSpPr>
        <p:spPr bwMode="auto">
          <a:xfrm>
            <a:off x="4572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Oval 38"/>
          <p:cNvSpPr>
            <a:spLocks noChangeArrowheads="1"/>
          </p:cNvSpPr>
          <p:nvPr/>
        </p:nvSpPr>
        <p:spPr bwMode="auto">
          <a:xfrm>
            <a:off x="49530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Oval 40"/>
          <p:cNvSpPr>
            <a:spLocks noChangeArrowheads="1"/>
          </p:cNvSpPr>
          <p:nvPr/>
        </p:nvSpPr>
        <p:spPr bwMode="auto">
          <a:xfrm>
            <a:off x="5638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Text Box 41"/>
          <p:cNvSpPr txBox="1">
            <a:spLocks noChangeArrowheads="1"/>
          </p:cNvSpPr>
          <p:nvPr/>
        </p:nvSpPr>
        <p:spPr bwMode="auto">
          <a:xfrm>
            <a:off x="4708525" y="400367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9246" name="Text Box 42"/>
          <p:cNvSpPr txBox="1">
            <a:spLocks noChangeArrowheads="1"/>
          </p:cNvSpPr>
          <p:nvPr/>
        </p:nvSpPr>
        <p:spPr bwMode="auto">
          <a:xfrm>
            <a:off x="5165725" y="339407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9247" name="Text Box 43"/>
          <p:cNvSpPr txBox="1">
            <a:spLocks noChangeArrowheads="1"/>
          </p:cNvSpPr>
          <p:nvPr/>
        </p:nvSpPr>
        <p:spPr bwMode="auto">
          <a:xfrm>
            <a:off x="5851525" y="2895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443</Words>
  <Application>Microsoft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Calibri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Parul</dc:creator>
  <cp:lastModifiedBy>Praveen</cp:lastModifiedBy>
  <cp:revision>19</cp:revision>
  <dcterms:created xsi:type="dcterms:W3CDTF">2007-01-29T03:51:37Z</dcterms:created>
  <dcterms:modified xsi:type="dcterms:W3CDTF">2016-03-19T18:58:00Z</dcterms:modified>
</cp:coreProperties>
</file>