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83" r:id="rId3"/>
    <p:sldId id="260" r:id="rId4"/>
    <p:sldId id="258" r:id="rId5"/>
    <p:sldId id="259" r:id="rId6"/>
    <p:sldId id="262" r:id="rId7"/>
    <p:sldId id="274" r:id="rId8"/>
    <p:sldId id="269" r:id="rId9"/>
    <p:sldId id="264" r:id="rId10"/>
    <p:sldId id="284" r:id="rId11"/>
    <p:sldId id="276" r:id="rId12"/>
    <p:sldId id="285" r:id="rId13"/>
    <p:sldId id="271" r:id="rId14"/>
    <p:sldId id="288" r:id="rId15"/>
    <p:sldId id="287" r:id="rId16"/>
    <p:sldId id="286" r:id="rId17"/>
    <p:sldId id="270" r:id="rId18"/>
    <p:sldId id="289" r:id="rId19"/>
    <p:sldId id="281" r:id="rId20"/>
    <p:sldId id="282" r:id="rId21"/>
    <p:sldId id="291" r:id="rId22"/>
    <p:sldId id="292" r:id="rId23"/>
    <p:sldId id="277" r:id="rId24"/>
    <p:sldId id="295" r:id="rId25"/>
    <p:sldId id="296" r:id="rId26"/>
    <p:sldId id="290" r:id="rId27"/>
    <p:sldId id="272" r:id="rId28"/>
    <p:sldId id="273" r:id="rId29"/>
    <p:sldId id="267" r:id="rId30"/>
    <p:sldId id="268" r:id="rId31"/>
    <p:sldId id="275" r:id="rId32"/>
    <p:sldId id="279" r:id="rId33"/>
    <p:sldId id="293" r:id="rId34"/>
    <p:sldId id="294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-8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29F6C-0DB2-4993-B481-AB024A529D29}" type="doc">
      <dgm:prSet loTypeId="urn:microsoft.com/office/officeart/2005/8/layout/default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33419-BF45-46F9-A4EF-5356E62E5933}">
      <dgm:prSet/>
      <dgm:spPr/>
      <dgm:t>
        <a:bodyPr/>
        <a:lstStyle/>
        <a:p>
          <a:pPr rtl="0"/>
          <a:r>
            <a:rPr lang="en-US" dirty="0" smtClean="0"/>
            <a:t>First C# Program</a:t>
          </a:r>
          <a:endParaRPr lang="en-US" dirty="0"/>
        </a:p>
      </dgm:t>
    </dgm:pt>
    <dgm:pt modelId="{44F97849-6A8F-4778-91F7-BEA9A196125C}" type="parTrans" cxnId="{D2D3894E-A98F-4D6C-8A3F-BC0B9167CF4B}">
      <dgm:prSet/>
      <dgm:spPr/>
      <dgm:t>
        <a:bodyPr/>
        <a:lstStyle/>
        <a:p>
          <a:endParaRPr lang="en-US"/>
        </a:p>
      </dgm:t>
    </dgm:pt>
    <dgm:pt modelId="{CA3EB5A4-0049-4EFE-8277-F08FD0EAE032}" type="sibTrans" cxnId="{D2D3894E-A98F-4D6C-8A3F-BC0B9167CF4B}">
      <dgm:prSet/>
      <dgm:spPr/>
      <dgm:t>
        <a:bodyPr/>
        <a:lstStyle/>
        <a:p>
          <a:endParaRPr lang="en-US"/>
        </a:p>
      </dgm:t>
    </dgm:pt>
    <dgm:pt modelId="{7C02ED0B-225E-465F-AEB2-2F52BF070D1E}">
      <dgm:prSet/>
      <dgm:spPr/>
      <dgm:t>
        <a:bodyPr/>
        <a:lstStyle/>
        <a:p>
          <a:pPr rtl="0"/>
          <a:r>
            <a:rPr lang="en-US" dirty="0" smtClean="0"/>
            <a:t>Complication</a:t>
          </a:r>
          <a:endParaRPr lang="en-US" dirty="0"/>
        </a:p>
      </dgm:t>
    </dgm:pt>
    <dgm:pt modelId="{42FF1F85-4C23-4054-8EED-B247389048DC}" type="parTrans" cxnId="{BE49FFFC-7089-4E7E-89C4-C8760337C379}">
      <dgm:prSet/>
      <dgm:spPr/>
      <dgm:t>
        <a:bodyPr/>
        <a:lstStyle/>
        <a:p>
          <a:endParaRPr lang="en-US"/>
        </a:p>
      </dgm:t>
    </dgm:pt>
    <dgm:pt modelId="{9BED8DD4-1FF0-49C4-BB8C-F4662938B4B0}" type="sibTrans" cxnId="{BE49FFFC-7089-4E7E-89C4-C8760337C379}">
      <dgm:prSet/>
      <dgm:spPr/>
      <dgm:t>
        <a:bodyPr/>
        <a:lstStyle/>
        <a:p>
          <a:endParaRPr lang="en-US"/>
        </a:p>
      </dgm:t>
    </dgm:pt>
    <dgm:pt modelId="{C2201D5C-213E-439C-A8BC-EE85E9674053}">
      <dgm:prSet/>
      <dgm:spPr/>
      <dgm:t>
        <a:bodyPr/>
        <a:lstStyle/>
        <a:p>
          <a:pPr rtl="0"/>
          <a:r>
            <a:rPr lang="en-US" dirty="0" smtClean="0"/>
            <a:t>Command Line Args</a:t>
          </a:r>
          <a:endParaRPr lang="en-US" dirty="0"/>
        </a:p>
      </dgm:t>
    </dgm:pt>
    <dgm:pt modelId="{80152FC6-D638-4B48-898E-95861D59A69E}" type="parTrans" cxnId="{F0D45228-53C5-4752-81A9-786CCAB85C18}">
      <dgm:prSet/>
      <dgm:spPr/>
      <dgm:t>
        <a:bodyPr/>
        <a:lstStyle/>
        <a:p>
          <a:endParaRPr lang="en-US"/>
        </a:p>
      </dgm:t>
    </dgm:pt>
    <dgm:pt modelId="{D8354E18-4AE6-4CF2-A918-F373D288D37C}" type="sibTrans" cxnId="{F0D45228-53C5-4752-81A9-786CCAB85C18}">
      <dgm:prSet/>
      <dgm:spPr/>
      <dgm:t>
        <a:bodyPr/>
        <a:lstStyle/>
        <a:p>
          <a:endParaRPr lang="en-US"/>
        </a:p>
      </dgm:t>
    </dgm:pt>
    <dgm:pt modelId="{97BEE847-02DD-4D37-B535-CD01F70653FE}">
      <dgm:prSet/>
      <dgm:spPr/>
      <dgm:t>
        <a:bodyPr/>
        <a:lstStyle/>
        <a:p>
          <a:pPr rtl="0"/>
          <a:r>
            <a:rPr lang="en-US" dirty="0" smtClean="0"/>
            <a:t>Variables</a:t>
          </a:r>
          <a:endParaRPr lang="en-US" dirty="0"/>
        </a:p>
      </dgm:t>
    </dgm:pt>
    <dgm:pt modelId="{6F40D83F-F33A-49C7-9F57-337CDF0916B5}" type="parTrans" cxnId="{070A7B19-6CF3-42AB-B8FF-F4337EE3CA95}">
      <dgm:prSet/>
      <dgm:spPr/>
      <dgm:t>
        <a:bodyPr/>
        <a:lstStyle/>
        <a:p>
          <a:endParaRPr lang="en-US"/>
        </a:p>
      </dgm:t>
    </dgm:pt>
    <dgm:pt modelId="{B2EA8786-3108-41AD-8506-9E2E6EA643AA}" type="sibTrans" cxnId="{070A7B19-6CF3-42AB-B8FF-F4337EE3CA95}">
      <dgm:prSet/>
      <dgm:spPr/>
      <dgm:t>
        <a:bodyPr/>
        <a:lstStyle/>
        <a:p>
          <a:endParaRPr lang="en-US"/>
        </a:p>
      </dgm:t>
    </dgm:pt>
    <dgm:pt modelId="{ACBF81DE-3962-4F2C-98C6-E2D70064A0DD}">
      <dgm:prSet/>
      <dgm:spPr/>
      <dgm:t>
        <a:bodyPr/>
        <a:lstStyle/>
        <a:p>
          <a:pPr rtl="0"/>
          <a:r>
            <a:rPr lang="en-US" dirty="0" smtClean="0"/>
            <a:t>CTS Types</a:t>
          </a:r>
          <a:endParaRPr lang="en-US" dirty="0"/>
        </a:p>
      </dgm:t>
    </dgm:pt>
    <dgm:pt modelId="{D907B848-9A08-4CBE-B590-3FAA191B19E4}" type="parTrans" cxnId="{3FE48B01-FD9B-4338-8C6F-28CEEAB22291}">
      <dgm:prSet/>
      <dgm:spPr/>
      <dgm:t>
        <a:bodyPr/>
        <a:lstStyle/>
        <a:p>
          <a:endParaRPr lang="en-US"/>
        </a:p>
      </dgm:t>
    </dgm:pt>
    <dgm:pt modelId="{0494851F-B6EA-43AC-B2C3-FEF4A714E1B5}" type="sibTrans" cxnId="{3FE48B01-FD9B-4338-8C6F-28CEEAB22291}">
      <dgm:prSet/>
      <dgm:spPr/>
      <dgm:t>
        <a:bodyPr/>
        <a:lstStyle/>
        <a:p>
          <a:endParaRPr lang="en-US"/>
        </a:p>
      </dgm:t>
    </dgm:pt>
    <dgm:pt modelId="{6E2BCF50-E49F-451C-A0FE-18E9826647B4}">
      <dgm:prSet/>
      <dgm:spPr/>
      <dgm:t>
        <a:bodyPr/>
        <a:lstStyle/>
        <a:p>
          <a:pPr rtl="0"/>
          <a:r>
            <a:rPr lang="en-US" dirty="0" smtClean="0"/>
            <a:t>Type Inference</a:t>
          </a:r>
          <a:endParaRPr lang="en-US" dirty="0"/>
        </a:p>
      </dgm:t>
    </dgm:pt>
    <dgm:pt modelId="{C6776808-F38B-405B-A18D-166D444FEE20}" type="parTrans" cxnId="{14593B2A-6941-4953-B70C-46DCD1206BED}">
      <dgm:prSet/>
      <dgm:spPr/>
      <dgm:t>
        <a:bodyPr/>
        <a:lstStyle/>
        <a:p>
          <a:endParaRPr lang="en-US"/>
        </a:p>
      </dgm:t>
    </dgm:pt>
    <dgm:pt modelId="{79F2B023-9D99-43B7-AB9B-9A8E8AB749A9}" type="sibTrans" cxnId="{14593B2A-6941-4953-B70C-46DCD1206BED}">
      <dgm:prSet/>
      <dgm:spPr/>
      <dgm:t>
        <a:bodyPr/>
        <a:lstStyle/>
        <a:p>
          <a:endParaRPr lang="en-US"/>
        </a:p>
      </dgm:t>
    </dgm:pt>
    <dgm:pt modelId="{6A2B0231-0238-4286-8370-5DB1E0CF2CF8}">
      <dgm:prSet/>
      <dgm:spPr/>
      <dgm:t>
        <a:bodyPr/>
        <a:lstStyle/>
        <a:p>
          <a:pPr rtl="0"/>
          <a:r>
            <a:rPr lang="en-US" dirty="0" smtClean="0"/>
            <a:t>Type Casting</a:t>
          </a:r>
          <a:endParaRPr lang="en-US" dirty="0"/>
        </a:p>
      </dgm:t>
    </dgm:pt>
    <dgm:pt modelId="{E5D1B73B-9AFA-42B6-82E8-C37438008628}" type="parTrans" cxnId="{14AF6B2A-849F-4C1D-AECF-8A365DFC4796}">
      <dgm:prSet/>
      <dgm:spPr/>
      <dgm:t>
        <a:bodyPr/>
        <a:lstStyle/>
        <a:p>
          <a:endParaRPr lang="en-US"/>
        </a:p>
      </dgm:t>
    </dgm:pt>
    <dgm:pt modelId="{0EDF33C4-A276-4E33-8275-26C0507A63F3}" type="sibTrans" cxnId="{14AF6B2A-849F-4C1D-AECF-8A365DFC4796}">
      <dgm:prSet/>
      <dgm:spPr/>
      <dgm:t>
        <a:bodyPr/>
        <a:lstStyle/>
        <a:p>
          <a:endParaRPr lang="en-US"/>
        </a:p>
      </dgm:t>
    </dgm:pt>
    <dgm:pt modelId="{6902BC63-429D-4DBC-AB74-754D307A3B45}">
      <dgm:prSet/>
      <dgm:spPr/>
      <dgm:t>
        <a:bodyPr/>
        <a:lstStyle/>
        <a:p>
          <a:pPr rtl="0"/>
          <a:r>
            <a:rPr lang="en-US" dirty="0" smtClean="0"/>
            <a:t>Boxing And Unboxing</a:t>
          </a:r>
          <a:endParaRPr lang="en-US" dirty="0"/>
        </a:p>
      </dgm:t>
    </dgm:pt>
    <dgm:pt modelId="{DB0BCDCD-1759-46F9-8D87-16D1C809EE6C}" type="parTrans" cxnId="{21F62307-FA3F-4EAB-AE6C-9771604AD926}">
      <dgm:prSet/>
      <dgm:spPr/>
      <dgm:t>
        <a:bodyPr/>
        <a:lstStyle/>
        <a:p>
          <a:endParaRPr lang="en-US"/>
        </a:p>
      </dgm:t>
    </dgm:pt>
    <dgm:pt modelId="{74D1E3DB-FFE5-4303-89EB-F62D8A4AF8AF}" type="sibTrans" cxnId="{21F62307-FA3F-4EAB-AE6C-9771604AD926}">
      <dgm:prSet/>
      <dgm:spPr/>
      <dgm:t>
        <a:bodyPr/>
        <a:lstStyle/>
        <a:p>
          <a:endParaRPr lang="en-US"/>
        </a:p>
      </dgm:t>
    </dgm:pt>
    <dgm:pt modelId="{FA5F08BE-861A-4602-8F48-E762C34EDF1C}">
      <dgm:prSet/>
      <dgm:spPr/>
      <dgm:t>
        <a:bodyPr/>
        <a:lstStyle/>
        <a:p>
          <a:pPr rtl="0"/>
          <a:r>
            <a:rPr lang="en-US" dirty="0" smtClean="0"/>
            <a:t>Constants</a:t>
          </a:r>
          <a:endParaRPr lang="en-US" dirty="0"/>
        </a:p>
      </dgm:t>
    </dgm:pt>
    <dgm:pt modelId="{5F1FD5EA-115C-4389-B08D-E3CF8A4F6526}" type="parTrans" cxnId="{3945CF15-0BC7-4AFB-AFC8-8529987BD803}">
      <dgm:prSet/>
      <dgm:spPr/>
      <dgm:t>
        <a:bodyPr/>
        <a:lstStyle/>
        <a:p>
          <a:endParaRPr lang="en-US"/>
        </a:p>
      </dgm:t>
    </dgm:pt>
    <dgm:pt modelId="{2A01CE6D-427A-47E3-84CD-2BA23DD48B4E}" type="sibTrans" cxnId="{3945CF15-0BC7-4AFB-AFC8-8529987BD803}">
      <dgm:prSet/>
      <dgm:spPr/>
      <dgm:t>
        <a:bodyPr/>
        <a:lstStyle/>
        <a:p>
          <a:endParaRPr lang="en-US"/>
        </a:p>
      </dgm:t>
    </dgm:pt>
    <dgm:pt modelId="{658F63E9-5F55-44EF-A184-B1594235F8EA}">
      <dgm:prSet/>
      <dgm:spPr/>
      <dgm:t>
        <a:bodyPr/>
        <a:lstStyle/>
        <a:p>
          <a:pPr rtl="0"/>
          <a:r>
            <a:rPr lang="en-US" dirty="0" smtClean="0"/>
            <a:t>Reading Keyboard inputs</a:t>
          </a:r>
          <a:endParaRPr lang="en-US" dirty="0"/>
        </a:p>
      </dgm:t>
    </dgm:pt>
    <dgm:pt modelId="{44076E75-98C6-423A-BF1A-3A30BA6FA7B6}" type="parTrans" cxnId="{BE72982A-AF0E-481B-BA02-49EA51D4BDB7}">
      <dgm:prSet/>
      <dgm:spPr/>
      <dgm:t>
        <a:bodyPr/>
        <a:lstStyle/>
        <a:p>
          <a:endParaRPr lang="en-US"/>
        </a:p>
      </dgm:t>
    </dgm:pt>
    <dgm:pt modelId="{CFCED9AA-81B9-4112-B07F-AF1BF36B4B99}" type="sibTrans" cxnId="{BE72982A-AF0E-481B-BA02-49EA51D4BDB7}">
      <dgm:prSet/>
      <dgm:spPr/>
      <dgm:t>
        <a:bodyPr/>
        <a:lstStyle/>
        <a:p>
          <a:endParaRPr lang="en-US"/>
        </a:p>
      </dgm:t>
    </dgm:pt>
    <dgm:pt modelId="{57654C7A-BDA5-4E21-AB7B-CC4169C7F29A}">
      <dgm:prSet/>
      <dgm:spPr/>
      <dgm:t>
        <a:bodyPr/>
        <a:lstStyle/>
        <a:p>
          <a:pPr rtl="0"/>
          <a:r>
            <a:rPr lang="en-US" dirty="0" smtClean="0"/>
            <a:t>Value and Reference Types</a:t>
          </a:r>
          <a:endParaRPr lang="en-US" dirty="0"/>
        </a:p>
      </dgm:t>
    </dgm:pt>
    <dgm:pt modelId="{AFC561C4-C5BC-4884-9993-16C5A0B6AE4F}" type="parTrans" cxnId="{958B2DBD-6F90-411B-A379-B97DE0FA02D0}">
      <dgm:prSet/>
      <dgm:spPr/>
      <dgm:t>
        <a:bodyPr/>
        <a:lstStyle/>
        <a:p>
          <a:endParaRPr lang="en-US"/>
        </a:p>
      </dgm:t>
    </dgm:pt>
    <dgm:pt modelId="{8BF58435-377E-4D7A-929C-59717AF09095}" type="sibTrans" cxnId="{958B2DBD-6F90-411B-A379-B97DE0FA02D0}">
      <dgm:prSet/>
      <dgm:spPr/>
      <dgm:t>
        <a:bodyPr/>
        <a:lstStyle/>
        <a:p>
          <a:endParaRPr lang="en-US"/>
        </a:p>
      </dgm:t>
    </dgm:pt>
    <dgm:pt modelId="{742EC57D-9C2A-47DA-A208-6B00AF7BA82C}">
      <dgm:prSet/>
      <dgm:spPr/>
      <dgm:t>
        <a:bodyPr/>
        <a:lstStyle/>
        <a:p>
          <a:pPr rtl="0"/>
          <a:r>
            <a:rPr lang="en-US" dirty="0" smtClean="0"/>
            <a:t>Execution</a:t>
          </a:r>
          <a:endParaRPr lang="en-US" dirty="0"/>
        </a:p>
      </dgm:t>
    </dgm:pt>
    <dgm:pt modelId="{C1BC138D-F61D-4998-B398-3584FC520B9D}" type="parTrans" cxnId="{1E4FB4A7-5208-4EC6-A410-2F9D5E138303}">
      <dgm:prSet/>
      <dgm:spPr/>
      <dgm:t>
        <a:bodyPr/>
        <a:lstStyle/>
        <a:p>
          <a:endParaRPr lang="en-US"/>
        </a:p>
      </dgm:t>
    </dgm:pt>
    <dgm:pt modelId="{F7613185-EEC9-4620-944A-088DC80BDBE0}" type="sibTrans" cxnId="{1E4FB4A7-5208-4EC6-A410-2F9D5E138303}">
      <dgm:prSet/>
      <dgm:spPr/>
      <dgm:t>
        <a:bodyPr/>
        <a:lstStyle/>
        <a:p>
          <a:endParaRPr lang="en-US"/>
        </a:p>
      </dgm:t>
    </dgm:pt>
    <dgm:pt modelId="{296EDA1E-01ED-44E8-A8A8-204963A4E218}" type="pres">
      <dgm:prSet presAssocID="{41C29F6C-0DB2-4993-B481-AB024A529D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F22BB-D8E7-48D3-A09D-6BE929DED891}" type="pres">
      <dgm:prSet presAssocID="{BB133419-BF45-46F9-A4EF-5356E62E593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78969-3CBB-4556-AFF1-A092C212A1C2}" type="pres">
      <dgm:prSet presAssocID="{CA3EB5A4-0049-4EFE-8277-F08FD0EAE032}" presName="sibTrans" presStyleCnt="0"/>
      <dgm:spPr/>
    </dgm:pt>
    <dgm:pt modelId="{937F6B70-78E4-42D2-895D-207067AB192C}" type="pres">
      <dgm:prSet presAssocID="{7C02ED0B-225E-465F-AEB2-2F52BF070D1E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D7235-7C15-489F-A10C-CD6B8A81171F}" type="pres">
      <dgm:prSet presAssocID="{9BED8DD4-1FF0-49C4-BB8C-F4662938B4B0}" presName="sibTrans" presStyleCnt="0"/>
      <dgm:spPr/>
    </dgm:pt>
    <dgm:pt modelId="{8BE2831F-AFFF-44E6-BE80-E32CA1D44469}" type="pres">
      <dgm:prSet presAssocID="{742EC57D-9C2A-47DA-A208-6B00AF7BA82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21457-3330-4B68-9330-652657D4010D}" type="pres">
      <dgm:prSet presAssocID="{F7613185-EEC9-4620-944A-088DC80BDBE0}" presName="sibTrans" presStyleCnt="0"/>
      <dgm:spPr/>
    </dgm:pt>
    <dgm:pt modelId="{15471D4C-61BE-469B-AD1F-9D5579227374}" type="pres">
      <dgm:prSet presAssocID="{C2201D5C-213E-439C-A8BC-EE85E967405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D7DF-B53E-4602-9086-0B28077AF18F}" type="pres">
      <dgm:prSet presAssocID="{D8354E18-4AE6-4CF2-A918-F373D288D37C}" presName="sibTrans" presStyleCnt="0"/>
      <dgm:spPr/>
    </dgm:pt>
    <dgm:pt modelId="{4C2DCB74-878E-480C-877D-2DC8FC989F07}" type="pres">
      <dgm:prSet presAssocID="{97BEE847-02DD-4D37-B535-CD01F70653FE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82230-A819-429C-B340-0D44CDDDE1EB}" type="pres">
      <dgm:prSet presAssocID="{B2EA8786-3108-41AD-8506-9E2E6EA643AA}" presName="sibTrans" presStyleCnt="0"/>
      <dgm:spPr/>
    </dgm:pt>
    <dgm:pt modelId="{CF55A3B0-5B19-48A4-93BF-EFDF862D86A1}" type="pres">
      <dgm:prSet presAssocID="{ACBF81DE-3962-4F2C-98C6-E2D70064A0DD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6FDCA-851A-4B85-BE23-44EE2FAF839C}" type="pres">
      <dgm:prSet presAssocID="{0494851F-B6EA-43AC-B2C3-FEF4A714E1B5}" presName="sibTrans" presStyleCnt="0"/>
      <dgm:spPr/>
    </dgm:pt>
    <dgm:pt modelId="{EB7E8E83-9EDA-4011-99FC-A15CCE74EFEE}" type="pres">
      <dgm:prSet presAssocID="{57654C7A-BDA5-4E21-AB7B-CC4169C7F29A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605A0-DBDB-43E9-A14A-7CBC310BE02D}" type="pres">
      <dgm:prSet presAssocID="{8BF58435-377E-4D7A-929C-59717AF09095}" presName="sibTrans" presStyleCnt="0"/>
      <dgm:spPr/>
    </dgm:pt>
    <dgm:pt modelId="{C394B9CD-CA7D-4021-8CD0-14A0E25E4CCA}" type="pres">
      <dgm:prSet presAssocID="{6E2BCF50-E49F-451C-A0FE-18E9826647B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D6BDB-EA59-41FD-94D4-3116EDF95E35}" type="pres">
      <dgm:prSet presAssocID="{79F2B023-9D99-43B7-AB9B-9A8E8AB749A9}" presName="sibTrans" presStyleCnt="0"/>
      <dgm:spPr/>
    </dgm:pt>
    <dgm:pt modelId="{F76DB8FA-99E0-4E37-93CE-ED4C4EEF5ED3}" type="pres">
      <dgm:prSet presAssocID="{6A2B0231-0238-4286-8370-5DB1E0CF2CF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A592A-008C-4BDC-849C-180F6DEAA8E1}" type="pres">
      <dgm:prSet presAssocID="{0EDF33C4-A276-4E33-8275-26C0507A63F3}" presName="sibTrans" presStyleCnt="0"/>
      <dgm:spPr/>
    </dgm:pt>
    <dgm:pt modelId="{4C418103-5FCF-42A7-9943-7B34341790E9}" type="pres">
      <dgm:prSet presAssocID="{6902BC63-429D-4DBC-AB74-754D307A3B45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31AB4-55F2-4525-B9AB-5C7A0022EAF3}" type="pres">
      <dgm:prSet presAssocID="{74D1E3DB-FFE5-4303-89EB-F62D8A4AF8AF}" presName="sibTrans" presStyleCnt="0"/>
      <dgm:spPr/>
    </dgm:pt>
    <dgm:pt modelId="{9F607674-054C-4F32-B9ED-08D09BF049DD}" type="pres">
      <dgm:prSet presAssocID="{FA5F08BE-861A-4602-8F48-E762C34EDF1C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85814-8679-404B-9230-C096177BF019}" type="pres">
      <dgm:prSet presAssocID="{2A01CE6D-427A-47E3-84CD-2BA23DD48B4E}" presName="sibTrans" presStyleCnt="0"/>
      <dgm:spPr/>
    </dgm:pt>
    <dgm:pt modelId="{AC6E6079-9076-4A1D-9CC7-5C856158A0A7}" type="pres">
      <dgm:prSet presAssocID="{658F63E9-5F55-44EF-A184-B1594235F8E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022F8-FFD3-412C-AF4A-E06D307C265D}" type="presOf" srcId="{C2201D5C-213E-439C-A8BC-EE85E9674053}" destId="{15471D4C-61BE-469B-AD1F-9D5579227374}" srcOrd="0" destOrd="0" presId="urn:microsoft.com/office/officeart/2005/8/layout/default#1"/>
    <dgm:cxn modelId="{F2A89412-16D5-4760-84BE-25D7FE02A395}" type="presOf" srcId="{57654C7A-BDA5-4E21-AB7B-CC4169C7F29A}" destId="{EB7E8E83-9EDA-4011-99FC-A15CCE74EFEE}" srcOrd="0" destOrd="0" presId="urn:microsoft.com/office/officeart/2005/8/layout/default#1"/>
    <dgm:cxn modelId="{070A7B19-6CF3-42AB-B8FF-F4337EE3CA95}" srcId="{41C29F6C-0DB2-4993-B481-AB024A529D29}" destId="{97BEE847-02DD-4D37-B535-CD01F70653FE}" srcOrd="4" destOrd="0" parTransId="{6F40D83F-F33A-49C7-9F57-337CDF0916B5}" sibTransId="{B2EA8786-3108-41AD-8506-9E2E6EA643AA}"/>
    <dgm:cxn modelId="{3945CF15-0BC7-4AFB-AFC8-8529987BD803}" srcId="{41C29F6C-0DB2-4993-B481-AB024A529D29}" destId="{FA5F08BE-861A-4602-8F48-E762C34EDF1C}" srcOrd="10" destOrd="0" parTransId="{5F1FD5EA-115C-4389-B08D-E3CF8A4F6526}" sibTransId="{2A01CE6D-427A-47E3-84CD-2BA23DD48B4E}"/>
    <dgm:cxn modelId="{F0D45228-53C5-4752-81A9-786CCAB85C18}" srcId="{41C29F6C-0DB2-4993-B481-AB024A529D29}" destId="{C2201D5C-213E-439C-A8BC-EE85E9674053}" srcOrd="3" destOrd="0" parTransId="{80152FC6-D638-4B48-898E-95861D59A69E}" sibTransId="{D8354E18-4AE6-4CF2-A918-F373D288D37C}"/>
    <dgm:cxn modelId="{E156D72E-F61E-4A98-A2F7-02EF090B0BAE}" type="presOf" srcId="{658F63E9-5F55-44EF-A184-B1594235F8EA}" destId="{AC6E6079-9076-4A1D-9CC7-5C856158A0A7}" srcOrd="0" destOrd="0" presId="urn:microsoft.com/office/officeart/2005/8/layout/default#1"/>
    <dgm:cxn modelId="{958B2DBD-6F90-411B-A379-B97DE0FA02D0}" srcId="{41C29F6C-0DB2-4993-B481-AB024A529D29}" destId="{57654C7A-BDA5-4E21-AB7B-CC4169C7F29A}" srcOrd="6" destOrd="0" parTransId="{AFC561C4-C5BC-4884-9993-16C5A0B6AE4F}" sibTransId="{8BF58435-377E-4D7A-929C-59717AF09095}"/>
    <dgm:cxn modelId="{1E4FB4A7-5208-4EC6-A410-2F9D5E138303}" srcId="{41C29F6C-0DB2-4993-B481-AB024A529D29}" destId="{742EC57D-9C2A-47DA-A208-6B00AF7BA82C}" srcOrd="2" destOrd="0" parTransId="{C1BC138D-F61D-4998-B398-3584FC520B9D}" sibTransId="{F7613185-EEC9-4620-944A-088DC80BDBE0}"/>
    <dgm:cxn modelId="{3FE48B01-FD9B-4338-8C6F-28CEEAB22291}" srcId="{41C29F6C-0DB2-4993-B481-AB024A529D29}" destId="{ACBF81DE-3962-4F2C-98C6-E2D70064A0DD}" srcOrd="5" destOrd="0" parTransId="{D907B848-9A08-4CBE-B590-3FAA191B19E4}" sibTransId="{0494851F-B6EA-43AC-B2C3-FEF4A714E1B5}"/>
    <dgm:cxn modelId="{14AF6B2A-849F-4C1D-AECF-8A365DFC4796}" srcId="{41C29F6C-0DB2-4993-B481-AB024A529D29}" destId="{6A2B0231-0238-4286-8370-5DB1E0CF2CF8}" srcOrd="8" destOrd="0" parTransId="{E5D1B73B-9AFA-42B6-82E8-C37438008628}" sibTransId="{0EDF33C4-A276-4E33-8275-26C0507A63F3}"/>
    <dgm:cxn modelId="{BE49FFFC-7089-4E7E-89C4-C8760337C379}" srcId="{41C29F6C-0DB2-4993-B481-AB024A529D29}" destId="{7C02ED0B-225E-465F-AEB2-2F52BF070D1E}" srcOrd="1" destOrd="0" parTransId="{42FF1F85-4C23-4054-8EED-B247389048DC}" sibTransId="{9BED8DD4-1FF0-49C4-BB8C-F4662938B4B0}"/>
    <dgm:cxn modelId="{21F62307-FA3F-4EAB-AE6C-9771604AD926}" srcId="{41C29F6C-0DB2-4993-B481-AB024A529D29}" destId="{6902BC63-429D-4DBC-AB74-754D307A3B45}" srcOrd="9" destOrd="0" parTransId="{DB0BCDCD-1759-46F9-8D87-16D1C809EE6C}" sibTransId="{74D1E3DB-FFE5-4303-89EB-F62D8A4AF8AF}"/>
    <dgm:cxn modelId="{BA12455E-0A21-46F9-8481-A2563B37EC64}" type="presOf" srcId="{6E2BCF50-E49F-451C-A0FE-18E9826647B4}" destId="{C394B9CD-CA7D-4021-8CD0-14A0E25E4CCA}" srcOrd="0" destOrd="0" presId="urn:microsoft.com/office/officeart/2005/8/layout/default#1"/>
    <dgm:cxn modelId="{A5F32558-3015-428C-8039-2A446FE9F1AD}" type="presOf" srcId="{6A2B0231-0238-4286-8370-5DB1E0CF2CF8}" destId="{F76DB8FA-99E0-4E37-93CE-ED4C4EEF5ED3}" srcOrd="0" destOrd="0" presId="urn:microsoft.com/office/officeart/2005/8/layout/default#1"/>
    <dgm:cxn modelId="{C56B1B0D-C85B-42C6-8298-C346DCDC442D}" type="presOf" srcId="{BB133419-BF45-46F9-A4EF-5356E62E5933}" destId="{D65F22BB-D8E7-48D3-A09D-6BE929DED891}" srcOrd="0" destOrd="0" presId="urn:microsoft.com/office/officeart/2005/8/layout/default#1"/>
    <dgm:cxn modelId="{9D4B68E3-77CA-4476-A1E5-DAF08974D92A}" type="presOf" srcId="{7C02ED0B-225E-465F-AEB2-2F52BF070D1E}" destId="{937F6B70-78E4-42D2-895D-207067AB192C}" srcOrd="0" destOrd="0" presId="urn:microsoft.com/office/officeart/2005/8/layout/default#1"/>
    <dgm:cxn modelId="{B19C6535-B63B-4729-BD54-1F4BB5B28473}" type="presOf" srcId="{41C29F6C-0DB2-4993-B481-AB024A529D29}" destId="{296EDA1E-01ED-44E8-A8A8-204963A4E218}" srcOrd="0" destOrd="0" presId="urn:microsoft.com/office/officeart/2005/8/layout/default#1"/>
    <dgm:cxn modelId="{52CCC427-C194-4B01-9D96-B5E2439FE193}" type="presOf" srcId="{6902BC63-429D-4DBC-AB74-754D307A3B45}" destId="{4C418103-5FCF-42A7-9943-7B34341790E9}" srcOrd="0" destOrd="0" presId="urn:microsoft.com/office/officeart/2005/8/layout/default#1"/>
    <dgm:cxn modelId="{BE72982A-AF0E-481B-BA02-49EA51D4BDB7}" srcId="{41C29F6C-0DB2-4993-B481-AB024A529D29}" destId="{658F63E9-5F55-44EF-A184-B1594235F8EA}" srcOrd="11" destOrd="0" parTransId="{44076E75-98C6-423A-BF1A-3A30BA6FA7B6}" sibTransId="{CFCED9AA-81B9-4112-B07F-AF1BF36B4B99}"/>
    <dgm:cxn modelId="{A5220740-A74E-40A8-A92E-99E9FE281216}" type="presOf" srcId="{ACBF81DE-3962-4F2C-98C6-E2D70064A0DD}" destId="{CF55A3B0-5B19-48A4-93BF-EFDF862D86A1}" srcOrd="0" destOrd="0" presId="urn:microsoft.com/office/officeart/2005/8/layout/default#1"/>
    <dgm:cxn modelId="{D2D3894E-A98F-4D6C-8A3F-BC0B9167CF4B}" srcId="{41C29F6C-0DB2-4993-B481-AB024A529D29}" destId="{BB133419-BF45-46F9-A4EF-5356E62E5933}" srcOrd="0" destOrd="0" parTransId="{44F97849-6A8F-4778-91F7-BEA9A196125C}" sibTransId="{CA3EB5A4-0049-4EFE-8277-F08FD0EAE032}"/>
    <dgm:cxn modelId="{2B73DC0A-602E-41F1-A599-A6B2C00CF50B}" type="presOf" srcId="{FA5F08BE-861A-4602-8F48-E762C34EDF1C}" destId="{9F607674-054C-4F32-B9ED-08D09BF049DD}" srcOrd="0" destOrd="0" presId="urn:microsoft.com/office/officeart/2005/8/layout/default#1"/>
    <dgm:cxn modelId="{E15B6337-7C00-41C0-91DC-15ED36FC82DB}" type="presOf" srcId="{97BEE847-02DD-4D37-B535-CD01F70653FE}" destId="{4C2DCB74-878E-480C-877D-2DC8FC989F07}" srcOrd="0" destOrd="0" presId="urn:microsoft.com/office/officeart/2005/8/layout/default#1"/>
    <dgm:cxn modelId="{14593B2A-6941-4953-B70C-46DCD1206BED}" srcId="{41C29F6C-0DB2-4993-B481-AB024A529D29}" destId="{6E2BCF50-E49F-451C-A0FE-18E9826647B4}" srcOrd="7" destOrd="0" parTransId="{C6776808-F38B-405B-A18D-166D444FEE20}" sibTransId="{79F2B023-9D99-43B7-AB9B-9A8E8AB749A9}"/>
    <dgm:cxn modelId="{9875AC11-04B3-4BFE-9AE2-AD894F5207BB}" type="presOf" srcId="{742EC57D-9C2A-47DA-A208-6B00AF7BA82C}" destId="{8BE2831F-AFFF-44E6-BE80-E32CA1D44469}" srcOrd="0" destOrd="0" presId="urn:microsoft.com/office/officeart/2005/8/layout/default#1"/>
    <dgm:cxn modelId="{B7869BD5-6717-4679-9E83-BFA028849D5D}" type="presParOf" srcId="{296EDA1E-01ED-44E8-A8A8-204963A4E218}" destId="{D65F22BB-D8E7-48D3-A09D-6BE929DED891}" srcOrd="0" destOrd="0" presId="urn:microsoft.com/office/officeart/2005/8/layout/default#1"/>
    <dgm:cxn modelId="{7885F457-3924-4CE6-82C1-3273585CC9DA}" type="presParOf" srcId="{296EDA1E-01ED-44E8-A8A8-204963A4E218}" destId="{95478969-3CBB-4556-AFF1-A092C212A1C2}" srcOrd="1" destOrd="0" presId="urn:microsoft.com/office/officeart/2005/8/layout/default#1"/>
    <dgm:cxn modelId="{1104FB6E-4F7B-4794-9EB9-701303C9ACE4}" type="presParOf" srcId="{296EDA1E-01ED-44E8-A8A8-204963A4E218}" destId="{937F6B70-78E4-42D2-895D-207067AB192C}" srcOrd="2" destOrd="0" presId="urn:microsoft.com/office/officeart/2005/8/layout/default#1"/>
    <dgm:cxn modelId="{C1AE37E8-80F5-4B15-BB1C-D99A087D5B54}" type="presParOf" srcId="{296EDA1E-01ED-44E8-A8A8-204963A4E218}" destId="{BEBD7235-7C15-489F-A10C-CD6B8A81171F}" srcOrd="3" destOrd="0" presId="urn:microsoft.com/office/officeart/2005/8/layout/default#1"/>
    <dgm:cxn modelId="{AFEC9978-8351-42D0-A3E2-5CD3E7D5FEBB}" type="presParOf" srcId="{296EDA1E-01ED-44E8-A8A8-204963A4E218}" destId="{8BE2831F-AFFF-44E6-BE80-E32CA1D44469}" srcOrd="4" destOrd="0" presId="urn:microsoft.com/office/officeart/2005/8/layout/default#1"/>
    <dgm:cxn modelId="{D54F7BA7-B485-4C7B-AFB4-AA532067073B}" type="presParOf" srcId="{296EDA1E-01ED-44E8-A8A8-204963A4E218}" destId="{4BD21457-3330-4B68-9330-652657D4010D}" srcOrd="5" destOrd="0" presId="urn:microsoft.com/office/officeart/2005/8/layout/default#1"/>
    <dgm:cxn modelId="{A62F9C03-9848-40CD-9B52-22BA080BE459}" type="presParOf" srcId="{296EDA1E-01ED-44E8-A8A8-204963A4E218}" destId="{15471D4C-61BE-469B-AD1F-9D5579227374}" srcOrd="6" destOrd="0" presId="urn:microsoft.com/office/officeart/2005/8/layout/default#1"/>
    <dgm:cxn modelId="{A36B5867-2C7B-4E88-A10F-9F95D1E006A6}" type="presParOf" srcId="{296EDA1E-01ED-44E8-A8A8-204963A4E218}" destId="{37EBD7DF-B53E-4602-9086-0B28077AF18F}" srcOrd="7" destOrd="0" presId="urn:microsoft.com/office/officeart/2005/8/layout/default#1"/>
    <dgm:cxn modelId="{B45B94B7-3C3A-4541-9B78-D57FEB66F223}" type="presParOf" srcId="{296EDA1E-01ED-44E8-A8A8-204963A4E218}" destId="{4C2DCB74-878E-480C-877D-2DC8FC989F07}" srcOrd="8" destOrd="0" presId="urn:microsoft.com/office/officeart/2005/8/layout/default#1"/>
    <dgm:cxn modelId="{2090D180-E047-4EB0-A633-329F4C9D0C9F}" type="presParOf" srcId="{296EDA1E-01ED-44E8-A8A8-204963A4E218}" destId="{58682230-A819-429C-B340-0D44CDDDE1EB}" srcOrd="9" destOrd="0" presId="urn:microsoft.com/office/officeart/2005/8/layout/default#1"/>
    <dgm:cxn modelId="{ACD8C331-438C-47AA-B2B4-F57314460C74}" type="presParOf" srcId="{296EDA1E-01ED-44E8-A8A8-204963A4E218}" destId="{CF55A3B0-5B19-48A4-93BF-EFDF862D86A1}" srcOrd="10" destOrd="0" presId="urn:microsoft.com/office/officeart/2005/8/layout/default#1"/>
    <dgm:cxn modelId="{6419356D-6FEE-49FD-BADD-FD47010DAB4E}" type="presParOf" srcId="{296EDA1E-01ED-44E8-A8A8-204963A4E218}" destId="{BBA6FDCA-851A-4B85-BE23-44EE2FAF839C}" srcOrd="11" destOrd="0" presId="urn:microsoft.com/office/officeart/2005/8/layout/default#1"/>
    <dgm:cxn modelId="{7E0ACF33-E6C5-4E01-AAC6-632C8DAEF81E}" type="presParOf" srcId="{296EDA1E-01ED-44E8-A8A8-204963A4E218}" destId="{EB7E8E83-9EDA-4011-99FC-A15CCE74EFEE}" srcOrd="12" destOrd="0" presId="urn:microsoft.com/office/officeart/2005/8/layout/default#1"/>
    <dgm:cxn modelId="{215B68B0-BAED-40B0-85F1-318AE747EA07}" type="presParOf" srcId="{296EDA1E-01ED-44E8-A8A8-204963A4E218}" destId="{B42605A0-DBDB-43E9-A14A-7CBC310BE02D}" srcOrd="13" destOrd="0" presId="urn:microsoft.com/office/officeart/2005/8/layout/default#1"/>
    <dgm:cxn modelId="{BBAF1874-0B16-49FD-8A37-166E28D8028E}" type="presParOf" srcId="{296EDA1E-01ED-44E8-A8A8-204963A4E218}" destId="{C394B9CD-CA7D-4021-8CD0-14A0E25E4CCA}" srcOrd="14" destOrd="0" presId="urn:microsoft.com/office/officeart/2005/8/layout/default#1"/>
    <dgm:cxn modelId="{66FA6049-406B-4993-BECB-381A80265475}" type="presParOf" srcId="{296EDA1E-01ED-44E8-A8A8-204963A4E218}" destId="{F94D6BDB-EA59-41FD-94D4-3116EDF95E35}" srcOrd="15" destOrd="0" presId="urn:microsoft.com/office/officeart/2005/8/layout/default#1"/>
    <dgm:cxn modelId="{28F025C0-D8ED-4535-844A-24580C471C27}" type="presParOf" srcId="{296EDA1E-01ED-44E8-A8A8-204963A4E218}" destId="{F76DB8FA-99E0-4E37-93CE-ED4C4EEF5ED3}" srcOrd="16" destOrd="0" presId="urn:microsoft.com/office/officeart/2005/8/layout/default#1"/>
    <dgm:cxn modelId="{9D3BB999-E69C-48EF-9F38-876CE8264CAB}" type="presParOf" srcId="{296EDA1E-01ED-44E8-A8A8-204963A4E218}" destId="{D85A592A-008C-4BDC-849C-180F6DEAA8E1}" srcOrd="17" destOrd="0" presId="urn:microsoft.com/office/officeart/2005/8/layout/default#1"/>
    <dgm:cxn modelId="{82A7235A-6D80-48B9-A8E5-E03838499806}" type="presParOf" srcId="{296EDA1E-01ED-44E8-A8A8-204963A4E218}" destId="{4C418103-5FCF-42A7-9943-7B34341790E9}" srcOrd="18" destOrd="0" presId="urn:microsoft.com/office/officeart/2005/8/layout/default#1"/>
    <dgm:cxn modelId="{8F5CF97D-A005-4558-8DAF-D6C4FA0A8A10}" type="presParOf" srcId="{296EDA1E-01ED-44E8-A8A8-204963A4E218}" destId="{B3E31AB4-55F2-4525-B9AB-5C7A0022EAF3}" srcOrd="19" destOrd="0" presId="urn:microsoft.com/office/officeart/2005/8/layout/default#1"/>
    <dgm:cxn modelId="{2FC93874-AADB-48D1-9EC4-23000DC58EA9}" type="presParOf" srcId="{296EDA1E-01ED-44E8-A8A8-204963A4E218}" destId="{9F607674-054C-4F32-B9ED-08D09BF049DD}" srcOrd="20" destOrd="0" presId="urn:microsoft.com/office/officeart/2005/8/layout/default#1"/>
    <dgm:cxn modelId="{70DC9F92-C415-43F0-B01E-77219304A582}" type="presParOf" srcId="{296EDA1E-01ED-44E8-A8A8-204963A4E218}" destId="{0BD85814-8679-404B-9230-C096177BF019}" srcOrd="21" destOrd="0" presId="urn:microsoft.com/office/officeart/2005/8/layout/default#1"/>
    <dgm:cxn modelId="{EE722483-6039-460F-B87E-D2235A8B0C59}" type="presParOf" srcId="{296EDA1E-01ED-44E8-A8A8-204963A4E218}" destId="{AC6E6079-9076-4A1D-9CC7-5C856158A0A7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788F5-8AF7-4841-8FC0-58F6AA6B8788}" type="doc">
      <dgm:prSet loTypeId="urn:microsoft.com/office/officeart/2005/8/layout/hierarchy6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C6F62-C844-463E-BEFE-E2AF636242EA}">
      <dgm:prSet phldrT="[Text]"/>
      <dgm:spPr/>
      <dgm:t>
        <a:bodyPr/>
        <a:lstStyle/>
        <a:p>
          <a:r>
            <a:rPr lang="en-US" dirty="0" smtClean="0"/>
            <a:t>CTS Types</a:t>
          </a:r>
          <a:endParaRPr lang="en-US" dirty="0"/>
        </a:p>
      </dgm:t>
    </dgm:pt>
    <dgm:pt modelId="{75760E5E-E749-427D-B2C8-20B8787FE4FD}" type="parTrans" cxnId="{7B960C1E-DE68-465E-A5BC-8685D9770BB3}">
      <dgm:prSet/>
      <dgm:spPr/>
      <dgm:t>
        <a:bodyPr/>
        <a:lstStyle/>
        <a:p>
          <a:endParaRPr lang="en-US"/>
        </a:p>
      </dgm:t>
    </dgm:pt>
    <dgm:pt modelId="{57D8FBBF-4A7D-4201-90C3-33F2CAB14EF7}" type="sibTrans" cxnId="{7B960C1E-DE68-465E-A5BC-8685D9770BB3}">
      <dgm:prSet/>
      <dgm:spPr/>
      <dgm:t>
        <a:bodyPr/>
        <a:lstStyle/>
        <a:p>
          <a:endParaRPr lang="en-US"/>
        </a:p>
      </dgm:t>
    </dgm:pt>
    <dgm:pt modelId="{7562020A-709D-437B-B330-F69DBEFA5935}" type="asst">
      <dgm:prSet phldrT="[Text]"/>
      <dgm:spPr/>
      <dgm:t>
        <a:bodyPr/>
        <a:lstStyle/>
        <a:p>
          <a:r>
            <a:rPr lang="en-US" dirty="0" smtClean="0"/>
            <a:t>Value Type</a:t>
          </a:r>
          <a:endParaRPr lang="en-US" dirty="0"/>
        </a:p>
      </dgm:t>
    </dgm:pt>
    <dgm:pt modelId="{429D660B-E315-433F-B488-A76F6ACE4090}" type="parTrans" cxnId="{86C1E460-EBFF-4369-AB2A-0111730A0E1C}">
      <dgm:prSet/>
      <dgm:spPr/>
      <dgm:t>
        <a:bodyPr/>
        <a:lstStyle/>
        <a:p>
          <a:endParaRPr lang="en-US"/>
        </a:p>
      </dgm:t>
    </dgm:pt>
    <dgm:pt modelId="{89FB7D57-F975-4F1A-989C-4D7637CFC5C7}" type="sibTrans" cxnId="{86C1E460-EBFF-4369-AB2A-0111730A0E1C}">
      <dgm:prSet/>
      <dgm:spPr/>
      <dgm:t>
        <a:bodyPr/>
        <a:lstStyle/>
        <a:p>
          <a:endParaRPr lang="en-US"/>
        </a:p>
      </dgm:t>
    </dgm:pt>
    <dgm:pt modelId="{9735A589-FE3B-4998-8100-B77524F93480}" type="asst">
      <dgm:prSet phldrT="[Text]"/>
      <dgm:spPr/>
      <dgm:t>
        <a:bodyPr/>
        <a:lstStyle/>
        <a:p>
          <a:r>
            <a:rPr lang="en-US" dirty="0" smtClean="0"/>
            <a:t>Reference Type</a:t>
          </a:r>
          <a:endParaRPr lang="en-US" dirty="0"/>
        </a:p>
      </dgm:t>
    </dgm:pt>
    <dgm:pt modelId="{0BA95707-BE06-4A59-AFC4-57BD625966DE}" type="parTrans" cxnId="{B5D62A9F-23AE-4644-A3EA-203F35CFDFA0}">
      <dgm:prSet/>
      <dgm:spPr/>
      <dgm:t>
        <a:bodyPr/>
        <a:lstStyle/>
        <a:p>
          <a:endParaRPr lang="en-US"/>
        </a:p>
      </dgm:t>
    </dgm:pt>
    <dgm:pt modelId="{C9C0AA9A-BEDD-4D24-95C8-0CD2E112E07C}" type="sibTrans" cxnId="{B5D62A9F-23AE-4644-A3EA-203F35CFDFA0}">
      <dgm:prSet/>
      <dgm:spPr/>
      <dgm:t>
        <a:bodyPr/>
        <a:lstStyle/>
        <a:p>
          <a:endParaRPr lang="en-US"/>
        </a:p>
      </dgm:t>
    </dgm:pt>
    <dgm:pt modelId="{1DDA2BB6-E872-41F0-8D15-70C8FC70C911}" type="pres">
      <dgm:prSet presAssocID="{ED0788F5-8AF7-4841-8FC0-58F6AA6B87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1F6D64-57C1-45FF-92B4-B18871ACB1D6}" type="pres">
      <dgm:prSet presAssocID="{ED0788F5-8AF7-4841-8FC0-58F6AA6B8788}" presName="hierFlow" presStyleCnt="0"/>
      <dgm:spPr/>
      <dgm:t>
        <a:bodyPr/>
        <a:lstStyle/>
        <a:p>
          <a:endParaRPr lang="en-US"/>
        </a:p>
      </dgm:t>
    </dgm:pt>
    <dgm:pt modelId="{C294B521-C3A5-440A-92A8-8EBC3C84BF4B}" type="pres">
      <dgm:prSet presAssocID="{ED0788F5-8AF7-4841-8FC0-58F6AA6B878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D03046-B4B0-45E6-B37E-04E457484FBF}" type="pres">
      <dgm:prSet presAssocID="{637C6F62-C844-463E-BEFE-E2AF636242EA}" presName="Name14" presStyleCnt="0"/>
      <dgm:spPr/>
      <dgm:t>
        <a:bodyPr/>
        <a:lstStyle/>
        <a:p>
          <a:endParaRPr lang="en-US"/>
        </a:p>
      </dgm:t>
    </dgm:pt>
    <dgm:pt modelId="{C7944982-D3A6-4137-9D75-D751E71CF97C}" type="pres">
      <dgm:prSet presAssocID="{637C6F62-C844-463E-BEFE-E2AF63624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315F2-771B-496D-B51D-E5D8B83B58E6}" type="pres">
      <dgm:prSet presAssocID="{637C6F62-C844-463E-BEFE-E2AF636242EA}" presName="hierChild2" presStyleCnt="0"/>
      <dgm:spPr/>
      <dgm:t>
        <a:bodyPr/>
        <a:lstStyle/>
        <a:p>
          <a:endParaRPr lang="en-US"/>
        </a:p>
      </dgm:t>
    </dgm:pt>
    <dgm:pt modelId="{9D4792E3-C538-4714-B486-D9D620FB13E0}" type="pres">
      <dgm:prSet presAssocID="{429D660B-E315-433F-B488-A76F6ACE4090}" presName="Name19" presStyleLbl="parChTrans1D2" presStyleIdx="0" presStyleCnt="2"/>
      <dgm:spPr/>
      <dgm:t>
        <a:bodyPr/>
        <a:lstStyle/>
        <a:p>
          <a:endParaRPr lang="en-US"/>
        </a:p>
      </dgm:t>
    </dgm:pt>
    <dgm:pt modelId="{F3ABA551-7B0E-4510-8BEC-D123A8E1BF95}" type="pres">
      <dgm:prSet presAssocID="{7562020A-709D-437B-B330-F69DBEFA5935}" presName="Name21" presStyleCnt="0"/>
      <dgm:spPr/>
      <dgm:t>
        <a:bodyPr/>
        <a:lstStyle/>
        <a:p>
          <a:endParaRPr lang="en-US"/>
        </a:p>
      </dgm:t>
    </dgm:pt>
    <dgm:pt modelId="{9A5D5D09-87B5-4377-8C67-22B49B7CAC7D}" type="pres">
      <dgm:prSet presAssocID="{7562020A-709D-437B-B330-F69DBEFA5935}" presName="level2Shape" presStyleLbl="asst1" presStyleIdx="0" presStyleCnt="2"/>
      <dgm:spPr/>
      <dgm:t>
        <a:bodyPr/>
        <a:lstStyle/>
        <a:p>
          <a:endParaRPr lang="en-US"/>
        </a:p>
      </dgm:t>
    </dgm:pt>
    <dgm:pt modelId="{6F887849-9E99-4CEE-B018-6F459A8D760B}" type="pres">
      <dgm:prSet presAssocID="{7562020A-709D-437B-B330-F69DBEFA5935}" presName="hierChild3" presStyleCnt="0"/>
      <dgm:spPr/>
      <dgm:t>
        <a:bodyPr/>
        <a:lstStyle/>
        <a:p>
          <a:endParaRPr lang="en-US"/>
        </a:p>
      </dgm:t>
    </dgm:pt>
    <dgm:pt modelId="{FFBA77B2-879F-4069-BA2C-1287E60FE0A8}" type="pres">
      <dgm:prSet presAssocID="{0BA95707-BE06-4A59-AFC4-57BD625966D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6F9A03A-9631-42B9-98AB-FEE9833F5790}" type="pres">
      <dgm:prSet presAssocID="{9735A589-FE3B-4998-8100-B77524F93480}" presName="Name21" presStyleCnt="0"/>
      <dgm:spPr/>
      <dgm:t>
        <a:bodyPr/>
        <a:lstStyle/>
        <a:p>
          <a:endParaRPr lang="en-US"/>
        </a:p>
      </dgm:t>
    </dgm:pt>
    <dgm:pt modelId="{A85A61D5-9E7F-4EBD-9BEB-4181DDA35BCB}" type="pres">
      <dgm:prSet presAssocID="{9735A589-FE3B-4998-8100-B77524F93480}" presName="level2Shape" presStyleLbl="asst1" presStyleIdx="1" presStyleCnt="2"/>
      <dgm:spPr/>
      <dgm:t>
        <a:bodyPr/>
        <a:lstStyle/>
        <a:p>
          <a:endParaRPr lang="en-US"/>
        </a:p>
      </dgm:t>
    </dgm:pt>
    <dgm:pt modelId="{0467D0AC-EA0C-434E-9F63-CFB457EDBD6F}" type="pres">
      <dgm:prSet presAssocID="{9735A589-FE3B-4998-8100-B77524F93480}" presName="hierChild3" presStyleCnt="0"/>
      <dgm:spPr/>
      <dgm:t>
        <a:bodyPr/>
        <a:lstStyle/>
        <a:p>
          <a:endParaRPr lang="en-US"/>
        </a:p>
      </dgm:t>
    </dgm:pt>
    <dgm:pt modelId="{7050742D-A05C-4B4B-A6C4-31845448ACE6}" type="pres">
      <dgm:prSet presAssocID="{ED0788F5-8AF7-4841-8FC0-58F6AA6B8788}" presName="bgShapesFlow" presStyleCnt="0"/>
      <dgm:spPr/>
      <dgm:t>
        <a:bodyPr/>
        <a:lstStyle/>
        <a:p>
          <a:endParaRPr lang="en-US"/>
        </a:p>
      </dgm:t>
    </dgm:pt>
  </dgm:ptLst>
  <dgm:cxnLst>
    <dgm:cxn modelId="{28135E22-3640-4B8C-B44F-B5626C8B89E3}" type="presOf" srcId="{429D660B-E315-433F-B488-A76F6ACE4090}" destId="{9D4792E3-C538-4714-B486-D9D620FB13E0}" srcOrd="0" destOrd="0" presId="urn:microsoft.com/office/officeart/2005/8/layout/hierarchy6"/>
    <dgm:cxn modelId="{D51E488C-687A-4559-8CE2-F8BC3FDD14C2}" type="presOf" srcId="{7562020A-709D-437B-B330-F69DBEFA5935}" destId="{9A5D5D09-87B5-4377-8C67-22B49B7CAC7D}" srcOrd="0" destOrd="0" presId="urn:microsoft.com/office/officeart/2005/8/layout/hierarchy6"/>
    <dgm:cxn modelId="{67E0FF6B-1B33-4FAA-A216-6BCB449812DD}" type="presOf" srcId="{9735A589-FE3B-4998-8100-B77524F93480}" destId="{A85A61D5-9E7F-4EBD-9BEB-4181DDA35BCB}" srcOrd="0" destOrd="0" presId="urn:microsoft.com/office/officeart/2005/8/layout/hierarchy6"/>
    <dgm:cxn modelId="{CB2992D3-DD44-42E7-8A3F-00262D07284F}" type="presOf" srcId="{0BA95707-BE06-4A59-AFC4-57BD625966DE}" destId="{FFBA77B2-879F-4069-BA2C-1287E60FE0A8}" srcOrd="0" destOrd="0" presId="urn:microsoft.com/office/officeart/2005/8/layout/hierarchy6"/>
    <dgm:cxn modelId="{35A9938B-E19F-4580-8FE8-5BA6E000ABCA}" type="presOf" srcId="{637C6F62-C844-463E-BEFE-E2AF636242EA}" destId="{C7944982-D3A6-4137-9D75-D751E71CF97C}" srcOrd="0" destOrd="0" presId="urn:microsoft.com/office/officeart/2005/8/layout/hierarchy6"/>
    <dgm:cxn modelId="{B5D62A9F-23AE-4644-A3EA-203F35CFDFA0}" srcId="{637C6F62-C844-463E-BEFE-E2AF636242EA}" destId="{9735A589-FE3B-4998-8100-B77524F93480}" srcOrd="1" destOrd="0" parTransId="{0BA95707-BE06-4A59-AFC4-57BD625966DE}" sibTransId="{C9C0AA9A-BEDD-4D24-95C8-0CD2E112E07C}"/>
    <dgm:cxn modelId="{AA922DD2-3824-4526-A8E8-825613DEA2ED}" type="presOf" srcId="{ED0788F5-8AF7-4841-8FC0-58F6AA6B8788}" destId="{1DDA2BB6-E872-41F0-8D15-70C8FC70C911}" srcOrd="0" destOrd="0" presId="urn:microsoft.com/office/officeart/2005/8/layout/hierarchy6"/>
    <dgm:cxn modelId="{86C1E460-EBFF-4369-AB2A-0111730A0E1C}" srcId="{637C6F62-C844-463E-BEFE-E2AF636242EA}" destId="{7562020A-709D-437B-B330-F69DBEFA5935}" srcOrd="0" destOrd="0" parTransId="{429D660B-E315-433F-B488-A76F6ACE4090}" sibTransId="{89FB7D57-F975-4F1A-989C-4D7637CFC5C7}"/>
    <dgm:cxn modelId="{7B960C1E-DE68-465E-A5BC-8685D9770BB3}" srcId="{ED0788F5-8AF7-4841-8FC0-58F6AA6B8788}" destId="{637C6F62-C844-463E-BEFE-E2AF636242EA}" srcOrd="0" destOrd="0" parTransId="{75760E5E-E749-427D-B2C8-20B8787FE4FD}" sibTransId="{57D8FBBF-4A7D-4201-90C3-33F2CAB14EF7}"/>
    <dgm:cxn modelId="{8477BEC4-2B4A-41D7-8A4E-F04BF75529B8}" type="presParOf" srcId="{1DDA2BB6-E872-41F0-8D15-70C8FC70C911}" destId="{5D1F6D64-57C1-45FF-92B4-B18871ACB1D6}" srcOrd="0" destOrd="0" presId="urn:microsoft.com/office/officeart/2005/8/layout/hierarchy6"/>
    <dgm:cxn modelId="{4C7B16F0-D26F-4479-BB21-1EAE65E18675}" type="presParOf" srcId="{5D1F6D64-57C1-45FF-92B4-B18871ACB1D6}" destId="{C294B521-C3A5-440A-92A8-8EBC3C84BF4B}" srcOrd="0" destOrd="0" presId="urn:microsoft.com/office/officeart/2005/8/layout/hierarchy6"/>
    <dgm:cxn modelId="{C1325A09-ECA0-4C63-91D4-C00BE72E49BA}" type="presParOf" srcId="{C294B521-C3A5-440A-92A8-8EBC3C84BF4B}" destId="{91D03046-B4B0-45E6-B37E-04E457484FBF}" srcOrd="0" destOrd="0" presId="urn:microsoft.com/office/officeart/2005/8/layout/hierarchy6"/>
    <dgm:cxn modelId="{A77C31EA-61EC-4AF1-9487-88A5FE4A3BB3}" type="presParOf" srcId="{91D03046-B4B0-45E6-B37E-04E457484FBF}" destId="{C7944982-D3A6-4137-9D75-D751E71CF97C}" srcOrd="0" destOrd="0" presId="urn:microsoft.com/office/officeart/2005/8/layout/hierarchy6"/>
    <dgm:cxn modelId="{5FC4399D-DFC2-4491-92F5-8EA3713993B9}" type="presParOf" srcId="{91D03046-B4B0-45E6-B37E-04E457484FBF}" destId="{835315F2-771B-496D-B51D-E5D8B83B58E6}" srcOrd="1" destOrd="0" presId="urn:microsoft.com/office/officeart/2005/8/layout/hierarchy6"/>
    <dgm:cxn modelId="{C6D70A93-956E-4C30-885C-FAEA5F629AF0}" type="presParOf" srcId="{835315F2-771B-496D-B51D-E5D8B83B58E6}" destId="{9D4792E3-C538-4714-B486-D9D620FB13E0}" srcOrd="0" destOrd="0" presId="urn:microsoft.com/office/officeart/2005/8/layout/hierarchy6"/>
    <dgm:cxn modelId="{BBBFF454-9776-4568-8A05-C085FF824127}" type="presParOf" srcId="{835315F2-771B-496D-B51D-E5D8B83B58E6}" destId="{F3ABA551-7B0E-4510-8BEC-D123A8E1BF95}" srcOrd="1" destOrd="0" presId="urn:microsoft.com/office/officeart/2005/8/layout/hierarchy6"/>
    <dgm:cxn modelId="{FA40C06B-3779-4055-B712-7BCE845DB01E}" type="presParOf" srcId="{F3ABA551-7B0E-4510-8BEC-D123A8E1BF95}" destId="{9A5D5D09-87B5-4377-8C67-22B49B7CAC7D}" srcOrd="0" destOrd="0" presId="urn:microsoft.com/office/officeart/2005/8/layout/hierarchy6"/>
    <dgm:cxn modelId="{BA0C465D-2383-4A25-A06F-F9831DEB0039}" type="presParOf" srcId="{F3ABA551-7B0E-4510-8BEC-D123A8E1BF95}" destId="{6F887849-9E99-4CEE-B018-6F459A8D760B}" srcOrd="1" destOrd="0" presId="urn:microsoft.com/office/officeart/2005/8/layout/hierarchy6"/>
    <dgm:cxn modelId="{7B8FB934-9ACB-42D1-8438-AA8B605704D3}" type="presParOf" srcId="{835315F2-771B-496D-B51D-E5D8B83B58E6}" destId="{FFBA77B2-879F-4069-BA2C-1287E60FE0A8}" srcOrd="2" destOrd="0" presId="urn:microsoft.com/office/officeart/2005/8/layout/hierarchy6"/>
    <dgm:cxn modelId="{725D24C1-4E86-442E-8117-E3199AB2E01B}" type="presParOf" srcId="{835315F2-771B-496D-B51D-E5D8B83B58E6}" destId="{D6F9A03A-9631-42B9-98AB-FEE9833F5790}" srcOrd="3" destOrd="0" presId="urn:microsoft.com/office/officeart/2005/8/layout/hierarchy6"/>
    <dgm:cxn modelId="{5F35DC73-BC6D-4E25-BB30-88CEBE028DF8}" type="presParOf" srcId="{D6F9A03A-9631-42B9-98AB-FEE9833F5790}" destId="{A85A61D5-9E7F-4EBD-9BEB-4181DDA35BCB}" srcOrd="0" destOrd="0" presId="urn:microsoft.com/office/officeart/2005/8/layout/hierarchy6"/>
    <dgm:cxn modelId="{E943022F-0232-4DAE-AD49-1B69C593A7A3}" type="presParOf" srcId="{D6F9A03A-9631-42B9-98AB-FEE9833F5790}" destId="{0467D0AC-EA0C-434E-9F63-CFB457EDBD6F}" srcOrd="1" destOrd="0" presId="urn:microsoft.com/office/officeart/2005/8/layout/hierarchy6"/>
    <dgm:cxn modelId="{26096450-56B9-4347-BDF6-F87668106669}" type="presParOf" srcId="{1DDA2BB6-E872-41F0-8D15-70C8FC70C911}" destId="{7050742D-A05C-4B4B-A6C4-31845448ACE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788F5-8AF7-4841-8FC0-58F6AA6B8788}" type="doc">
      <dgm:prSet loTypeId="urn:microsoft.com/office/officeart/2005/8/layout/hierarchy6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C6F62-C844-463E-BEFE-E2AF636242EA}">
      <dgm:prSet phldrT="[Text]"/>
      <dgm:spPr/>
      <dgm:t>
        <a:bodyPr/>
        <a:lstStyle/>
        <a:p>
          <a:r>
            <a:rPr lang="en-US" smtClean="0"/>
            <a:t>System.Object</a:t>
          </a:r>
          <a:endParaRPr lang="en-US" dirty="0"/>
        </a:p>
      </dgm:t>
    </dgm:pt>
    <dgm:pt modelId="{75760E5E-E749-427D-B2C8-20B8787FE4FD}" type="parTrans" cxnId="{7B960C1E-DE68-465E-A5BC-8685D9770BB3}">
      <dgm:prSet/>
      <dgm:spPr/>
      <dgm:t>
        <a:bodyPr/>
        <a:lstStyle/>
        <a:p>
          <a:endParaRPr lang="en-US"/>
        </a:p>
      </dgm:t>
    </dgm:pt>
    <dgm:pt modelId="{57D8FBBF-4A7D-4201-90C3-33F2CAB14EF7}" type="sibTrans" cxnId="{7B960C1E-DE68-465E-A5BC-8685D9770BB3}">
      <dgm:prSet/>
      <dgm:spPr/>
      <dgm:t>
        <a:bodyPr/>
        <a:lstStyle/>
        <a:p>
          <a:endParaRPr lang="en-US"/>
        </a:p>
      </dgm:t>
    </dgm:pt>
    <dgm:pt modelId="{7562020A-709D-437B-B330-F69DBEFA5935}" type="asst">
      <dgm:prSet phldrT="[Text]"/>
      <dgm:spPr/>
      <dgm:t>
        <a:bodyPr/>
        <a:lstStyle/>
        <a:p>
          <a:r>
            <a:rPr lang="en-US" dirty="0" err="1" smtClean="0"/>
            <a:t>System.ValueType</a:t>
          </a:r>
          <a:endParaRPr lang="en-US" dirty="0"/>
        </a:p>
      </dgm:t>
    </dgm:pt>
    <dgm:pt modelId="{429D660B-E315-433F-B488-A76F6ACE4090}" type="parTrans" cxnId="{86C1E460-EBFF-4369-AB2A-0111730A0E1C}">
      <dgm:prSet/>
      <dgm:spPr/>
      <dgm:t>
        <a:bodyPr/>
        <a:lstStyle/>
        <a:p>
          <a:endParaRPr lang="en-US"/>
        </a:p>
      </dgm:t>
    </dgm:pt>
    <dgm:pt modelId="{89FB7D57-F975-4F1A-989C-4D7637CFC5C7}" type="sibTrans" cxnId="{86C1E460-EBFF-4369-AB2A-0111730A0E1C}">
      <dgm:prSet/>
      <dgm:spPr/>
      <dgm:t>
        <a:bodyPr/>
        <a:lstStyle/>
        <a:p>
          <a:endParaRPr lang="en-US"/>
        </a:p>
      </dgm:t>
    </dgm:pt>
    <dgm:pt modelId="{9735A589-FE3B-4998-8100-B77524F93480}" type="asst">
      <dgm:prSet phldrT="[Text]"/>
      <dgm:spPr/>
      <dgm:t>
        <a:bodyPr/>
        <a:lstStyle/>
        <a:p>
          <a:r>
            <a:rPr lang="en-US" dirty="0" smtClean="0"/>
            <a:t>Reference Type</a:t>
          </a:r>
          <a:endParaRPr lang="en-US" dirty="0"/>
        </a:p>
      </dgm:t>
    </dgm:pt>
    <dgm:pt modelId="{0BA95707-BE06-4A59-AFC4-57BD625966DE}" type="parTrans" cxnId="{B5D62A9F-23AE-4644-A3EA-203F35CFDFA0}">
      <dgm:prSet/>
      <dgm:spPr/>
      <dgm:t>
        <a:bodyPr/>
        <a:lstStyle/>
        <a:p>
          <a:endParaRPr lang="en-US"/>
        </a:p>
      </dgm:t>
    </dgm:pt>
    <dgm:pt modelId="{C9C0AA9A-BEDD-4D24-95C8-0CD2E112E07C}" type="sibTrans" cxnId="{B5D62A9F-23AE-4644-A3EA-203F35CFDFA0}">
      <dgm:prSet/>
      <dgm:spPr/>
      <dgm:t>
        <a:bodyPr/>
        <a:lstStyle/>
        <a:p>
          <a:endParaRPr lang="en-US"/>
        </a:p>
      </dgm:t>
    </dgm:pt>
    <dgm:pt modelId="{1BC65DB7-D0CE-47C7-8F86-B1DB47542E51}" type="asst">
      <dgm:prSet phldrT="[Text]"/>
      <dgm:spPr/>
      <dgm:t>
        <a:bodyPr/>
        <a:lstStyle/>
        <a:p>
          <a:r>
            <a:rPr lang="en-US" dirty="0" smtClean="0"/>
            <a:t>Value Types</a:t>
          </a:r>
          <a:endParaRPr lang="en-US" dirty="0"/>
        </a:p>
      </dgm:t>
    </dgm:pt>
    <dgm:pt modelId="{CBA57655-D7E5-4628-B943-A8AEF6187A0A}" type="parTrans" cxnId="{ECA3E480-52A0-419C-BD95-E6DF9BBFCC26}">
      <dgm:prSet/>
      <dgm:spPr/>
      <dgm:t>
        <a:bodyPr/>
        <a:lstStyle/>
        <a:p>
          <a:endParaRPr lang="en-US"/>
        </a:p>
      </dgm:t>
    </dgm:pt>
    <dgm:pt modelId="{280249D6-D9ED-4190-B4FC-8BF0657C1799}" type="sibTrans" cxnId="{ECA3E480-52A0-419C-BD95-E6DF9BBFCC26}">
      <dgm:prSet/>
      <dgm:spPr/>
      <dgm:t>
        <a:bodyPr/>
        <a:lstStyle/>
        <a:p>
          <a:endParaRPr lang="en-US"/>
        </a:p>
      </dgm:t>
    </dgm:pt>
    <dgm:pt modelId="{1DDA2BB6-E872-41F0-8D15-70C8FC70C911}" type="pres">
      <dgm:prSet presAssocID="{ED0788F5-8AF7-4841-8FC0-58F6AA6B87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1F6D64-57C1-45FF-92B4-B18871ACB1D6}" type="pres">
      <dgm:prSet presAssocID="{ED0788F5-8AF7-4841-8FC0-58F6AA6B8788}" presName="hierFlow" presStyleCnt="0"/>
      <dgm:spPr/>
      <dgm:t>
        <a:bodyPr/>
        <a:lstStyle/>
        <a:p>
          <a:endParaRPr lang="en-US"/>
        </a:p>
      </dgm:t>
    </dgm:pt>
    <dgm:pt modelId="{C294B521-C3A5-440A-92A8-8EBC3C84BF4B}" type="pres">
      <dgm:prSet presAssocID="{ED0788F5-8AF7-4841-8FC0-58F6AA6B878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D03046-B4B0-45E6-B37E-04E457484FBF}" type="pres">
      <dgm:prSet presAssocID="{637C6F62-C844-463E-BEFE-E2AF636242EA}" presName="Name14" presStyleCnt="0"/>
      <dgm:spPr/>
      <dgm:t>
        <a:bodyPr/>
        <a:lstStyle/>
        <a:p>
          <a:endParaRPr lang="en-US"/>
        </a:p>
      </dgm:t>
    </dgm:pt>
    <dgm:pt modelId="{C7944982-D3A6-4137-9D75-D751E71CF97C}" type="pres">
      <dgm:prSet presAssocID="{637C6F62-C844-463E-BEFE-E2AF63624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315F2-771B-496D-B51D-E5D8B83B58E6}" type="pres">
      <dgm:prSet presAssocID="{637C6F62-C844-463E-BEFE-E2AF636242EA}" presName="hierChild2" presStyleCnt="0"/>
      <dgm:spPr/>
      <dgm:t>
        <a:bodyPr/>
        <a:lstStyle/>
        <a:p>
          <a:endParaRPr lang="en-US"/>
        </a:p>
      </dgm:t>
    </dgm:pt>
    <dgm:pt modelId="{9D4792E3-C538-4714-B486-D9D620FB13E0}" type="pres">
      <dgm:prSet presAssocID="{429D660B-E315-433F-B488-A76F6ACE4090}" presName="Name19" presStyleLbl="parChTrans1D2" presStyleIdx="0" presStyleCnt="2"/>
      <dgm:spPr/>
      <dgm:t>
        <a:bodyPr/>
        <a:lstStyle/>
        <a:p>
          <a:endParaRPr lang="en-US"/>
        </a:p>
      </dgm:t>
    </dgm:pt>
    <dgm:pt modelId="{F3ABA551-7B0E-4510-8BEC-D123A8E1BF95}" type="pres">
      <dgm:prSet presAssocID="{7562020A-709D-437B-B330-F69DBEFA5935}" presName="Name21" presStyleCnt="0"/>
      <dgm:spPr/>
      <dgm:t>
        <a:bodyPr/>
        <a:lstStyle/>
        <a:p>
          <a:endParaRPr lang="en-US"/>
        </a:p>
      </dgm:t>
    </dgm:pt>
    <dgm:pt modelId="{9A5D5D09-87B5-4377-8C67-22B49B7CAC7D}" type="pres">
      <dgm:prSet presAssocID="{7562020A-709D-437B-B330-F69DBEFA5935}" presName="level2Shape" presStyleLbl="asst1" presStyleIdx="0" presStyleCnt="3"/>
      <dgm:spPr/>
      <dgm:t>
        <a:bodyPr/>
        <a:lstStyle/>
        <a:p>
          <a:endParaRPr lang="en-US"/>
        </a:p>
      </dgm:t>
    </dgm:pt>
    <dgm:pt modelId="{6F887849-9E99-4CEE-B018-6F459A8D760B}" type="pres">
      <dgm:prSet presAssocID="{7562020A-709D-437B-B330-F69DBEFA5935}" presName="hierChild3" presStyleCnt="0"/>
      <dgm:spPr/>
      <dgm:t>
        <a:bodyPr/>
        <a:lstStyle/>
        <a:p>
          <a:endParaRPr lang="en-US"/>
        </a:p>
      </dgm:t>
    </dgm:pt>
    <dgm:pt modelId="{F88E9626-AEEA-49DD-9EF4-EF0005BDF207}" type="pres">
      <dgm:prSet presAssocID="{CBA57655-D7E5-4628-B943-A8AEF6187A0A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FC84D89-3005-4992-9CD3-4EEA3520AC8B}" type="pres">
      <dgm:prSet presAssocID="{1BC65DB7-D0CE-47C7-8F86-B1DB47542E51}" presName="Name21" presStyleCnt="0"/>
      <dgm:spPr/>
      <dgm:t>
        <a:bodyPr/>
        <a:lstStyle/>
        <a:p>
          <a:endParaRPr lang="en-US"/>
        </a:p>
      </dgm:t>
    </dgm:pt>
    <dgm:pt modelId="{C83E9CDA-486A-435B-A93E-04770CDC7EF2}" type="pres">
      <dgm:prSet presAssocID="{1BC65DB7-D0CE-47C7-8F86-B1DB47542E51}" presName="level2Shape" presStyleLbl="asst1" presStyleIdx="1" presStyleCnt="3"/>
      <dgm:spPr/>
      <dgm:t>
        <a:bodyPr/>
        <a:lstStyle/>
        <a:p>
          <a:endParaRPr lang="en-US"/>
        </a:p>
      </dgm:t>
    </dgm:pt>
    <dgm:pt modelId="{A88012AC-0E88-41CE-A435-D8BE2FBF6777}" type="pres">
      <dgm:prSet presAssocID="{1BC65DB7-D0CE-47C7-8F86-B1DB47542E51}" presName="hierChild3" presStyleCnt="0"/>
      <dgm:spPr/>
      <dgm:t>
        <a:bodyPr/>
        <a:lstStyle/>
        <a:p>
          <a:endParaRPr lang="en-US"/>
        </a:p>
      </dgm:t>
    </dgm:pt>
    <dgm:pt modelId="{FFBA77B2-879F-4069-BA2C-1287E60FE0A8}" type="pres">
      <dgm:prSet presAssocID="{0BA95707-BE06-4A59-AFC4-57BD625966D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6F9A03A-9631-42B9-98AB-FEE9833F5790}" type="pres">
      <dgm:prSet presAssocID="{9735A589-FE3B-4998-8100-B77524F93480}" presName="Name21" presStyleCnt="0"/>
      <dgm:spPr/>
      <dgm:t>
        <a:bodyPr/>
        <a:lstStyle/>
        <a:p>
          <a:endParaRPr lang="en-US"/>
        </a:p>
      </dgm:t>
    </dgm:pt>
    <dgm:pt modelId="{A85A61D5-9E7F-4EBD-9BEB-4181DDA35BCB}" type="pres">
      <dgm:prSet presAssocID="{9735A589-FE3B-4998-8100-B77524F93480}" presName="level2Shape" presStyleLbl="asst1" presStyleIdx="2" presStyleCnt="3"/>
      <dgm:spPr/>
      <dgm:t>
        <a:bodyPr/>
        <a:lstStyle/>
        <a:p>
          <a:endParaRPr lang="en-US"/>
        </a:p>
      </dgm:t>
    </dgm:pt>
    <dgm:pt modelId="{0467D0AC-EA0C-434E-9F63-CFB457EDBD6F}" type="pres">
      <dgm:prSet presAssocID="{9735A589-FE3B-4998-8100-B77524F93480}" presName="hierChild3" presStyleCnt="0"/>
      <dgm:spPr/>
      <dgm:t>
        <a:bodyPr/>
        <a:lstStyle/>
        <a:p>
          <a:endParaRPr lang="en-US"/>
        </a:p>
      </dgm:t>
    </dgm:pt>
    <dgm:pt modelId="{7050742D-A05C-4B4B-A6C4-31845448ACE6}" type="pres">
      <dgm:prSet presAssocID="{ED0788F5-8AF7-4841-8FC0-58F6AA6B8788}" presName="bgShapesFlow" presStyleCnt="0"/>
      <dgm:spPr/>
      <dgm:t>
        <a:bodyPr/>
        <a:lstStyle/>
        <a:p>
          <a:endParaRPr lang="en-US"/>
        </a:p>
      </dgm:t>
    </dgm:pt>
  </dgm:ptLst>
  <dgm:cxnLst>
    <dgm:cxn modelId="{EE43A89E-15EE-4BA8-91A2-E9F86E25908B}" type="presOf" srcId="{9735A589-FE3B-4998-8100-B77524F93480}" destId="{A85A61D5-9E7F-4EBD-9BEB-4181DDA35BCB}" srcOrd="0" destOrd="0" presId="urn:microsoft.com/office/officeart/2005/8/layout/hierarchy6"/>
    <dgm:cxn modelId="{AC044A5B-DE35-4635-910F-8B84B005E56F}" type="presOf" srcId="{CBA57655-D7E5-4628-B943-A8AEF6187A0A}" destId="{F88E9626-AEEA-49DD-9EF4-EF0005BDF207}" srcOrd="0" destOrd="0" presId="urn:microsoft.com/office/officeart/2005/8/layout/hierarchy6"/>
    <dgm:cxn modelId="{4A3D888E-B9A6-474C-9693-E12F25B7C4A8}" type="presOf" srcId="{429D660B-E315-433F-B488-A76F6ACE4090}" destId="{9D4792E3-C538-4714-B486-D9D620FB13E0}" srcOrd="0" destOrd="0" presId="urn:microsoft.com/office/officeart/2005/8/layout/hierarchy6"/>
    <dgm:cxn modelId="{20C7E51B-B63B-4F28-B629-E6E51620FFB2}" type="presOf" srcId="{1BC65DB7-D0CE-47C7-8F86-B1DB47542E51}" destId="{C83E9CDA-486A-435B-A93E-04770CDC7EF2}" srcOrd="0" destOrd="0" presId="urn:microsoft.com/office/officeart/2005/8/layout/hierarchy6"/>
    <dgm:cxn modelId="{ECA3E480-52A0-419C-BD95-E6DF9BBFCC26}" srcId="{7562020A-709D-437B-B330-F69DBEFA5935}" destId="{1BC65DB7-D0CE-47C7-8F86-B1DB47542E51}" srcOrd="0" destOrd="0" parTransId="{CBA57655-D7E5-4628-B943-A8AEF6187A0A}" sibTransId="{280249D6-D9ED-4190-B4FC-8BF0657C1799}"/>
    <dgm:cxn modelId="{64AF304E-2FEB-4296-91AF-725237C193B8}" type="presOf" srcId="{637C6F62-C844-463E-BEFE-E2AF636242EA}" destId="{C7944982-D3A6-4137-9D75-D751E71CF97C}" srcOrd="0" destOrd="0" presId="urn:microsoft.com/office/officeart/2005/8/layout/hierarchy6"/>
    <dgm:cxn modelId="{7B960C1E-DE68-465E-A5BC-8685D9770BB3}" srcId="{ED0788F5-8AF7-4841-8FC0-58F6AA6B8788}" destId="{637C6F62-C844-463E-BEFE-E2AF636242EA}" srcOrd="0" destOrd="0" parTransId="{75760E5E-E749-427D-B2C8-20B8787FE4FD}" sibTransId="{57D8FBBF-4A7D-4201-90C3-33F2CAB14EF7}"/>
    <dgm:cxn modelId="{6D6473A7-D15E-4DF7-A420-21DEE43FA7EE}" type="presOf" srcId="{7562020A-709D-437B-B330-F69DBEFA5935}" destId="{9A5D5D09-87B5-4377-8C67-22B49B7CAC7D}" srcOrd="0" destOrd="0" presId="urn:microsoft.com/office/officeart/2005/8/layout/hierarchy6"/>
    <dgm:cxn modelId="{99D63D01-8C9D-4E88-8972-3E4490E7CA50}" type="presOf" srcId="{0BA95707-BE06-4A59-AFC4-57BD625966DE}" destId="{FFBA77B2-879F-4069-BA2C-1287E60FE0A8}" srcOrd="0" destOrd="0" presId="urn:microsoft.com/office/officeart/2005/8/layout/hierarchy6"/>
    <dgm:cxn modelId="{B5D62A9F-23AE-4644-A3EA-203F35CFDFA0}" srcId="{637C6F62-C844-463E-BEFE-E2AF636242EA}" destId="{9735A589-FE3B-4998-8100-B77524F93480}" srcOrd="1" destOrd="0" parTransId="{0BA95707-BE06-4A59-AFC4-57BD625966DE}" sibTransId="{C9C0AA9A-BEDD-4D24-95C8-0CD2E112E07C}"/>
    <dgm:cxn modelId="{07765EB2-2E57-49D4-992C-8BF0EF4A9EB4}" type="presOf" srcId="{ED0788F5-8AF7-4841-8FC0-58F6AA6B8788}" destId="{1DDA2BB6-E872-41F0-8D15-70C8FC70C911}" srcOrd="0" destOrd="0" presId="urn:microsoft.com/office/officeart/2005/8/layout/hierarchy6"/>
    <dgm:cxn modelId="{86C1E460-EBFF-4369-AB2A-0111730A0E1C}" srcId="{637C6F62-C844-463E-BEFE-E2AF636242EA}" destId="{7562020A-709D-437B-B330-F69DBEFA5935}" srcOrd="0" destOrd="0" parTransId="{429D660B-E315-433F-B488-A76F6ACE4090}" sibTransId="{89FB7D57-F975-4F1A-989C-4D7637CFC5C7}"/>
    <dgm:cxn modelId="{9DEF49F3-CB47-419D-80A9-D05D6B84C5CB}" type="presParOf" srcId="{1DDA2BB6-E872-41F0-8D15-70C8FC70C911}" destId="{5D1F6D64-57C1-45FF-92B4-B18871ACB1D6}" srcOrd="0" destOrd="0" presId="urn:microsoft.com/office/officeart/2005/8/layout/hierarchy6"/>
    <dgm:cxn modelId="{96D8F0EC-924D-477C-9C4D-DAB79120FCFD}" type="presParOf" srcId="{5D1F6D64-57C1-45FF-92B4-B18871ACB1D6}" destId="{C294B521-C3A5-440A-92A8-8EBC3C84BF4B}" srcOrd="0" destOrd="0" presId="urn:microsoft.com/office/officeart/2005/8/layout/hierarchy6"/>
    <dgm:cxn modelId="{129BA542-A2AB-4803-85B8-1A1471B9A64B}" type="presParOf" srcId="{C294B521-C3A5-440A-92A8-8EBC3C84BF4B}" destId="{91D03046-B4B0-45E6-B37E-04E457484FBF}" srcOrd="0" destOrd="0" presId="urn:microsoft.com/office/officeart/2005/8/layout/hierarchy6"/>
    <dgm:cxn modelId="{44D97088-81AB-4BA2-9E3C-45B9AD93148F}" type="presParOf" srcId="{91D03046-B4B0-45E6-B37E-04E457484FBF}" destId="{C7944982-D3A6-4137-9D75-D751E71CF97C}" srcOrd="0" destOrd="0" presId="urn:microsoft.com/office/officeart/2005/8/layout/hierarchy6"/>
    <dgm:cxn modelId="{BDE619A6-7D8D-4FEA-8C9F-CBD0243AD574}" type="presParOf" srcId="{91D03046-B4B0-45E6-B37E-04E457484FBF}" destId="{835315F2-771B-496D-B51D-E5D8B83B58E6}" srcOrd="1" destOrd="0" presId="urn:microsoft.com/office/officeart/2005/8/layout/hierarchy6"/>
    <dgm:cxn modelId="{CD04E438-1BE3-428D-B581-0DBEC7A22ED5}" type="presParOf" srcId="{835315F2-771B-496D-B51D-E5D8B83B58E6}" destId="{9D4792E3-C538-4714-B486-D9D620FB13E0}" srcOrd="0" destOrd="0" presId="urn:microsoft.com/office/officeart/2005/8/layout/hierarchy6"/>
    <dgm:cxn modelId="{EA1347D4-49F6-4C20-9104-06C90E2CC920}" type="presParOf" srcId="{835315F2-771B-496D-B51D-E5D8B83B58E6}" destId="{F3ABA551-7B0E-4510-8BEC-D123A8E1BF95}" srcOrd="1" destOrd="0" presId="urn:microsoft.com/office/officeart/2005/8/layout/hierarchy6"/>
    <dgm:cxn modelId="{F51592B3-3731-4986-AD95-31BA9635B430}" type="presParOf" srcId="{F3ABA551-7B0E-4510-8BEC-D123A8E1BF95}" destId="{9A5D5D09-87B5-4377-8C67-22B49B7CAC7D}" srcOrd="0" destOrd="0" presId="urn:microsoft.com/office/officeart/2005/8/layout/hierarchy6"/>
    <dgm:cxn modelId="{47C18222-2FBF-4CE5-AA4D-B38F81956AA5}" type="presParOf" srcId="{F3ABA551-7B0E-4510-8BEC-D123A8E1BF95}" destId="{6F887849-9E99-4CEE-B018-6F459A8D760B}" srcOrd="1" destOrd="0" presId="urn:microsoft.com/office/officeart/2005/8/layout/hierarchy6"/>
    <dgm:cxn modelId="{65F60093-810E-44D0-BDA2-6750174BDAA9}" type="presParOf" srcId="{6F887849-9E99-4CEE-B018-6F459A8D760B}" destId="{F88E9626-AEEA-49DD-9EF4-EF0005BDF207}" srcOrd="0" destOrd="0" presId="urn:microsoft.com/office/officeart/2005/8/layout/hierarchy6"/>
    <dgm:cxn modelId="{1BCF78D6-DAD2-40AE-B290-4335C6020D76}" type="presParOf" srcId="{6F887849-9E99-4CEE-B018-6F459A8D760B}" destId="{5FC84D89-3005-4992-9CD3-4EEA3520AC8B}" srcOrd="1" destOrd="0" presId="urn:microsoft.com/office/officeart/2005/8/layout/hierarchy6"/>
    <dgm:cxn modelId="{3A0A8DBA-32A6-45FB-A7E7-DB034A6A5344}" type="presParOf" srcId="{5FC84D89-3005-4992-9CD3-4EEA3520AC8B}" destId="{C83E9CDA-486A-435B-A93E-04770CDC7EF2}" srcOrd="0" destOrd="0" presId="urn:microsoft.com/office/officeart/2005/8/layout/hierarchy6"/>
    <dgm:cxn modelId="{D44EE207-558B-412F-BFAD-9EECE64B581F}" type="presParOf" srcId="{5FC84D89-3005-4992-9CD3-4EEA3520AC8B}" destId="{A88012AC-0E88-41CE-A435-D8BE2FBF6777}" srcOrd="1" destOrd="0" presId="urn:microsoft.com/office/officeart/2005/8/layout/hierarchy6"/>
    <dgm:cxn modelId="{0B28482E-34D4-4127-8D54-FFBD081F4ECC}" type="presParOf" srcId="{835315F2-771B-496D-B51D-E5D8B83B58E6}" destId="{FFBA77B2-879F-4069-BA2C-1287E60FE0A8}" srcOrd="2" destOrd="0" presId="urn:microsoft.com/office/officeart/2005/8/layout/hierarchy6"/>
    <dgm:cxn modelId="{D99DE47E-4238-4462-8787-C458A6166DCD}" type="presParOf" srcId="{835315F2-771B-496D-B51D-E5D8B83B58E6}" destId="{D6F9A03A-9631-42B9-98AB-FEE9833F5790}" srcOrd="3" destOrd="0" presId="urn:microsoft.com/office/officeart/2005/8/layout/hierarchy6"/>
    <dgm:cxn modelId="{AAB63A8C-9683-4B3E-B919-870AB9C4BFCF}" type="presParOf" srcId="{D6F9A03A-9631-42B9-98AB-FEE9833F5790}" destId="{A85A61D5-9E7F-4EBD-9BEB-4181DDA35BCB}" srcOrd="0" destOrd="0" presId="urn:microsoft.com/office/officeart/2005/8/layout/hierarchy6"/>
    <dgm:cxn modelId="{AEBC6E01-096D-47B3-A210-F5DAC092A2EF}" type="presParOf" srcId="{D6F9A03A-9631-42B9-98AB-FEE9833F5790}" destId="{0467D0AC-EA0C-434E-9F63-CFB457EDBD6F}" srcOrd="1" destOrd="0" presId="urn:microsoft.com/office/officeart/2005/8/layout/hierarchy6"/>
    <dgm:cxn modelId="{B0D64735-907F-4FC2-A104-DE21082C9D05}" type="presParOf" srcId="{1DDA2BB6-E872-41F0-8D15-70C8FC70C911}" destId="{7050742D-A05C-4B4B-A6C4-31845448ACE6}" srcOrd="1" destOrd="0" presId="urn:microsoft.com/office/officeart/2005/8/layout/hierarchy6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788F5-8AF7-4841-8FC0-58F6AA6B8788}" type="doc">
      <dgm:prSet loTypeId="urn:microsoft.com/office/officeart/2005/8/layout/hierarchy6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C6F62-C844-463E-BEFE-E2AF636242EA}">
      <dgm:prSet phldrT="[Text]"/>
      <dgm:spPr/>
      <dgm:t>
        <a:bodyPr/>
        <a:lstStyle/>
        <a:p>
          <a:r>
            <a:rPr lang="en-US" dirty="0" err="1" smtClean="0"/>
            <a:t>System.Object</a:t>
          </a:r>
          <a:endParaRPr lang="en-US" dirty="0"/>
        </a:p>
      </dgm:t>
    </dgm:pt>
    <dgm:pt modelId="{75760E5E-E749-427D-B2C8-20B8787FE4FD}" type="parTrans" cxnId="{7B960C1E-DE68-465E-A5BC-8685D9770BB3}">
      <dgm:prSet/>
      <dgm:spPr/>
      <dgm:t>
        <a:bodyPr/>
        <a:lstStyle/>
        <a:p>
          <a:endParaRPr lang="en-US"/>
        </a:p>
      </dgm:t>
    </dgm:pt>
    <dgm:pt modelId="{57D8FBBF-4A7D-4201-90C3-33F2CAB14EF7}" type="sibTrans" cxnId="{7B960C1E-DE68-465E-A5BC-8685D9770BB3}">
      <dgm:prSet/>
      <dgm:spPr/>
      <dgm:t>
        <a:bodyPr/>
        <a:lstStyle/>
        <a:p>
          <a:endParaRPr lang="en-US"/>
        </a:p>
      </dgm:t>
    </dgm:pt>
    <dgm:pt modelId="{7562020A-709D-437B-B330-F69DBEFA5935}" type="asst">
      <dgm:prSet phldrT="[Text]"/>
      <dgm:spPr/>
      <dgm:t>
        <a:bodyPr/>
        <a:lstStyle/>
        <a:p>
          <a:r>
            <a:rPr lang="en-US" dirty="0" err="1" smtClean="0"/>
            <a:t>System.ValueType</a:t>
          </a:r>
          <a:endParaRPr lang="en-US" dirty="0"/>
        </a:p>
      </dgm:t>
    </dgm:pt>
    <dgm:pt modelId="{429D660B-E315-433F-B488-A76F6ACE4090}" type="parTrans" cxnId="{86C1E460-EBFF-4369-AB2A-0111730A0E1C}">
      <dgm:prSet/>
      <dgm:spPr/>
      <dgm:t>
        <a:bodyPr/>
        <a:lstStyle/>
        <a:p>
          <a:endParaRPr lang="en-US"/>
        </a:p>
      </dgm:t>
    </dgm:pt>
    <dgm:pt modelId="{89FB7D57-F975-4F1A-989C-4D7637CFC5C7}" type="sibTrans" cxnId="{86C1E460-EBFF-4369-AB2A-0111730A0E1C}">
      <dgm:prSet/>
      <dgm:spPr/>
      <dgm:t>
        <a:bodyPr/>
        <a:lstStyle/>
        <a:p>
          <a:endParaRPr lang="en-US"/>
        </a:p>
      </dgm:t>
    </dgm:pt>
    <dgm:pt modelId="{1BC65DB7-D0CE-47C7-8F86-B1DB47542E51}" type="asst">
      <dgm:prSet phldrT="[Text]"/>
      <dgm:spPr/>
      <dgm:t>
        <a:bodyPr/>
        <a:lstStyle/>
        <a:p>
          <a:r>
            <a:rPr lang="en-US" dirty="0" smtClean="0"/>
            <a:t>Value Types</a:t>
          </a:r>
          <a:endParaRPr lang="en-US" dirty="0"/>
        </a:p>
      </dgm:t>
    </dgm:pt>
    <dgm:pt modelId="{CBA57655-D7E5-4628-B943-A8AEF6187A0A}" type="parTrans" cxnId="{ECA3E480-52A0-419C-BD95-E6DF9BBFCC26}">
      <dgm:prSet/>
      <dgm:spPr/>
      <dgm:t>
        <a:bodyPr/>
        <a:lstStyle/>
        <a:p>
          <a:endParaRPr lang="en-US"/>
        </a:p>
      </dgm:t>
    </dgm:pt>
    <dgm:pt modelId="{280249D6-D9ED-4190-B4FC-8BF0657C1799}" type="sibTrans" cxnId="{ECA3E480-52A0-419C-BD95-E6DF9BBFCC26}">
      <dgm:prSet/>
      <dgm:spPr/>
      <dgm:t>
        <a:bodyPr/>
        <a:lstStyle/>
        <a:p>
          <a:endParaRPr lang="en-US"/>
        </a:p>
      </dgm:t>
    </dgm:pt>
    <dgm:pt modelId="{1DDA2BB6-E872-41F0-8D15-70C8FC70C911}" type="pres">
      <dgm:prSet presAssocID="{ED0788F5-8AF7-4841-8FC0-58F6AA6B87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1F6D64-57C1-45FF-92B4-B18871ACB1D6}" type="pres">
      <dgm:prSet presAssocID="{ED0788F5-8AF7-4841-8FC0-58F6AA6B8788}" presName="hierFlow" presStyleCnt="0"/>
      <dgm:spPr/>
      <dgm:t>
        <a:bodyPr/>
        <a:lstStyle/>
        <a:p>
          <a:endParaRPr lang="en-US"/>
        </a:p>
      </dgm:t>
    </dgm:pt>
    <dgm:pt modelId="{C294B521-C3A5-440A-92A8-8EBC3C84BF4B}" type="pres">
      <dgm:prSet presAssocID="{ED0788F5-8AF7-4841-8FC0-58F6AA6B878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D03046-B4B0-45E6-B37E-04E457484FBF}" type="pres">
      <dgm:prSet presAssocID="{637C6F62-C844-463E-BEFE-E2AF636242EA}" presName="Name14" presStyleCnt="0"/>
      <dgm:spPr/>
      <dgm:t>
        <a:bodyPr/>
        <a:lstStyle/>
        <a:p>
          <a:endParaRPr lang="en-US"/>
        </a:p>
      </dgm:t>
    </dgm:pt>
    <dgm:pt modelId="{C7944982-D3A6-4137-9D75-D751E71CF97C}" type="pres">
      <dgm:prSet presAssocID="{637C6F62-C844-463E-BEFE-E2AF63624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315F2-771B-496D-B51D-E5D8B83B58E6}" type="pres">
      <dgm:prSet presAssocID="{637C6F62-C844-463E-BEFE-E2AF636242EA}" presName="hierChild2" presStyleCnt="0"/>
      <dgm:spPr/>
      <dgm:t>
        <a:bodyPr/>
        <a:lstStyle/>
        <a:p>
          <a:endParaRPr lang="en-US"/>
        </a:p>
      </dgm:t>
    </dgm:pt>
    <dgm:pt modelId="{9D4792E3-C538-4714-B486-D9D620FB13E0}" type="pres">
      <dgm:prSet presAssocID="{429D660B-E315-433F-B488-A76F6ACE409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F3ABA551-7B0E-4510-8BEC-D123A8E1BF95}" type="pres">
      <dgm:prSet presAssocID="{7562020A-709D-437B-B330-F69DBEFA5935}" presName="Name21" presStyleCnt="0"/>
      <dgm:spPr/>
      <dgm:t>
        <a:bodyPr/>
        <a:lstStyle/>
        <a:p>
          <a:endParaRPr lang="en-US"/>
        </a:p>
      </dgm:t>
    </dgm:pt>
    <dgm:pt modelId="{9A5D5D09-87B5-4377-8C67-22B49B7CAC7D}" type="pres">
      <dgm:prSet presAssocID="{7562020A-709D-437B-B330-F69DBEFA5935}" presName="level2Shape" presStyleLbl="asst1" presStyleIdx="0" presStyleCnt="2"/>
      <dgm:spPr/>
      <dgm:t>
        <a:bodyPr/>
        <a:lstStyle/>
        <a:p>
          <a:endParaRPr lang="en-US"/>
        </a:p>
      </dgm:t>
    </dgm:pt>
    <dgm:pt modelId="{6F887849-9E99-4CEE-B018-6F459A8D760B}" type="pres">
      <dgm:prSet presAssocID="{7562020A-709D-437B-B330-F69DBEFA5935}" presName="hierChild3" presStyleCnt="0"/>
      <dgm:spPr/>
      <dgm:t>
        <a:bodyPr/>
        <a:lstStyle/>
        <a:p>
          <a:endParaRPr lang="en-US"/>
        </a:p>
      </dgm:t>
    </dgm:pt>
    <dgm:pt modelId="{F88E9626-AEEA-49DD-9EF4-EF0005BDF207}" type="pres">
      <dgm:prSet presAssocID="{CBA57655-D7E5-4628-B943-A8AEF6187A0A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FC84D89-3005-4992-9CD3-4EEA3520AC8B}" type="pres">
      <dgm:prSet presAssocID="{1BC65DB7-D0CE-47C7-8F86-B1DB47542E51}" presName="Name21" presStyleCnt="0"/>
      <dgm:spPr/>
      <dgm:t>
        <a:bodyPr/>
        <a:lstStyle/>
        <a:p>
          <a:endParaRPr lang="en-US"/>
        </a:p>
      </dgm:t>
    </dgm:pt>
    <dgm:pt modelId="{C83E9CDA-486A-435B-A93E-04770CDC7EF2}" type="pres">
      <dgm:prSet presAssocID="{1BC65DB7-D0CE-47C7-8F86-B1DB47542E51}" presName="level2Shape" presStyleLbl="asst1" presStyleIdx="1" presStyleCnt="2"/>
      <dgm:spPr/>
      <dgm:t>
        <a:bodyPr/>
        <a:lstStyle/>
        <a:p>
          <a:endParaRPr lang="en-US"/>
        </a:p>
      </dgm:t>
    </dgm:pt>
    <dgm:pt modelId="{A88012AC-0E88-41CE-A435-D8BE2FBF6777}" type="pres">
      <dgm:prSet presAssocID="{1BC65DB7-D0CE-47C7-8F86-B1DB47542E51}" presName="hierChild3" presStyleCnt="0"/>
      <dgm:spPr/>
      <dgm:t>
        <a:bodyPr/>
        <a:lstStyle/>
        <a:p>
          <a:endParaRPr lang="en-US"/>
        </a:p>
      </dgm:t>
    </dgm:pt>
    <dgm:pt modelId="{7050742D-A05C-4B4B-A6C4-31845448ACE6}" type="pres">
      <dgm:prSet presAssocID="{ED0788F5-8AF7-4841-8FC0-58F6AA6B8788}" presName="bgShapesFlow" presStyleCnt="0"/>
      <dgm:spPr/>
      <dgm:t>
        <a:bodyPr/>
        <a:lstStyle/>
        <a:p>
          <a:endParaRPr lang="en-US"/>
        </a:p>
      </dgm:t>
    </dgm:pt>
  </dgm:ptLst>
  <dgm:cxnLst>
    <dgm:cxn modelId="{ECA3E480-52A0-419C-BD95-E6DF9BBFCC26}" srcId="{7562020A-709D-437B-B330-F69DBEFA5935}" destId="{1BC65DB7-D0CE-47C7-8F86-B1DB47542E51}" srcOrd="0" destOrd="0" parTransId="{CBA57655-D7E5-4628-B943-A8AEF6187A0A}" sibTransId="{280249D6-D9ED-4190-B4FC-8BF0657C1799}"/>
    <dgm:cxn modelId="{DFE7856B-2E9E-4227-8D9A-473D8F0BFBA1}" type="presOf" srcId="{637C6F62-C844-463E-BEFE-E2AF636242EA}" destId="{C7944982-D3A6-4137-9D75-D751E71CF97C}" srcOrd="0" destOrd="0" presId="urn:microsoft.com/office/officeart/2005/8/layout/hierarchy6"/>
    <dgm:cxn modelId="{5936B7F7-8717-4D44-85A8-AF3A570255A5}" type="presOf" srcId="{CBA57655-D7E5-4628-B943-A8AEF6187A0A}" destId="{F88E9626-AEEA-49DD-9EF4-EF0005BDF207}" srcOrd="0" destOrd="0" presId="urn:microsoft.com/office/officeart/2005/8/layout/hierarchy6"/>
    <dgm:cxn modelId="{5C748A45-0749-4CAC-AD65-95FE1B94EE2E}" type="presOf" srcId="{7562020A-709D-437B-B330-F69DBEFA5935}" destId="{9A5D5D09-87B5-4377-8C67-22B49B7CAC7D}" srcOrd="0" destOrd="0" presId="urn:microsoft.com/office/officeart/2005/8/layout/hierarchy6"/>
    <dgm:cxn modelId="{98FE481B-742E-4D6F-AAFA-5C811CE3DD5B}" type="presOf" srcId="{ED0788F5-8AF7-4841-8FC0-58F6AA6B8788}" destId="{1DDA2BB6-E872-41F0-8D15-70C8FC70C911}" srcOrd="0" destOrd="0" presId="urn:microsoft.com/office/officeart/2005/8/layout/hierarchy6"/>
    <dgm:cxn modelId="{6DA752DC-BE7C-4386-857B-04B8248DB283}" type="presOf" srcId="{1BC65DB7-D0CE-47C7-8F86-B1DB47542E51}" destId="{C83E9CDA-486A-435B-A93E-04770CDC7EF2}" srcOrd="0" destOrd="0" presId="urn:microsoft.com/office/officeart/2005/8/layout/hierarchy6"/>
    <dgm:cxn modelId="{86C1E460-EBFF-4369-AB2A-0111730A0E1C}" srcId="{637C6F62-C844-463E-BEFE-E2AF636242EA}" destId="{7562020A-709D-437B-B330-F69DBEFA5935}" srcOrd="0" destOrd="0" parTransId="{429D660B-E315-433F-B488-A76F6ACE4090}" sibTransId="{89FB7D57-F975-4F1A-989C-4D7637CFC5C7}"/>
    <dgm:cxn modelId="{330FB2FB-3F42-4B4C-88B5-A622BA58376C}" type="presOf" srcId="{429D660B-E315-433F-B488-A76F6ACE4090}" destId="{9D4792E3-C538-4714-B486-D9D620FB13E0}" srcOrd="0" destOrd="0" presId="urn:microsoft.com/office/officeart/2005/8/layout/hierarchy6"/>
    <dgm:cxn modelId="{7B960C1E-DE68-465E-A5BC-8685D9770BB3}" srcId="{ED0788F5-8AF7-4841-8FC0-58F6AA6B8788}" destId="{637C6F62-C844-463E-BEFE-E2AF636242EA}" srcOrd="0" destOrd="0" parTransId="{75760E5E-E749-427D-B2C8-20B8787FE4FD}" sibTransId="{57D8FBBF-4A7D-4201-90C3-33F2CAB14EF7}"/>
    <dgm:cxn modelId="{E8BD0407-8CCD-45FA-8E11-5DFE24D9D6B7}" type="presParOf" srcId="{1DDA2BB6-E872-41F0-8D15-70C8FC70C911}" destId="{5D1F6D64-57C1-45FF-92B4-B18871ACB1D6}" srcOrd="0" destOrd="0" presId="urn:microsoft.com/office/officeart/2005/8/layout/hierarchy6"/>
    <dgm:cxn modelId="{F20DC27B-A9E8-432C-B7D1-492F1E382A13}" type="presParOf" srcId="{5D1F6D64-57C1-45FF-92B4-B18871ACB1D6}" destId="{C294B521-C3A5-440A-92A8-8EBC3C84BF4B}" srcOrd="0" destOrd="0" presId="urn:microsoft.com/office/officeart/2005/8/layout/hierarchy6"/>
    <dgm:cxn modelId="{AC5D069F-5258-429D-851A-9510382F3FAD}" type="presParOf" srcId="{C294B521-C3A5-440A-92A8-8EBC3C84BF4B}" destId="{91D03046-B4B0-45E6-B37E-04E457484FBF}" srcOrd="0" destOrd="0" presId="urn:microsoft.com/office/officeart/2005/8/layout/hierarchy6"/>
    <dgm:cxn modelId="{0215EB2C-FB2A-4547-B6A3-0A9D1B5A066D}" type="presParOf" srcId="{91D03046-B4B0-45E6-B37E-04E457484FBF}" destId="{C7944982-D3A6-4137-9D75-D751E71CF97C}" srcOrd="0" destOrd="0" presId="urn:microsoft.com/office/officeart/2005/8/layout/hierarchy6"/>
    <dgm:cxn modelId="{0AA3C1C6-D0DB-4DE8-B407-BA5EE35726CD}" type="presParOf" srcId="{91D03046-B4B0-45E6-B37E-04E457484FBF}" destId="{835315F2-771B-496D-B51D-E5D8B83B58E6}" srcOrd="1" destOrd="0" presId="urn:microsoft.com/office/officeart/2005/8/layout/hierarchy6"/>
    <dgm:cxn modelId="{686A4127-FB1E-489F-B6FC-C626985367FC}" type="presParOf" srcId="{835315F2-771B-496D-B51D-E5D8B83B58E6}" destId="{9D4792E3-C538-4714-B486-D9D620FB13E0}" srcOrd="0" destOrd="0" presId="urn:microsoft.com/office/officeart/2005/8/layout/hierarchy6"/>
    <dgm:cxn modelId="{F35B1F2D-35A0-45B1-924E-838DC2755D24}" type="presParOf" srcId="{835315F2-771B-496D-B51D-E5D8B83B58E6}" destId="{F3ABA551-7B0E-4510-8BEC-D123A8E1BF95}" srcOrd="1" destOrd="0" presId="urn:microsoft.com/office/officeart/2005/8/layout/hierarchy6"/>
    <dgm:cxn modelId="{F03EF21E-2DEE-4FC4-A395-9711DB505291}" type="presParOf" srcId="{F3ABA551-7B0E-4510-8BEC-D123A8E1BF95}" destId="{9A5D5D09-87B5-4377-8C67-22B49B7CAC7D}" srcOrd="0" destOrd="0" presId="urn:microsoft.com/office/officeart/2005/8/layout/hierarchy6"/>
    <dgm:cxn modelId="{C512090B-A945-4FE4-8627-8BB7FEA23815}" type="presParOf" srcId="{F3ABA551-7B0E-4510-8BEC-D123A8E1BF95}" destId="{6F887849-9E99-4CEE-B018-6F459A8D760B}" srcOrd="1" destOrd="0" presId="urn:microsoft.com/office/officeart/2005/8/layout/hierarchy6"/>
    <dgm:cxn modelId="{4DBF22B1-4D7B-45B1-A83E-F002D97DD4C9}" type="presParOf" srcId="{6F887849-9E99-4CEE-B018-6F459A8D760B}" destId="{F88E9626-AEEA-49DD-9EF4-EF0005BDF207}" srcOrd="0" destOrd="0" presId="urn:microsoft.com/office/officeart/2005/8/layout/hierarchy6"/>
    <dgm:cxn modelId="{CDC08BAA-3EA3-489A-A451-AEC2DAC29F05}" type="presParOf" srcId="{6F887849-9E99-4CEE-B018-6F459A8D760B}" destId="{5FC84D89-3005-4992-9CD3-4EEA3520AC8B}" srcOrd="1" destOrd="0" presId="urn:microsoft.com/office/officeart/2005/8/layout/hierarchy6"/>
    <dgm:cxn modelId="{14E9175F-CCD8-4EF1-8DC9-153182B9E066}" type="presParOf" srcId="{5FC84D89-3005-4992-9CD3-4EEA3520AC8B}" destId="{C83E9CDA-486A-435B-A93E-04770CDC7EF2}" srcOrd="0" destOrd="0" presId="urn:microsoft.com/office/officeart/2005/8/layout/hierarchy6"/>
    <dgm:cxn modelId="{41D2B3D4-7923-467A-BFAC-C852D0FA40E8}" type="presParOf" srcId="{5FC84D89-3005-4992-9CD3-4EEA3520AC8B}" destId="{A88012AC-0E88-41CE-A435-D8BE2FBF6777}" srcOrd="1" destOrd="0" presId="urn:microsoft.com/office/officeart/2005/8/layout/hierarchy6"/>
    <dgm:cxn modelId="{052E79A0-B2C4-4D13-8A60-824609F8361C}" type="presParOf" srcId="{1DDA2BB6-E872-41F0-8D15-70C8FC70C911}" destId="{7050742D-A05C-4B4B-A6C4-31845448ACE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5F22BB-D8E7-48D3-A09D-6BE929DED891}">
      <dsp:nvSpPr>
        <dsp:cNvPr id="0" name=""/>
        <dsp:cNvSpPr/>
      </dsp:nvSpPr>
      <dsp:spPr>
        <a:xfrm>
          <a:off x="3434" y="632568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First C# Program</a:t>
          </a:r>
          <a:endParaRPr lang="en-US" sz="3300" kern="1200" dirty="0"/>
        </a:p>
      </dsp:txBody>
      <dsp:txXfrm>
        <a:off x="3434" y="632568"/>
        <a:ext cx="2724780" cy="1634868"/>
      </dsp:txXfrm>
    </dsp:sp>
    <dsp:sp modelId="{937F6B70-78E4-42D2-895D-207067AB192C}">
      <dsp:nvSpPr>
        <dsp:cNvPr id="0" name=""/>
        <dsp:cNvSpPr/>
      </dsp:nvSpPr>
      <dsp:spPr>
        <a:xfrm>
          <a:off x="3000693" y="632568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Complication</a:t>
          </a:r>
          <a:endParaRPr lang="en-US" sz="3300" kern="1200" dirty="0"/>
        </a:p>
      </dsp:txBody>
      <dsp:txXfrm>
        <a:off x="3000693" y="632568"/>
        <a:ext cx="2724780" cy="1634868"/>
      </dsp:txXfrm>
    </dsp:sp>
    <dsp:sp modelId="{8BE2831F-AFFF-44E6-BE80-E32CA1D44469}">
      <dsp:nvSpPr>
        <dsp:cNvPr id="0" name=""/>
        <dsp:cNvSpPr/>
      </dsp:nvSpPr>
      <dsp:spPr>
        <a:xfrm>
          <a:off x="5997952" y="632568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Execution</a:t>
          </a:r>
          <a:endParaRPr lang="en-US" sz="3300" kern="1200" dirty="0"/>
        </a:p>
      </dsp:txBody>
      <dsp:txXfrm>
        <a:off x="5997952" y="632568"/>
        <a:ext cx="2724780" cy="1634868"/>
      </dsp:txXfrm>
    </dsp:sp>
    <dsp:sp modelId="{15471D4C-61BE-469B-AD1F-9D5579227374}">
      <dsp:nvSpPr>
        <dsp:cNvPr id="0" name=""/>
        <dsp:cNvSpPr/>
      </dsp:nvSpPr>
      <dsp:spPr>
        <a:xfrm>
          <a:off x="8995211" y="632568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Command Line Args</a:t>
          </a:r>
          <a:endParaRPr lang="en-US" sz="3300" kern="1200" dirty="0"/>
        </a:p>
      </dsp:txBody>
      <dsp:txXfrm>
        <a:off x="8995211" y="632568"/>
        <a:ext cx="2724780" cy="1634868"/>
      </dsp:txXfrm>
    </dsp:sp>
    <dsp:sp modelId="{4C2DCB74-878E-480C-877D-2DC8FC989F07}">
      <dsp:nvSpPr>
        <dsp:cNvPr id="0" name=""/>
        <dsp:cNvSpPr/>
      </dsp:nvSpPr>
      <dsp:spPr>
        <a:xfrm>
          <a:off x="3434" y="2539914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Variables</a:t>
          </a:r>
          <a:endParaRPr lang="en-US" sz="3300" kern="1200" dirty="0"/>
        </a:p>
      </dsp:txBody>
      <dsp:txXfrm>
        <a:off x="3434" y="2539914"/>
        <a:ext cx="2724780" cy="1634868"/>
      </dsp:txXfrm>
    </dsp:sp>
    <dsp:sp modelId="{CF55A3B0-5B19-48A4-93BF-EFDF862D86A1}">
      <dsp:nvSpPr>
        <dsp:cNvPr id="0" name=""/>
        <dsp:cNvSpPr/>
      </dsp:nvSpPr>
      <dsp:spPr>
        <a:xfrm>
          <a:off x="3000693" y="2539914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CTS Types</a:t>
          </a:r>
          <a:endParaRPr lang="en-US" sz="3300" kern="1200" dirty="0"/>
        </a:p>
      </dsp:txBody>
      <dsp:txXfrm>
        <a:off x="3000693" y="2539914"/>
        <a:ext cx="2724780" cy="1634868"/>
      </dsp:txXfrm>
    </dsp:sp>
    <dsp:sp modelId="{EB7E8E83-9EDA-4011-99FC-A15CCE74EFEE}">
      <dsp:nvSpPr>
        <dsp:cNvPr id="0" name=""/>
        <dsp:cNvSpPr/>
      </dsp:nvSpPr>
      <dsp:spPr>
        <a:xfrm>
          <a:off x="5997952" y="2539914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Value and Reference Types</a:t>
          </a:r>
          <a:endParaRPr lang="en-US" sz="3300" kern="1200" dirty="0"/>
        </a:p>
      </dsp:txBody>
      <dsp:txXfrm>
        <a:off x="5997952" y="2539914"/>
        <a:ext cx="2724780" cy="1634868"/>
      </dsp:txXfrm>
    </dsp:sp>
    <dsp:sp modelId="{C394B9CD-CA7D-4021-8CD0-14A0E25E4CCA}">
      <dsp:nvSpPr>
        <dsp:cNvPr id="0" name=""/>
        <dsp:cNvSpPr/>
      </dsp:nvSpPr>
      <dsp:spPr>
        <a:xfrm>
          <a:off x="8995211" y="2539914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Type Inference</a:t>
          </a:r>
          <a:endParaRPr lang="en-US" sz="3300" kern="1200" dirty="0"/>
        </a:p>
      </dsp:txBody>
      <dsp:txXfrm>
        <a:off x="8995211" y="2539914"/>
        <a:ext cx="2724780" cy="1634868"/>
      </dsp:txXfrm>
    </dsp:sp>
    <dsp:sp modelId="{F76DB8FA-99E0-4E37-93CE-ED4C4EEF5ED3}">
      <dsp:nvSpPr>
        <dsp:cNvPr id="0" name=""/>
        <dsp:cNvSpPr/>
      </dsp:nvSpPr>
      <dsp:spPr>
        <a:xfrm>
          <a:off x="3434" y="4447261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Type Casting</a:t>
          </a:r>
          <a:endParaRPr lang="en-US" sz="3300" kern="1200" dirty="0"/>
        </a:p>
      </dsp:txBody>
      <dsp:txXfrm>
        <a:off x="3434" y="4447261"/>
        <a:ext cx="2724780" cy="1634868"/>
      </dsp:txXfrm>
    </dsp:sp>
    <dsp:sp modelId="{4C418103-5FCF-42A7-9943-7B34341790E9}">
      <dsp:nvSpPr>
        <dsp:cNvPr id="0" name=""/>
        <dsp:cNvSpPr/>
      </dsp:nvSpPr>
      <dsp:spPr>
        <a:xfrm>
          <a:off x="3000693" y="4447261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Boxing And Unboxing</a:t>
          </a:r>
          <a:endParaRPr lang="en-US" sz="3300" kern="1200" dirty="0"/>
        </a:p>
      </dsp:txBody>
      <dsp:txXfrm>
        <a:off x="3000693" y="4447261"/>
        <a:ext cx="2724780" cy="1634868"/>
      </dsp:txXfrm>
    </dsp:sp>
    <dsp:sp modelId="{9F607674-054C-4F32-B9ED-08D09BF049DD}">
      <dsp:nvSpPr>
        <dsp:cNvPr id="0" name=""/>
        <dsp:cNvSpPr/>
      </dsp:nvSpPr>
      <dsp:spPr>
        <a:xfrm>
          <a:off x="5997952" y="4447261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Constants</a:t>
          </a:r>
          <a:endParaRPr lang="en-US" sz="3300" kern="1200" dirty="0"/>
        </a:p>
      </dsp:txBody>
      <dsp:txXfrm>
        <a:off x="5997952" y="4447261"/>
        <a:ext cx="2724780" cy="1634868"/>
      </dsp:txXfrm>
    </dsp:sp>
    <dsp:sp modelId="{AC6E6079-9076-4A1D-9CC7-5C856158A0A7}">
      <dsp:nvSpPr>
        <dsp:cNvPr id="0" name=""/>
        <dsp:cNvSpPr/>
      </dsp:nvSpPr>
      <dsp:spPr>
        <a:xfrm>
          <a:off x="8995211" y="4447261"/>
          <a:ext cx="2724780" cy="16348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Reading Keyboard inputs</a:t>
          </a:r>
          <a:endParaRPr lang="en-US" sz="3300" kern="1200" dirty="0"/>
        </a:p>
      </dsp:txBody>
      <dsp:txXfrm>
        <a:off x="8995211" y="4447261"/>
        <a:ext cx="2724780" cy="16348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44982-D3A6-4137-9D75-D751E71CF97C}">
      <dsp:nvSpPr>
        <dsp:cNvPr id="0" name=""/>
        <dsp:cNvSpPr/>
      </dsp:nvSpPr>
      <dsp:spPr>
        <a:xfrm>
          <a:off x="1472385" y="1123"/>
          <a:ext cx="2023013" cy="1348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CTS Types</a:t>
          </a:r>
          <a:endParaRPr lang="en-US" sz="2900" kern="1200" dirty="0"/>
        </a:p>
      </dsp:txBody>
      <dsp:txXfrm>
        <a:off x="1472385" y="1123"/>
        <a:ext cx="2023013" cy="1348675"/>
      </dsp:txXfrm>
    </dsp:sp>
    <dsp:sp modelId="{9D4792E3-C538-4714-B486-D9D620FB13E0}">
      <dsp:nvSpPr>
        <dsp:cNvPr id="0" name=""/>
        <dsp:cNvSpPr/>
      </dsp:nvSpPr>
      <dsp:spPr>
        <a:xfrm>
          <a:off x="1168933" y="1349798"/>
          <a:ext cx="1314958" cy="539470"/>
        </a:xfrm>
        <a:custGeom>
          <a:avLst/>
          <a:gdLst/>
          <a:ahLst/>
          <a:cxnLst/>
          <a:rect l="0" t="0" r="0" b="0"/>
          <a:pathLst>
            <a:path>
              <a:moveTo>
                <a:pt x="1314958" y="0"/>
              </a:moveTo>
              <a:lnTo>
                <a:pt x="1314958" y="269735"/>
              </a:lnTo>
              <a:lnTo>
                <a:pt x="0" y="269735"/>
              </a:lnTo>
              <a:lnTo>
                <a:pt x="0" y="5394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D5D09-87B5-4377-8C67-22B49B7CAC7D}">
      <dsp:nvSpPr>
        <dsp:cNvPr id="0" name=""/>
        <dsp:cNvSpPr/>
      </dsp:nvSpPr>
      <dsp:spPr>
        <a:xfrm>
          <a:off x="157426" y="1889269"/>
          <a:ext cx="2023013" cy="1348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Value Type</a:t>
          </a:r>
          <a:endParaRPr lang="en-US" sz="2900" kern="1200" dirty="0"/>
        </a:p>
      </dsp:txBody>
      <dsp:txXfrm>
        <a:off x="157426" y="1889269"/>
        <a:ext cx="2023013" cy="1348675"/>
      </dsp:txXfrm>
    </dsp:sp>
    <dsp:sp modelId="{FFBA77B2-879F-4069-BA2C-1287E60FE0A8}">
      <dsp:nvSpPr>
        <dsp:cNvPr id="0" name=""/>
        <dsp:cNvSpPr/>
      </dsp:nvSpPr>
      <dsp:spPr>
        <a:xfrm>
          <a:off x="2483892" y="1349798"/>
          <a:ext cx="1314958" cy="539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35"/>
              </a:lnTo>
              <a:lnTo>
                <a:pt x="1314958" y="269735"/>
              </a:lnTo>
              <a:lnTo>
                <a:pt x="1314958" y="5394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A61D5-9E7F-4EBD-9BEB-4181DDA35BCB}">
      <dsp:nvSpPr>
        <dsp:cNvPr id="0" name=""/>
        <dsp:cNvSpPr/>
      </dsp:nvSpPr>
      <dsp:spPr>
        <a:xfrm>
          <a:off x="2787344" y="1889269"/>
          <a:ext cx="2023013" cy="1348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Reference Type</a:t>
          </a:r>
          <a:endParaRPr lang="en-US" sz="2900" kern="1200" dirty="0"/>
        </a:p>
      </dsp:txBody>
      <dsp:txXfrm>
        <a:off x="2787344" y="1889269"/>
        <a:ext cx="2023013" cy="13486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44982-D3A6-4137-9D75-D751E71CF97C}">
      <dsp:nvSpPr>
        <dsp:cNvPr id="0" name=""/>
        <dsp:cNvSpPr/>
      </dsp:nvSpPr>
      <dsp:spPr>
        <a:xfrm>
          <a:off x="1583029" y="20"/>
          <a:ext cx="1798786" cy="1199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System.Object</a:t>
          </a:r>
          <a:endParaRPr lang="en-US" sz="1500" kern="1200" dirty="0"/>
        </a:p>
      </dsp:txBody>
      <dsp:txXfrm>
        <a:off x="1583029" y="20"/>
        <a:ext cx="1798786" cy="1199191"/>
      </dsp:txXfrm>
    </dsp:sp>
    <dsp:sp modelId="{9D4792E3-C538-4714-B486-D9D620FB13E0}">
      <dsp:nvSpPr>
        <dsp:cNvPr id="0" name=""/>
        <dsp:cNvSpPr/>
      </dsp:nvSpPr>
      <dsp:spPr>
        <a:xfrm>
          <a:off x="1313211" y="1199211"/>
          <a:ext cx="1169211" cy="479676"/>
        </a:xfrm>
        <a:custGeom>
          <a:avLst/>
          <a:gdLst/>
          <a:ahLst/>
          <a:cxnLst/>
          <a:rect l="0" t="0" r="0" b="0"/>
          <a:pathLst>
            <a:path>
              <a:moveTo>
                <a:pt x="1169211" y="0"/>
              </a:moveTo>
              <a:lnTo>
                <a:pt x="1169211" y="239838"/>
              </a:lnTo>
              <a:lnTo>
                <a:pt x="0" y="239838"/>
              </a:lnTo>
              <a:lnTo>
                <a:pt x="0" y="4796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D5D09-87B5-4377-8C67-22B49B7CAC7D}">
      <dsp:nvSpPr>
        <dsp:cNvPr id="0" name=""/>
        <dsp:cNvSpPr/>
      </dsp:nvSpPr>
      <dsp:spPr>
        <a:xfrm>
          <a:off x="413817" y="1678887"/>
          <a:ext cx="1798786" cy="1199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System.ValueType</a:t>
          </a:r>
          <a:endParaRPr lang="en-US" sz="1500" kern="1200" dirty="0"/>
        </a:p>
      </dsp:txBody>
      <dsp:txXfrm>
        <a:off x="413817" y="1678887"/>
        <a:ext cx="1798786" cy="1199191"/>
      </dsp:txXfrm>
    </dsp:sp>
    <dsp:sp modelId="{F88E9626-AEEA-49DD-9EF4-EF0005BDF207}">
      <dsp:nvSpPr>
        <dsp:cNvPr id="0" name=""/>
        <dsp:cNvSpPr/>
      </dsp:nvSpPr>
      <dsp:spPr>
        <a:xfrm>
          <a:off x="1267491" y="2878079"/>
          <a:ext cx="91440" cy="479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6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E9CDA-486A-435B-A93E-04770CDC7EF2}">
      <dsp:nvSpPr>
        <dsp:cNvPr id="0" name=""/>
        <dsp:cNvSpPr/>
      </dsp:nvSpPr>
      <dsp:spPr>
        <a:xfrm>
          <a:off x="413817" y="3357755"/>
          <a:ext cx="1798786" cy="1199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Value Types</a:t>
          </a:r>
          <a:endParaRPr lang="en-US" sz="1500" kern="1200" dirty="0"/>
        </a:p>
      </dsp:txBody>
      <dsp:txXfrm>
        <a:off x="413817" y="3357755"/>
        <a:ext cx="1798786" cy="1199191"/>
      </dsp:txXfrm>
    </dsp:sp>
    <dsp:sp modelId="{FFBA77B2-879F-4069-BA2C-1287E60FE0A8}">
      <dsp:nvSpPr>
        <dsp:cNvPr id="0" name=""/>
        <dsp:cNvSpPr/>
      </dsp:nvSpPr>
      <dsp:spPr>
        <a:xfrm>
          <a:off x="2482422" y="1199211"/>
          <a:ext cx="1169211" cy="47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38"/>
              </a:lnTo>
              <a:lnTo>
                <a:pt x="1169211" y="239838"/>
              </a:lnTo>
              <a:lnTo>
                <a:pt x="1169211" y="4796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A61D5-9E7F-4EBD-9BEB-4181DDA35BCB}">
      <dsp:nvSpPr>
        <dsp:cNvPr id="0" name=""/>
        <dsp:cNvSpPr/>
      </dsp:nvSpPr>
      <dsp:spPr>
        <a:xfrm>
          <a:off x="2752240" y="1678887"/>
          <a:ext cx="1798786" cy="1199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Reference Type</a:t>
          </a:r>
          <a:endParaRPr lang="en-US" sz="1500" kern="1200" dirty="0"/>
        </a:p>
      </dsp:txBody>
      <dsp:txXfrm>
        <a:off x="2752240" y="1678887"/>
        <a:ext cx="1798786" cy="119919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44982-D3A6-4137-9D75-D751E71CF97C}">
      <dsp:nvSpPr>
        <dsp:cNvPr id="0" name=""/>
        <dsp:cNvSpPr/>
      </dsp:nvSpPr>
      <dsp:spPr>
        <a:xfrm>
          <a:off x="518048" y="954"/>
          <a:ext cx="2121533" cy="1414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System.Object</a:t>
          </a:r>
          <a:endParaRPr lang="en-US" sz="1800" kern="1200" dirty="0"/>
        </a:p>
      </dsp:txBody>
      <dsp:txXfrm>
        <a:off x="518048" y="954"/>
        <a:ext cx="2121533" cy="1414355"/>
      </dsp:txXfrm>
    </dsp:sp>
    <dsp:sp modelId="{9D4792E3-C538-4714-B486-D9D620FB13E0}">
      <dsp:nvSpPr>
        <dsp:cNvPr id="0" name=""/>
        <dsp:cNvSpPr/>
      </dsp:nvSpPr>
      <dsp:spPr>
        <a:xfrm>
          <a:off x="1533095" y="1415310"/>
          <a:ext cx="91440" cy="565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D5D09-87B5-4377-8C67-22B49B7CAC7D}">
      <dsp:nvSpPr>
        <dsp:cNvPr id="0" name=""/>
        <dsp:cNvSpPr/>
      </dsp:nvSpPr>
      <dsp:spPr>
        <a:xfrm>
          <a:off x="518048" y="1981052"/>
          <a:ext cx="2121533" cy="1414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System.ValueType</a:t>
          </a:r>
          <a:endParaRPr lang="en-US" sz="1800" kern="1200" dirty="0"/>
        </a:p>
      </dsp:txBody>
      <dsp:txXfrm>
        <a:off x="518048" y="1981052"/>
        <a:ext cx="2121533" cy="1414355"/>
      </dsp:txXfrm>
    </dsp:sp>
    <dsp:sp modelId="{F88E9626-AEEA-49DD-9EF4-EF0005BDF207}">
      <dsp:nvSpPr>
        <dsp:cNvPr id="0" name=""/>
        <dsp:cNvSpPr/>
      </dsp:nvSpPr>
      <dsp:spPr>
        <a:xfrm>
          <a:off x="1533095" y="3395407"/>
          <a:ext cx="91440" cy="565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E9CDA-486A-435B-A93E-04770CDC7EF2}">
      <dsp:nvSpPr>
        <dsp:cNvPr id="0" name=""/>
        <dsp:cNvSpPr/>
      </dsp:nvSpPr>
      <dsp:spPr>
        <a:xfrm>
          <a:off x="518048" y="3961149"/>
          <a:ext cx="2121533" cy="1414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 Types</a:t>
          </a:r>
          <a:endParaRPr lang="en-US" sz="1800" kern="1200" dirty="0"/>
        </a:p>
      </dsp:txBody>
      <dsp:txXfrm>
        <a:off x="518048" y="3961149"/>
        <a:ext cx="2121533" cy="141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612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71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64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412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6142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770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821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31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346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15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4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7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4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EA19-B788-421E-8536-1976EE283D5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AE5587-AC04-4ED7-9332-42974625D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01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www.dotnetvideotutorial.com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dotnetvideotutorial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videotutorial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videotutoria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www.dotnetvideotutorial.com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videotutorial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959" y="1463040"/>
            <a:ext cx="5155116" cy="2736270"/>
          </a:xfrm>
        </p:spPr>
        <p:txBody>
          <a:bodyPr/>
          <a:lstStyle/>
          <a:p>
            <a:pPr algn="ctr"/>
            <a:r>
              <a:rPr lang="en-US" b="1" dirty="0" smtClean="0"/>
              <a:t>Getting Started With C# Programming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117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82" y="167025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Value types store value on stack</a:t>
            </a:r>
          </a:p>
          <a:p>
            <a:r>
              <a:rPr lang="en-US" sz="2000" dirty="0" smtClean="0"/>
              <a:t>All </a:t>
            </a:r>
            <a:r>
              <a:rPr lang="en-US" sz="2000" dirty="0"/>
              <a:t>value types are derived implicitly from the </a:t>
            </a:r>
            <a:r>
              <a:rPr lang="en-US" sz="2000" dirty="0" err="1"/>
              <a:t>System.ValueType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Assigning </a:t>
            </a:r>
            <a:r>
              <a:rPr lang="en-US" sz="2000" dirty="0"/>
              <a:t>one value type variable to another copies the </a:t>
            </a:r>
            <a:r>
              <a:rPr lang="en-US" sz="2000" dirty="0" smtClean="0"/>
              <a:t>actual </a:t>
            </a:r>
            <a:r>
              <a:rPr lang="en-US" sz="2000" dirty="0"/>
              <a:t>value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While passing to function value types by default passes parameters by value.</a:t>
            </a:r>
          </a:p>
          <a:p>
            <a:r>
              <a:rPr lang="en-US" sz="2000" dirty="0" smtClean="0"/>
              <a:t>13 built-in value types are available (listed on next slide)</a:t>
            </a:r>
          </a:p>
          <a:p>
            <a:r>
              <a:rPr lang="en-US" sz="2000" dirty="0" smtClean="0"/>
              <a:t>User defined value type can be created using keywords:</a:t>
            </a:r>
          </a:p>
          <a:p>
            <a:pPr lvl="1"/>
            <a:r>
              <a:rPr lang="en-US" sz="2000" dirty="0" err="1" smtClean="0"/>
              <a:t>struct</a:t>
            </a:r>
            <a:r>
              <a:rPr lang="en-US" sz="2000" dirty="0" smtClean="0"/>
              <a:t> and</a:t>
            </a:r>
          </a:p>
          <a:p>
            <a:pPr lvl="1"/>
            <a:r>
              <a:rPr lang="en-US" sz="2000" dirty="0" err="1" smtClean="0"/>
              <a:t>enum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889051473"/>
              </p:ext>
            </p:extLst>
          </p:nvPr>
        </p:nvGraphicFramePr>
        <p:xfrm>
          <a:off x="8875342" y="873819"/>
          <a:ext cx="3157631" cy="537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1681096"/>
              </p:ext>
            </p:extLst>
          </p:nvPr>
        </p:nvGraphicFramePr>
        <p:xfrm>
          <a:off x="298034" y="309490"/>
          <a:ext cx="11307813" cy="615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72"/>
                <a:gridCol w="2926080"/>
                <a:gridCol w="5852161"/>
              </a:tblGrid>
              <a:tr h="43941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err="1" smtClean="0"/>
                        <a:t>sbyte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 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short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bit 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int 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bit 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long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bit 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byte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 unsigned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err="1" smtClean="0"/>
                        <a:t>ushort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System.UInt16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bit unsigned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err="1" smtClean="0"/>
                        <a:t>Uint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 unsigned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err="1" smtClean="0"/>
                        <a:t>ulong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System.UInt64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 unsigned integer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float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 single precision floating point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double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bit single precision floating point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decimal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 high precision decimal notation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err="1" smtClean="0"/>
                        <a:t>bool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true of false</a:t>
                      </a:r>
                      <a:endParaRPr lang="en-US" dirty="0"/>
                    </a:p>
                  </a:txBody>
                  <a:tcPr/>
                </a:tc>
              </a:tr>
              <a:tr h="439416">
                <a:tc>
                  <a:txBody>
                    <a:bodyPr/>
                    <a:lstStyle/>
                    <a:p>
                      <a:r>
                        <a:rPr lang="en-US" cap="none" baseline="0" dirty="0" smtClean="0"/>
                        <a:t>char</a:t>
                      </a:r>
                      <a:endParaRPr 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single 1b bit character (Unicode)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159553"/>
          </a:xfrm>
        </p:spPr>
        <p:txBody>
          <a:bodyPr>
            <a:noAutofit/>
          </a:bodyPr>
          <a:lstStyle/>
          <a:p>
            <a:r>
              <a:rPr lang="en-US" sz="2000" dirty="0"/>
              <a:t>Variables of reference types </a:t>
            </a:r>
            <a:r>
              <a:rPr lang="en-US" sz="2000" dirty="0" smtClean="0"/>
              <a:t>store actual data on heap and </a:t>
            </a:r>
            <a:r>
              <a:rPr lang="en-US" sz="2000" dirty="0"/>
              <a:t>references to the actual </a:t>
            </a:r>
            <a:r>
              <a:rPr lang="en-US" sz="2000" dirty="0" smtClean="0"/>
              <a:t>data on stack.</a:t>
            </a:r>
          </a:p>
          <a:p>
            <a:r>
              <a:rPr lang="en-US" sz="2000" dirty="0" smtClean="0"/>
              <a:t>The actual data stored on heap is referred as object.</a:t>
            </a:r>
          </a:p>
          <a:p>
            <a:r>
              <a:rPr lang="en-US" sz="2000" dirty="0" smtClean="0"/>
              <a:t>Assignment operation copies reference.</a:t>
            </a:r>
          </a:p>
          <a:p>
            <a:r>
              <a:rPr lang="en-US" sz="2000" dirty="0" smtClean="0"/>
              <a:t>While passing to function reference types by default passes parameters by reference.</a:t>
            </a:r>
          </a:p>
          <a:p>
            <a:r>
              <a:rPr lang="en-US" sz="2000" dirty="0" smtClean="0"/>
              <a:t>Three build in reference types are available: string, dynamic and object</a:t>
            </a:r>
          </a:p>
          <a:p>
            <a:r>
              <a:rPr lang="en-US" sz="2000" dirty="0" smtClean="0"/>
              <a:t>User defined reference type can be created using keywords: </a:t>
            </a:r>
          </a:p>
          <a:p>
            <a:pPr lvl="1"/>
            <a:r>
              <a:rPr lang="en-US" sz="2000" dirty="0" smtClean="0"/>
              <a:t>class </a:t>
            </a:r>
          </a:p>
          <a:p>
            <a:pPr lvl="1"/>
            <a:r>
              <a:rPr lang="en-US" sz="2000" dirty="0" smtClean="0"/>
              <a:t>Interface  </a:t>
            </a:r>
          </a:p>
          <a:p>
            <a:pPr lvl="1"/>
            <a:r>
              <a:rPr lang="en-US" sz="2000" dirty="0" smtClean="0"/>
              <a:t>delegate </a:t>
            </a:r>
          </a:p>
          <a:p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1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59700" cy="3880773"/>
          </a:xfrm>
        </p:spPr>
        <p:txBody>
          <a:bodyPr/>
          <a:lstStyle/>
          <a:p>
            <a:r>
              <a:rPr lang="en-US" dirty="0"/>
              <a:t>The string type represents a sequence of zero or more Unicode characters. string is an alias for String in the .NET Framework</a:t>
            </a:r>
            <a:r>
              <a:rPr lang="en-US" dirty="0" smtClean="0"/>
              <a:t>.</a:t>
            </a:r>
          </a:p>
          <a:p>
            <a:r>
              <a:rPr lang="en-US" dirty="0"/>
              <a:t>equality operators (== and !=) are defined to compare the values of string objects, not references</a:t>
            </a:r>
            <a:r>
              <a:rPr lang="en-US" dirty="0" smtClean="0"/>
              <a:t>.</a:t>
            </a:r>
          </a:p>
          <a:p>
            <a:r>
              <a:rPr lang="en-US" dirty="0"/>
              <a:t>Strings are immutable--the contents of a string object cannot be changed after the object is </a:t>
            </a:r>
            <a:r>
              <a:rPr lang="en-US" dirty="0" smtClean="0"/>
              <a:t>created. Instead new object gets created</a:t>
            </a:r>
          </a:p>
          <a:p>
            <a:r>
              <a:rPr lang="en-US" dirty="0"/>
              <a:t>Verbatim string literals start with @ and are also enclosed in double quotation marks. For example: </a:t>
            </a:r>
            <a:r>
              <a:rPr lang="en-US" b="1" dirty="0"/>
              <a:t>@"c:\</a:t>
            </a:r>
            <a:r>
              <a:rPr lang="en-US" b="1" dirty="0" smtClean="0"/>
              <a:t>Docs\Source\a.txt“. </a:t>
            </a:r>
            <a:r>
              <a:rPr lang="en-US" dirty="0" smtClean="0"/>
              <a:t>The </a:t>
            </a:r>
            <a:r>
              <a:rPr lang="en-US" dirty="0"/>
              <a:t>advantage </a:t>
            </a:r>
            <a:r>
              <a:rPr lang="en-US" dirty="0" smtClean="0"/>
              <a:t>is </a:t>
            </a:r>
            <a:r>
              <a:rPr lang="en-US" dirty="0"/>
              <a:t>that escape sequences are </a:t>
            </a:r>
            <a:r>
              <a:rPr lang="en-US" i="1" dirty="0"/>
              <a:t>not</a:t>
            </a:r>
            <a:r>
              <a:rPr lang="en-US" dirty="0"/>
              <a:t> processed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2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37230" y="524893"/>
            <a:ext cx="82296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"Bhushan"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Mulmule"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"s1 =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“Logic &amp; Concepts"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"s1 and s2 are same"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"s2 is modified"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@"c:\documents\training\"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"FilePath =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69910" y="265500"/>
            <a:ext cx="40944" cy="64280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734893" y="603850"/>
            <a:ext cx="56271" cy="5317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74124" y="1580210"/>
            <a:ext cx="60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s1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84595" y="5912637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88863" y="5912637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Heap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105" y="1561631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77849" y="1494213"/>
            <a:ext cx="1155837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Bhushan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8484377" y="1792464"/>
            <a:ext cx="659623" cy="18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60076" y="1993035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45600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66205" y="2491857"/>
            <a:ext cx="1972231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Bhushan Mulmule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48433" y="299067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45700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6760" y="3564119"/>
            <a:ext cx="60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s2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613557" y="3543178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45700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3"/>
            <a:endCxn id="17" idx="1"/>
          </p:cNvCxnSpPr>
          <p:nvPr/>
        </p:nvCxnSpPr>
        <p:spPr>
          <a:xfrm>
            <a:off x="8484377" y="1811042"/>
            <a:ext cx="681828" cy="93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7" idx="1"/>
          </p:cNvCxnSpPr>
          <p:nvPr/>
        </p:nvCxnSpPr>
        <p:spPr>
          <a:xfrm flipV="1">
            <a:off x="8499829" y="2741268"/>
            <a:ext cx="666376" cy="10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96212" y="1544082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45700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59452" y="3543178"/>
            <a:ext cx="1972231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&amp; Concepts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041680" y="404200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45800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499829" y="3810138"/>
            <a:ext cx="659623" cy="18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10021" y="3543178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45800</a:t>
            </a:r>
            <a:endParaRPr lang="en-US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60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2" grpId="1" animBg="1"/>
      <p:bldP spid="14" grpId="0"/>
      <p:bldP spid="14" grpId="1"/>
      <p:bldP spid="17" grpId="0" animBg="1"/>
      <p:bldP spid="17" grpId="1" animBg="1"/>
      <p:bldP spid="18" grpId="0"/>
      <p:bldP spid="18" grpId="1"/>
      <p:bldP spid="19" grpId="0"/>
      <p:bldP spid="20" grpId="0" animBg="1"/>
      <p:bldP spid="29" grpId="0" animBg="1"/>
      <p:bldP spid="30" grpId="0" animBg="1"/>
      <p:bldP spid="31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</a:t>
            </a:r>
            <a:r>
              <a:rPr lang="en-US" dirty="0"/>
              <a:t>compile-time type checking. Instead, these operations are resolved at run time. </a:t>
            </a:r>
            <a:endParaRPr lang="en-US" dirty="0" smtClean="0"/>
          </a:p>
          <a:p>
            <a:r>
              <a:rPr lang="en-US" dirty="0" smtClean="0"/>
              <a:t>behaves </a:t>
            </a:r>
            <a:r>
              <a:rPr lang="en-US" dirty="0"/>
              <a:t>like type object in most circumstances</a:t>
            </a:r>
            <a:r>
              <a:rPr lang="en-US" dirty="0" smtClean="0"/>
              <a:t>. </a:t>
            </a:r>
            <a:r>
              <a:rPr lang="en-US" dirty="0"/>
              <a:t>Except not resolved or type checked by the </a:t>
            </a:r>
            <a:r>
              <a:rPr lang="en-US" dirty="0" smtClean="0"/>
              <a:t>compiler</a:t>
            </a:r>
          </a:p>
          <a:p>
            <a:r>
              <a:rPr lang="en-US" dirty="0"/>
              <a:t>variables of type dynamic are compiled into variables of type object. Therefore, type dynamic exists only at compile time, not at run time.</a:t>
            </a:r>
            <a:endParaRPr lang="en-US" dirty="0" smtClean="0"/>
          </a:p>
          <a:p>
            <a:r>
              <a:rPr lang="en-US" dirty="0"/>
              <a:t>simplifies access to COM APIs such as the Office Automation APIs, and also to dynamic APIs such as </a:t>
            </a:r>
            <a:r>
              <a:rPr lang="en-US" dirty="0" err="1"/>
              <a:t>IronPython</a:t>
            </a:r>
            <a:r>
              <a:rPr lang="en-US" dirty="0"/>
              <a:t> libraries, and to the HTML Document Object Model (DOM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00598" y="569351"/>
            <a:ext cx="1253431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static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System.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 time error: Operator '+' cannot be applied to operands of type  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'object' and 'int'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 = obj + 3; 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bypasses compile-time type checking. Instead, resolves at run time.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2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type is an alias for Object in the .NET Framework.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types, predefined and user-defined, reference types and value types, inherit directly or indirectly from Object.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assign values of any type to variables of type </a:t>
            </a:r>
            <a:r>
              <a:rPr lang="en-US" dirty="0" smtClean="0"/>
              <a:t>object.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33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09680362"/>
              </p:ext>
            </p:extLst>
          </p:nvPr>
        </p:nvGraphicFramePr>
        <p:xfrm>
          <a:off x="368374" y="233314"/>
          <a:ext cx="11237472" cy="630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12"/>
                <a:gridCol w="2771336"/>
                <a:gridCol w="6738424"/>
              </a:tblGrid>
              <a:tr h="498912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61136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Equals(Object)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the specified object is equal to the current object.</a:t>
                      </a:r>
                    </a:p>
                  </a:txBody>
                  <a:tcPr anchor="ctr"/>
                </a:tc>
              </a:tr>
              <a:tr h="861136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Equals(Object, 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Determines whether the specified object instances are considered equal.</a:t>
                      </a:r>
                    </a:p>
                  </a:txBody>
                  <a:tcPr anchor="ctr"/>
                </a:tc>
              </a:tr>
              <a:tr h="1230194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an object to try to free resources and perform other cleanup operations before it is reclaimed by garbage collection.</a:t>
                      </a:r>
                    </a:p>
                  </a:txBody>
                  <a:tcPr anchor="ctr"/>
                </a:tc>
              </a:tr>
              <a:tr h="498912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GetHashCode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Serves as a hash function for a particular type. </a:t>
                      </a:r>
                    </a:p>
                  </a:txBody>
                  <a:tcPr anchor="ctr"/>
                </a:tc>
              </a:tr>
              <a:tr h="498912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Type of the current instance.</a:t>
                      </a:r>
                    </a:p>
                  </a:txBody>
                  <a:tcPr anchor="ctr"/>
                </a:tc>
              </a:tr>
              <a:tr h="498912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MemberwiseClone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shallow copy of the current Object.</a:t>
                      </a:r>
                    </a:p>
                  </a:txBody>
                  <a:tcPr anchor="ctr"/>
                </a:tc>
              </a:tr>
              <a:tr h="861136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ReferenceEquals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Determines whether the specified Object instances are the same instance.</a:t>
                      </a:r>
                    </a:p>
                  </a:txBody>
                  <a:tcPr anchor="ctr"/>
                </a:tc>
              </a:tr>
              <a:tr h="498912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string that represents the current object.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2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0958075" cy="3880773"/>
          </a:xfrm>
        </p:spPr>
        <p:txBody>
          <a:bodyPr/>
          <a:lstStyle/>
          <a:p>
            <a:r>
              <a:rPr lang="en-US" dirty="0"/>
              <a:t>Local variables can be given an inferred "type" of </a:t>
            </a:r>
            <a:r>
              <a:rPr lang="en-US" dirty="0" err="1"/>
              <a:t>var</a:t>
            </a:r>
            <a:r>
              <a:rPr lang="en-US" dirty="0"/>
              <a:t> instead of an explicit 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var</a:t>
            </a:r>
            <a:r>
              <a:rPr lang="en-US" dirty="0"/>
              <a:t> keyword instructs the compiler to infer the type of the variable from the expression on the right side of the initialization statement</a:t>
            </a:r>
            <a:r>
              <a:rPr lang="en-US" dirty="0" smtClean="0"/>
              <a:t>.</a:t>
            </a:r>
          </a:p>
          <a:p>
            <a:r>
              <a:rPr lang="en-US" dirty="0"/>
              <a:t>The variable must be </a:t>
            </a:r>
            <a:r>
              <a:rPr lang="en-US" dirty="0" smtClean="0"/>
              <a:t>initialized at the time of declaration.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initializer cannot be null.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initializer must be an expression.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can’t set the initializer to an object unless you create a new object in the initializer.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inferred type may be a built-in type, an anonymous type, a user-defined type, or a type defined in the .NET Framework class library.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48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874386">
            <a:off x="1595399" y="1576785"/>
            <a:ext cx="9009445" cy="31547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Agenda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64813236"/>
              </p:ext>
            </p:extLst>
          </p:nvPr>
        </p:nvGraphicFramePr>
        <p:xfrm>
          <a:off x="245660" y="1"/>
          <a:ext cx="11723427" cy="6714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3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5F22BB-D8E7-48D3-A09D-6BE929DED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65F22BB-D8E7-48D3-A09D-6BE929DED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7F6B70-78E4-42D2-895D-207067AB1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937F6B70-78E4-42D2-895D-207067AB1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E2831F-AFFF-44E6-BE80-E32CA1D44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8BE2831F-AFFF-44E6-BE80-E32CA1D44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471D4C-61BE-469B-AD1F-9D5579227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15471D4C-61BE-469B-AD1F-9D5579227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2DCB74-878E-480C-877D-2DC8FC989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4C2DCB74-878E-480C-877D-2DC8FC989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55A3B0-5B19-48A4-93BF-EFDF862D8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CF55A3B0-5B19-48A4-93BF-EFDF862D8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7E8E83-9EDA-4011-99FC-A15CCE74E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B7E8E83-9EDA-4011-99FC-A15CCE74E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94B9CD-CA7D-4021-8CD0-14A0E25E4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394B9CD-CA7D-4021-8CD0-14A0E25E4C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6DB8FA-99E0-4E37-93CE-ED4C4EEF5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F76DB8FA-99E0-4E37-93CE-ED4C4EEF5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418103-5FCF-42A7-9943-7B3434179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4C418103-5FCF-42A7-9943-7B3434179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607674-054C-4F32-B9ED-08D09BF04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9F607674-054C-4F32-B9ED-08D09BF04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6E6079-9076-4A1D-9CC7-5C856158A0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dgm id="{AC6E6079-9076-4A1D-9CC7-5C856158A0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87569" y="711857"/>
            <a:ext cx="76715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static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2.718281828459045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"wow!!!"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isTrue.GetType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84012" y="506437"/>
            <a:ext cx="0" cy="57536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6433" y="586001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774618" y="3035570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System.Int32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774618" y="338328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System.Single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4617" y="373099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System.Double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74617" y="4071890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System.String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74617" y="441279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System.Boolean</a:t>
            </a:r>
            <a:endParaRPr lang="en-US" sz="20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3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19617"/>
            <a:ext cx="10691251" cy="45174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Nullable </a:t>
            </a:r>
            <a:r>
              <a:rPr lang="en-US" sz="2000" dirty="0"/>
              <a:t>types represent value-type variables that can be assigned the value of null. </a:t>
            </a:r>
            <a:r>
              <a:rPr lang="en-US" sz="2000" dirty="0" smtClean="0"/>
              <a:t>(Reference types already support the null value.)</a:t>
            </a:r>
          </a:p>
          <a:p>
            <a:endParaRPr lang="en-US" sz="2000" dirty="0" smtClean="0"/>
          </a:p>
          <a:p>
            <a:r>
              <a:rPr lang="en-US" sz="2000" dirty="0" smtClean="0"/>
              <a:t>Can be declared as: &lt;datatype&gt;? &lt;variablename&gt;; for example </a:t>
            </a:r>
            <a:r>
              <a:rPr lang="en-US" sz="2000" b="1" dirty="0" smtClean="0"/>
              <a:t>int? x; 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 smtClean="0"/>
              <a:t>Can be initialized as </a:t>
            </a:r>
            <a:r>
              <a:rPr lang="en-US" sz="2000" dirty="0" err="1"/>
              <a:t>int</a:t>
            </a:r>
            <a:r>
              <a:rPr lang="en-US" sz="2000" dirty="0"/>
              <a:t>? x = 10; or </a:t>
            </a:r>
            <a:r>
              <a:rPr lang="en-US" sz="2000" dirty="0" err="1" smtClean="0"/>
              <a:t>int</a:t>
            </a:r>
            <a:r>
              <a:rPr lang="en-US" sz="2000" dirty="0"/>
              <a:t>? x = null.</a:t>
            </a:r>
          </a:p>
          <a:p>
            <a:endParaRPr lang="en-US" sz="2000" dirty="0"/>
          </a:p>
          <a:p>
            <a:r>
              <a:rPr lang="en-US" sz="2000" dirty="0" smtClean="0"/>
              <a:t>Very usefull for database operations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6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2072" y="751344"/>
            <a:ext cx="103859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static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num.HasValue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num.Value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 is set to zero 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num.GetValueOrDefault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1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7730"/>
            <a:ext cx="10814081" cy="4653887"/>
          </a:xfrm>
        </p:spPr>
        <p:txBody>
          <a:bodyPr>
            <a:noAutofit/>
          </a:bodyPr>
          <a:lstStyle/>
          <a:p>
            <a:r>
              <a:rPr lang="en-US" sz="2000" dirty="0" smtClean="0"/>
              <a:t>Type casting is converting </a:t>
            </a:r>
            <a:r>
              <a:rPr lang="en-US" sz="2000" dirty="0"/>
              <a:t>an entity of one data type into another. </a:t>
            </a:r>
            <a:endParaRPr lang="en-US" sz="2000" dirty="0" smtClean="0"/>
          </a:p>
          <a:p>
            <a:r>
              <a:rPr lang="en-US" sz="2000" dirty="0" smtClean="0"/>
              <a:t>Types of Type Cating</a:t>
            </a:r>
          </a:p>
          <a:p>
            <a:pPr lvl="1"/>
            <a:r>
              <a:rPr lang="en-US" sz="2000" dirty="0" smtClean="0"/>
              <a:t>Implicit Typecating</a:t>
            </a:r>
          </a:p>
          <a:p>
            <a:pPr lvl="1"/>
            <a:r>
              <a:rPr lang="en-US" sz="2000" dirty="0" smtClean="0"/>
              <a:t>Explicit Typecasting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54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Typecasting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549"/>
            <a:ext cx="9955832" cy="42648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Automatically done by compiler (in following circumstances)</a:t>
            </a:r>
          </a:p>
          <a:p>
            <a:pPr lvl="1"/>
            <a:r>
              <a:rPr lang="en-US" sz="2000" b="1" dirty="0" smtClean="0"/>
              <a:t>Built-in numeric types: </a:t>
            </a:r>
            <a:r>
              <a:rPr lang="en-US" sz="2000" dirty="0" smtClean="0"/>
              <a:t>if a </a:t>
            </a:r>
            <a:r>
              <a:rPr lang="en-US" sz="2000" b="1" dirty="0" smtClean="0"/>
              <a:t>narrow</a:t>
            </a:r>
            <a:r>
              <a:rPr lang="en-US" sz="2000" dirty="0" smtClean="0"/>
              <a:t> type is being assigned to </a:t>
            </a:r>
            <a:r>
              <a:rPr lang="en-US" sz="2000" b="1" dirty="0" smtClean="0"/>
              <a:t>wider</a:t>
            </a:r>
            <a:r>
              <a:rPr lang="en-US" sz="2000" dirty="0" smtClean="0"/>
              <a:t> type. </a:t>
            </a:r>
          </a:p>
          <a:p>
            <a:pPr lvl="2">
              <a:buNone/>
            </a:pPr>
            <a:r>
              <a:rPr lang="en-US" sz="1800" dirty="0" smtClean="0"/>
              <a:t>(For example: </a:t>
            </a:r>
            <a:r>
              <a:rPr lang="en-US" sz="1800" b="1" dirty="0" smtClean="0"/>
              <a:t>long = int</a:t>
            </a:r>
            <a:r>
              <a:rPr lang="en-US" sz="1800" dirty="0" smtClean="0"/>
              <a:t>) </a:t>
            </a:r>
          </a:p>
          <a:p>
            <a:pPr lvl="1"/>
            <a:r>
              <a:rPr lang="en-US" sz="2000" b="1" dirty="0" smtClean="0"/>
              <a:t>Reference types: Derived </a:t>
            </a:r>
            <a:r>
              <a:rPr lang="en-US" sz="2000" dirty="0" smtClean="0"/>
              <a:t>class is being assigned to </a:t>
            </a:r>
            <a:r>
              <a:rPr lang="en-US" sz="2000" b="1" dirty="0" smtClean="0"/>
              <a:t>base </a:t>
            </a:r>
            <a:r>
              <a:rPr lang="en-US" sz="2000" dirty="0" smtClean="0"/>
              <a:t>class.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63336" y="4375444"/>
            <a:ext cx="3914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2155" y="5235992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1654" y="5256308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1654" y="3962081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027569" y="3941765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9015703" y="4191176"/>
            <a:ext cx="4586" cy="1294227"/>
          </a:xfrm>
          <a:prstGeom prst="curvedConnector3">
            <a:avLst>
              <a:gd name="adj1" fmla="val 208573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2426" y="4515123"/>
            <a:ext cx="13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Implicit </a:t>
            </a:r>
          </a:p>
          <a:p>
            <a:r>
              <a:rPr lang="en-US" dirty="0" smtClean="0"/>
              <a:t>Typecasting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271" y="5226639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25.0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2297"/>
            <a:ext cx="10348475" cy="4239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be done if implicit typecating is not supported</a:t>
            </a:r>
          </a:p>
          <a:p>
            <a:pPr lvl="1"/>
            <a:r>
              <a:rPr lang="en-US" dirty="0" smtClean="0"/>
              <a:t>For example: int = (int) long;</a:t>
            </a:r>
          </a:p>
          <a:p>
            <a:r>
              <a:rPr lang="en-US" sz="2000" dirty="0" smtClean="0"/>
              <a:t>Can be done using typecast operators or helper methods</a:t>
            </a:r>
          </a:p>
          <a:p>
            <a:r>
              <a:rPr lang="en-US" sz="2000" dirty="0" smtClean="0"/>
              <a:t>Data can be lost while doing Explicit conversion</a:t>
            </a:r>
          </a:p>
          <a:p>
            <a:r>
              <a:rPr lang="en-US" sz="2000" dirty="0" smtClean="0"/>
              <a:t>Explicit conversion may fail if not possible.</a:t>
            </a:r>
          </a:p>
          <a:p>
            <a:r>
              <a:rPr lang="en-US" sz="2000" dirty="0" smtClean="0"/>
              <a:t>Available techniques: (int)s, int.Parse(s), Convert.ToInt32(s), As operator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91479" y="491540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56.3f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928031" y="4690145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56.3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530" y="4690145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934432" y="5965667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931" y="5965667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8905178" y="4939556"/>
            <a:ext cx="6401" cy="1275522"/>
          </a:xfrm>
          <a:prstGeom prst="curvedConnector3">
            <a:avLst>
              <a:gd name="adj1" fmla="val 162508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14942" y="5151810"/>
            <a:ext cx="13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Explicit </a:t>
            </a:r>
          </a:p>
          <a:p>
            <a:r>
              <a:rPr lang="en-US" dirty="0" smtClean="0"/>
              <a:t>Typecasting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3445" y="5965667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92523" y="302359"/>
            <a:ext cx="121919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is implicitly casting to double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 has to Explicitly typecast to integer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helper method </a:t>
            </a: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itself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"200"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for type conversions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47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33517"/>
            <a:ext cx="10827729" cy="4007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Boxing:</a:t>
            </a:r>
          </a:p>
          <a:p>
            <a:pPr lvl="1"/>
            <a:r>
              <a:rPr lang="en-US" dirty="0" smtClean="0"/>
              <a:t>Process of converting value type into reference type</a:t>
            </a:r>
          </a:p>
          <a:p>
            <a:pPr lvl="1"/>
            <a:r>
              <a:rPr lang="en-US" dirty="0" smtClean="0"/>
              <a:t>Boxing is implicit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Unboxing:</a:t>
            </a:r>
          </a:p>
          <a:p>
            <a:pPr lvl="1"/>
            <a:r>
              <a:rPr lang="en-US" dirty="0" smtClean="0"/>
              <a:t>Process of converting reference type into value type</a:t>
            </a:r>
          </a:p>
          <a:p>
            <a:pPr lvl="1"/>
            <a:r>
              <a:rPr lang="en-US" dirty="0" smtClean="0"/>
              <a:t>Unboxing is explicit</a:t>
            </a:r>
          </a:p>
          <a:p>
            <a:pPr lvl="1"/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/>
              <a:t>Attempting to unbox null causes a NullReferenceException. </a:t>
            </a:r>
            <a:endParaRPr lang="en-US" dirty="0" smtClean="0"/>
          </a:p>
          <a:p>
            <a:pPr lvl="1"/>
            <a:r>
              <a:rPr lang="en-US" dirty="0" smtClean="0"/>
              <a:t>Attempting </a:t>
            </a:r>
            <a:r>
              <a:rPr lang="en-US" dirty="0"/>
              <a:t>to unbox a reference to an incompatible value type causes an InvalidCastException.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57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890272" y="2884414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45588" y="1014276"/>
            <a:ext cx="96926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static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//boxing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= {0}"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o.ToString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//unboxing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 = {0}"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b.ToString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117059" y="464235"/>
            <a:ext cx="14068" cy="59506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897812" y="423437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77311" y="4234376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897812" y="288267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67436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7311" y="2902992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8867916" y="161097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47415" y="1629554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328315" y="842777"/>
            <a:ext cx="30777" cy="519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18060" y="2902992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3"/>
            <a:endCxn id="15" idx="1"/>
          </p:cNvCxnSpPr>
          <p:nvPr/>
        </p:nvCxnSpPr>
        <p:spPr>
          <a:xfrm>
            <a:off x="9784084" y="3132087"/>
            <a:ext cx="1033976" cy="2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72729" y="5985057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67544" y="5991345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Heap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200" y="3364657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67436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906819" y="3549323"/>
            <a:ext cx="1117567" cy="934464"/>
          </a:xfrm>
          <a:prstGeom prst="line">
            <a:avLst/>
          </a:prstGeom>
          <a:ln w="22225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813788" y="1847375"/>
            <a:ext cx="1354377" cy="930912"/>
          </a:xfrm>
          <a:prstGeom prst="line">
            <a:avLst/>
          </a:prstGeom>
          <a:ln w="2222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43703" y="39934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366632" y="189903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Unboxing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863330" y="1609238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9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5" grpId="0" animBg="1"/>
      <p:bldP spid="27" grpId="0"/>
      <p:bldP spid="35" grpId="0"/>
      <p:bldP spid="36" grpId="0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/>
              <a:t>is a variable whose value cannot be changed throughout its lifetime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be </a:t>
            </a:r>
            <a:r>
              <a:rPr lang="en-US" dirty="0"/>
              <a:t>initialized </a:t>
            </a:r>
            <a:r>
              <a:rPr lang="en-US" dirty="0" smtClean="0"/>
              <a:t>at the time of declaration.</a:t>
            </a:r>
          </a:p>
          <a:p>
            <a:r>
              <a:rPr lang="en-US" dirty="0" smtClean="0"/>
              <a:t>Always implicitly static.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Makes program </a:t>
            </a:r>
            <a:r>
              <a:rPr lang="en-US" dirty="0"/>
              <a:t>easier to </a:t>
            </a:r>
            <a:r>
              <a:rPr lang="en-US" dirty="0" smtClean="0"/>
              <a:t>read.</a:t>
            </a:r>
          </a:p>
          <a:p>
            <a:pPr lvl="1"/>
            <a:r>
              <a:rPr lang="en-US" dirty="0" smtClean="0"/>
              <a:t>Makes program </a:t>
            </a:r>
            <a:r>
              <a:rPr lang="en-US" dirty="0"/>
              <a:t>easier to modify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helps to prevent mistakes.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8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22614" y="2614940"/>
            <a:ext cx="7650051" cy="1736137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First C# Program</a:t>
            </a:r>
            <a:endParaRPr lang="en-US" sz="6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1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0216" y="1221384"/>
            <a:ext cx="88814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static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= 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82" y="3541210"/>
            <a:ext cx="608078" cy="820424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3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using </a:t>
            </a:r>
            <a:r>
              <a:rPr lang="en-US" dirty="0" err="1" smtClean="0"/>
              <a:t>Console.ReadLine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Console.ReadLine</a:t>
            </a:r>
            <a:r>
              <a:rPr lang="en-US" dirty="0" smtClean="0"/>
              <a:t>() is static method to read keyboard inputs</a:t>
            </a:r>
          </a:p>
          <a:p>
            <a:r>
              <a:rPr lang="en-US" dirty="0" smtClean="0"/>
              <a:t>It reads a line at a time</a:t>
            </a:r>
          </a:p>
          <a:p>
            <a:r>
              <a:rPr lang="en-US" dirty="0" smtClean="0"/>
              <a:t>A </a:t>
            </a:r>
            <a:r>
              <a:rPr lang="en-US" dirty="0"/>
              <a:t>line is defined as a sequence of characters followed by a carriage return (hexadecimal 0x000d), a line feed (hexadecimal 0x000a), or </a:t>
            </a:r>
            <a:r>
              <a:rPr lang="en-US" dirty="0" err="1"/>
              <a:t>Environment.NewLine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returned string does not contain the terminating character(s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152" y="1323764"/>
            <a:ext cx="89123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 1: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 2: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+ {1} = {2}"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993875" y="600501"/>
            <a:ext cx="27295" cy="5871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14457" y="2889344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92101" y="4236731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21170" y="4228905"/>
            <a:ext cx="104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22700" y="2927606"/>
            <a:ext cx="7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192101" y="161590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1522" y="1626307"/>
            <a:ext cx="7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0186407" y="161590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14457" y="2889344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91506" y="4236731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8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 animBg="1"/>
      <p:bldP spid="13" grpId="0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5623" y="1544363"/>
            <a:ext cx="11069189" cy="4974003"/>
          </a:xfrm>
        </p:spPr>
        <p:txBody>
          <a:bodyPr>
            <a:noAutofit/>
          </a:bodyPr>
          <a:lstStyle/>
          <a:p>
            <a:r>
              <a:rPr lang="en-US" sz="2000" dirty="0" smtClean="0"/>
              <a:t>Arguments or parameters that we can pass to Main() method from command propt.</a:t>
            </a:r>
          </a:p>
          <a:p>
            <a:pPr>
              <a:buNone/>
            </a:pPr>
            <a:r>
              <a:rPr lang="en-US" sz="2000" dirty="0" smtClean="0"/>
              <a:t>	For Ex: &gt;greet C#</a:t>
            </a:r>
          </a:p>
          <a:p>
            <a:endParaRPr lang="en-US" sz="2000" dirty="0" smtClean="0"/>
          </a:p>
          <a:p>
            <a:r>
              <a:rPr lang="en-US" sz="2000" dirty="0" smtClean="0"/>
              <a:t>Main </a:t>
            </a:r>
            <a:r>
              <a:rPr lang="en-US" sz="2000" dirty="0"/>
              <a:t>method </a:t>
            </a:r>
            <a:r>
              <a:rPr lang="en-US" sz="2000" dirty="0" smtClean="0"/>
              <a:t>need to define in </a:t>
            </a:r>
            <a:r>
              <a:rPr lang="en-US" sz="2000" dirty="0"/>
              <a:t>one of the following ways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parameter of the Main method is a String array </a:t>
            </a:r>
            <a:r>
              <a:rPr lang="en-US" sz="2400" dirty="0" smtClean="0"/>
              <a:t>represents</a:t>
            </a:r>
            <a:r>
              <a:rPr lang="en-US" sz="2000" dirty="0" smtClean="0"/>
              <a:t> </a:t>
            </a:r>
            <a:r>
              <a:rPr lang="en-US" sz="2000" dirty="0"/>
              <a:t>the command-line arguments.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75459" y="3549542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01962" y="4195508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20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8848" y="233017"/>
            <a:ext cx="79107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//Command line arguments demo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"Invalid Arguments"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73" y="4531086"/>
            <a:ext cx="11864454" cy="2133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69" y="1434053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C#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658171" y="149879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794053" y="196307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079477" y="2715906"/>
            <a:ext cx="2524833" cy="314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023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>
            <a:spLocks/>
          </p:cNvSpPr>
          <p:nvPr/>
        </p:nvSpPr>
        <p:spPr>
          <a:xfrm>
            <a:off x="6456218" y="2163748"/>
            <a:ext cx="4990471" cy="1524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BB2E6D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3" descr="Thank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9553" y="157941"/>
            <a:ext cx="6026728" cy="6026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546" y="672295"/>
            <a:ext cx="83327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is my first C# program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FirstProgram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1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Execution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828" y="3624744"/>
            <a:ext cx="11453211" cy="256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7077" y="1616764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&gt;CSC FirstProgram.cs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955" y="2445025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&gt;FirstProgram.exe</a:t>
            </a:r>
            <a:endParaRPr lang="en-US" sz="32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4081" y="1550504"/>
            <a:ext cx="9462953" cy="491655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location and an associated symbolic name (an identifier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/>
              <a:t>Different </a:t>
            </a:r>
            <a:r>
              <a:rPr lang="en-US" sz="2000" b="1" dirty="0" smtClean="0"/>
              <a:t>types of variables</a:t>
            </a:r>
            <a:r>
              <a:rPr lang="en-US" sz="2000" dirty="0" smtClean="0"/>
              <a:t> can be declared to store </a:t>
            </a:r>
            <a:r>
              <a:rPr lang="en-US" sz="2000" b="1" dirty="0" smtClean="0"/>
              <a:t>different type of data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Variables needs to be </a:t>
            </a:r>
            <a:r>
              <a:rPr lang="en-US" sz="2000" b="1" dirty="0" smtClean="0"/>
              <a:t>declared before use</a:t>
            </a:r>
          </a:p>
          <a:p>
            <a:endParaRPr lang="en-US" sz="2000" dirty="0" smtClean="0"/>
          </a:p>
          <a:p>
            <a:r>
              <a:rPr lang="en-US" sz="2000" dirty="0" smtClean="0"/>
              <a:t>Typical syntax to declare variable is:</a:t>
            </a:r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&lt; </a:t>
            </a:r>
            <a:r>
              <a:rPr lang="en-US" sz="2000" b="1" i="1" dirty="0"/>
              <a:t>type &gt; &lt; name </a:t>
            </a:r>
            <a:r>
              <a:rPr lang="en-US" sz="2000" b="1" i="1" dirty="0" smtClean="0"/>
              <a:t>&gt;</a:t>
            </a:r>
          </a:p>
          <a:p>
            <a:pPr marL="0" indent="0">
              <a:buNone/>
            </a:pPr>
            <a:r>
              <a:rPr lang="en-US" sz="2000" i="1" dirty="0" smtClean="0"/>
              <a:t>	For Example:	</a:t>
            </a:r>
          </a:p>
          <a:p>
            <a:pPr marL="0" indent="0">
              <a:buNone/>
            </a:pPr>
            <a:r>
              <a:rPr lang="en-US" sz="2000" i="1" dirty="0" smtClean="0"/>
              <a:t>				int a;</a:t>
            </a:r>
          </a:p>
          <a:p>
            <a:pPr marL="0" indent="0">
              <a:buNone/>
            </a:pPr>
            <a:r>
              <a:rPr lang="en-US" sz="2000" i="1" dirty="0" smtClean="0"/>
              <a:t>				float b;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265021" y="3826235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4520" y="3826235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9325981" y="4801595"/>
            <a:ext cx="1500856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5480" y="4801595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0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6346" y="272955"/>
            <a:ext cx="788840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//Variable Demo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//Program to add two numbers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VariableDemo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no1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no2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=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960949" y="2975256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7494" y="2988508"/>
            <a:ext cx="7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no1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960949" y="2269527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4488" y="2269527"/>
            <a:ext cx="72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953915" y="1563798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6922" y="1563798"/>
            <a:ext cx="11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954323" y="2981882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54323" y="2276153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47289" y="1570424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89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41" y="1327927"/>
            <a:ext cx="10888768" cy="55300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Data types in .NET are specified by CTS. Language datatype maps to CTS datatype. </a:t>
            </a:r>
            <a:br>
              <a:rPr lang="en-US" sz="2000" dirty="0" smtClean="0"/>
            </a:br>
            <a:r>
              <a:rPr lang="en-US" sz="2000" dirty="0" smtClean="0"/>
              <a:t>For example, int of C# maps to System.Int32 of CTS.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CTS have two categories of types: Value Type and Reference Type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Every type derived from 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System.Object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(Directly of Indirectly)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types are classes or structs that supports certain methods. </a:t>
            </a:r>
            <a:br>
              <a:rPr lang="en-US" sz="2000" dirty="0" smtClean="0"/>
            </a:br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dirty="0" smtClean="0"/>
              <a:t>string </a:t>
            </a:r>
            <a:r>
              <a:rPr lang="en-US" sz="2000" dirty="0"/>
              <a:t>s = </a:t>
            </a:r>
            <a:r>
              <a:rPr lang="en-US" sz="2000" dirty="0" err="1"/>
              <a:t>i.ToString</a:t>
            </a:r>
            <a:r>
              <a:rPr lang="en-US" sz="2000" dirty="0"/>
              <a:t>();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C# has </a:t>
            </a:r>
            <a:r>
              <a:rPr lang="en-US" sz="2000" dirty="0" smtClean="0"/>
              <a:t>16 predefined types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13 value types </a:t>
            </a:r>
            <a:r>
              <a:rPr lang="en-US" sz="1800" dirty="0"/>
              <a:t>and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3 reference types </a:t>
            </a:r>
            <a:r>
              <a:rPr lang="en-US" sz="1800" dirty="0"/>
              <a:t>(</a:t>
            </a:r>
            <a:r>
              <a:rPr lang="en-US" sz="1800" dirty="0" smtClean="0"/>
              <a:t>string, dynamic, object) .</a:t>
            </a:r>
            <a:endParaRPr lang="en-US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739495203"/>
              </p:ext>
            </p:extLst>
          </p:nvPr>
        </p:nvGraphicFramePr>
        <p:xfrm>
          <a:off x="1633978" y="3099592"/>
          <a:ext cx="4967784" cy="323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51032407"/>
              </p:ext>
            </p:extLst>
          </p:nvPr>
        </p:nvGraphicFramePr>
        <p:xfrm>
          <a:off x="7039921" y="1946365"/>
          <a:ext cx="4964845" cy="455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82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4" grpId="1">
        <p:bldAsOne/>
      </p:bldGraphic>
      <p:bldGraphic spid="5" grpId="0">
        <p:bldAsOne/>
      </p:bldGraphic>
      <p:bldGraphic spid="5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7105774" y="317108"/>
            <a:ext cx="28136" cy="61053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6713299" y="3186075"/>
            <a:ext cx="5657530" cy="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26131" y="5506421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5630" y="5506421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026131" y="4800692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67436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5630" y="4800692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19097" y="4094963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8596" y="4094963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019097" y="3389234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343.54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8596" y="3389234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8019097" y="2683505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98596" y="2683505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022614" y="1940619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02113" y="1940619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951507" y="6173229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54738" y="6173229"/>
            <a:ext cx="94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Heap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19097" y="1941909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971067" y="1940618"/>
            <a:ext cx="2049198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Strings are cool!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07208" y="2434617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45600</a:t>
            </a:r>
          </a:p>
        </p:txBody>
      </p: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 flipV="1">
            <a:off x="8905369" y="2190029"/>
            <a:ext cx="1065698" cy="12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02113" y="1232955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8019097" y="1234245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34" name="Curved Connector 33"/>
          <p:cNvCxnSpPr>
            <a:stCxn id="8" idx="3"/>
            <a:endCxn id="31" idx="3"/>
          </p:cNvCxnSpPr>
          <p:nvPr/>
        </p:nvCxnSpPr>
        <p:spPr>
          <a:xfrm flipH="1" flipV="1">
            <a:off x="8905369" y="1483656"/>
            <a:ext cx="7034" cy="4272176"/>
          </a:xfrm>
          <a:prstGeom prst="curvedConnector3">
            <a:avLst>
              <a:gd name="adj1" fmla="val -24592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826" y="830857"/>
            <a:ext cx="63875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 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//32 bits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b;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//64 bits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//32 bits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//64 bits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e;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//16 bits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25;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6743674654783474;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3.14F;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= 4443534534.54;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'-'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"Strings are cool!"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 = a;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//Copies actual value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 = f;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//Copies reference of object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833" y="50358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3702" y="598335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21991" y="497459"/>
            <a:ext cx="2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038975" y="498749"/>
            <a:ext cx="886272" cy="49882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45600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7" idx="1"/>
          </p:cNvCxnSpPr>
          <p:nvPr/>
        </p:nvCxnSpPr>
        <p:spPr>
          <a:xfrm rot="16200000" flipH="1">
            <a:off x="8743125" y="962086"/>
            <a:ext cx="1436569" cy="10193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3"/>
            <a:endCxn id="41" idx="3"/>
          </p:cNvCxnSpPr>
          <p:nvPr/>
        </p:nvCxnSpPr>
        <p:spPr>
          <a:xfrm flipV="1">
            <a:off x="8905369" y="748160"/>
            <a:ext cx="19878" cy="1443160"/>
          </a:xfrm>
          <a:prstGeom prst="curvedConnector3">
            <a:avLst>
              <a:gd name="adj1" fmla="val 565007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2"/>
          <p:cNvSpPr txBox="1">
            <a:spLocks/>
          </p:cNvSpPr>
          <p:nvPr/>
        </p:nvSpPr>
        <p:spPr>
          <a:xfrm>
            <a:off x="4767943" y="6503254"/>
            <a:ext cx="2941130" cy="39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www.dotnetvideotutorial.com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1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6" grpId="0" animBg="1"/>
      <p:bldP spid="27" grpId="0" animBg="1"/>
      <p:bldP spid="28" grpId="0"/>
      <p:bldP spid="29" grpId="0"/>
      <p:bldP spid="31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1924</TotalTime>
  <Words>1685</Words>
  <Application>Microsoft Office PowerPoint</Application>
  <PresentationFormat>Custom</PresentationFormat>
  <Paragraphs>547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Facet</vt:lpstr>
      <vt:lpstr>Getting Started With C# Programming</vt:lpstr>
      <vt:lpstr>Slide 2</vt:lpstr>
      <vt:lpstr>First C# Program</vt:lpstr>
      <vt:lpstr>Slide 4</vt:lpstr>
      <vt:lpstr>Compilation And Execution</vt:lpstr>
      <vt:lpstr>Variables</vt:lpstr>
      <vt:lpstr>Slide 7</vt:lpstr>
      <vt:lpstr>CTS Types</vt:lpstr>
      <vt:lpstr>Slide 9</vt:lpstr>
      <vt:lpstr>Value Type</vt:lpstr>
      <vt:lpstr>Slide 11</vt:lpstr>
      <vt:lpstr>Reference Type</vt:lpstr>
      <vt:lpstr>string</vt:lpstr>
      <vt:lpstr>Slide 14</vt:lpstr>
      <vt:lpstr>dynamic</vt:lpstr>
      <vt:lpstr>Slide 16</vt:lpstr>
      <vt:lpstr>object</vt:lpstr>
      <vt:lpstr>Slide 18</vt:lpstr>
      <vt:lpstr>Type Inference</vt:lpstr>
      <vt:lpstr>Slide 20</vt:lpstr>
      <vt:lpstr>Nullable Types</vt:lpstr>
      <vt:lpstr>Slide 22</vt:lpstr>
      <vt:lpstr>Type Casting</vt:lpstr>
      <vt:lpstr>Implicit Typecasting  </vt:lpstr>
      <vt:lpstr>Explicit Typecasting</vt:lpstr>
      <vt:lpstr>Slide 26</vt:lpstr>
      <vt:lpstr>Boxing And Unboxing</vt:lpstr>
      <vt:lpstr>Slide 28</vt:lpstr>
      <vt:lpstr>Constant</vt:lpstr>
      <vt:lpstr>Slide 30</vt:lpstr>
      <vt:lpstr>Reading Input using Console.ReadLine()</vt:lpstr>
      <vt:lpstr>Slide 32</vt:lpstr>
      <vt:lpstr>Command Line Arguments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Basics - I</dc:title>
  <dc:creator>Microsoft account</dc:creator>
  <cp:lastModifiedBy>Sourabh Sen</cp:lastModifiedBy>
  <cp:revision>403</cp:revision>
  <dcterms:created xsi:type="dcterms:W3CDTF">2013-03-31T09:41:15Z</dcterms:created>
  <dcterms:modified xsi:type="dcterms:W3CDTF">2019-03-30T04:29:45Z</dcterms:modified>
</cp:coreProperties>
</file>