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9" r:id="rId5"/>
    <p:sldId id="263" r:id="rId6"/>
    <p:sldId id="260" r:id="rId7"/>
    <p:sldId id="262" r:id="rId8"/>
    <p:sldId id="271" r:id="rId9"/>
    <p:sldId id="270" r:id="rId10"/>
    <p:sldId id="268" r:id="rId11"/>
    <p:sldId id="264" r:id="rId12"/>
    <p:sldId id="265" r:id="rId13"/>
    <p:sldId id="267" r:id="rId14"/>
    <p:sldId id="261" r:id="rId15"/>
    <p:sldId id="272" r:id="rId16"/>
    <p:sldId id="276" r:id="rId17"/>
    <p:sldId id="277" r:id="rId18"/>
    <p:sldId id="278" r:id="rId19"/>
    <p:sldId id="274" r:id="rId20"/>
    <p:sldId id="279" r:id="rId21"/>
    <p:sldId id="280" r:id="rId22"/>
    <p:sldId id="281" r:id="rId23"/>
    <p:sldId id="273" r:id="rId24"/>
    <p:sldId id="275" r:id="rId25"/>
    <p:sldId id="282" r:id="rId26"/>
    <p:sldId id="285" r:id="rId27"/>
    <p:sldId id="286" r:id="rId28"/>
    <p:sldId id="287" r:id="rId29"/>
    <p:sldId id="288" r:id="rId30"/>
    <p:sldId id="289" r:id="rId31"/>
    <p:sldId id="290" r:id="rId32"/>
    <p:sldId id="292" r:id="rId33"/>
    <p:sldId id="284" r:id="rId34"/>
    <p:sldId id="295" r:id="rId35"/>
    <p:sldId id="296" r:id="rId36"/>
    <p:sldId id="291" r:id="rId37"/>
    <p:sldId id="293" r:id="rId38"/>
    <p:sldId id="297" r:id="rId39"/>
    <p:sldId id="294" r:id="rId40"/>
    <p:sldId id="298" r:id="rId41"/>
    <p:sldId id="299" r:id="rId42"/>
    <p:sldId id="300" r:id="rId43"/>
    <p:sldId id="301" r:id="rId44"/>
    <p:sldId id="302" r:id="rId4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5" d="100"/>
          <a:sy n="75" d="100"/>
        </p:scale>
        <p:origin x="75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cluser\OneDrive\ruby\magFunc20-80.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cluser\OneDrive\ruby\freq\hasc-20150329-131924-mag-pca.csv-lowpass.csv-127.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en\Desktop\src\result\result\75cm\waist-front\hasc-20150329-184345-mag-pca.csv-lowpass.csv-sp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cluser\OneDrive\ruby\hascData\result\50cm\pocket\direction1\hasc-20150330-104932-mag-pca.csv-lowpass.csv-spA.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cluser\OneDrive\ruby\hascData\result\50cm\waist-side\direction2\hasc-20150329-131924-mag-pca.csv-lowpass.csv-spA.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cluser\OneDrive\ruby\hascData\result\50cm\pocket\direction1\hasc-20150330-104932-mag-pca.csv-lowpass.csv-spA.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cluser\OneDrive\ruby\hascData\result\50cm\waist-side\direction2\hasc-20150329-131924-mag-pca.csv-lowpass.csv-spA.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'magFunc20-80'!$A$401:$A$1010</c:f>
              <c:numCache>
                <c:formatCode>General</c:formatCode>
                <c:ptCount val="610"/>
                <c:pt idx="0">
                  <c:v>400</c:v>
                </c:pt>
                <c:pt idx="1">
                  <c:v>401</c:v>
                </c:pt>
                <c:pt idx="2">
                  <c:v>402</c:v>
                </c:pt>
                <c:pt idx="3">
                  <c:v>403</c:v>
                </c:pt>
                <c:pt idx="4">
                  <c:v>404</c:v>
                </c:pt>
                <c:pt idx="5">
                  <c:v>405</c:v>
                </c:pt>
                <c:pt idx="6">
                  <c:v>406</c:v>
                </c:pt>
                <c:pt idx="7">
                  <c:v>407</c:v>
                </c:pt>
                <c:pt idx="8">
                  <c:v>408</c:v>
                </c:pt>
                <c:pt idx="9">
                  <c:v>409</c:v>
                </c:pt>
                <c:pt idx="10">
                  <c:v>410</c:v>
                </c:pt>
                <c:pt idx="11">
                  <c:v>411</c:v>
                </c:pt>
                <c:pt idx="12">
                  <c:v>412</c:v>
                </c:pt>
                <c:pt idx="13">
                  <c:v>413</c:v>
                </c:pt>
                <c:pt idx="14">
                  <c:v>414</c:v>
                </c:pt>
                <c:pt idx="15">
                  <c:v>415</c:v>
                </c:pt>
                <c:pt idx="16">
                  <c:v>416</c:v>
                </c:pt>
                <c:pt idx="17">
                  <c:v>417</c:v>
                </c:pt>
                <c:pt idx="18">
                  <c:v>418</c:v>
                </c:pt>
                <c:pt idx="19">
                  <c:v>419</c:v>
                </c:pt>
                <c:pt idx="20">
                  <c:v>420</c:v>
                </c:pt>
                <c:pt idx="21">
                  <c:v>421</c:v>
                </c:pt>
                <c:pt idx="22">
                  <c:v>422</c:v>
                </c:pt>
                <c:pt idx="23">
                  <c:v>423</c:v>
                </c:pt>
                <c:pt idx="24">
                  <c:v>424</c:v>
                </c:pt>
                <c:pt idx="25">
                  <c:v>425</c:v>
                </c:pt>
                <c:pt idx="26">
                  <c:v>426</c:v>
                </c:pt>
                <c:pt idx="27">
                  <c:v>427</c:v>
                </c:pt>
                <c:pt idx="28">
                  <c:v>428</c:v>
                </c:pt>
                <c:pt idx="29">
                  <c:v>429</c:v>
                </c:pt>
                <c:pt idx="30">
                  <c:v>430</c:v>
                </c:pt>
                <c:pt idx="31">
                  <c:v>431</c:v>
                </c:pt>
                <c:pt idx="32">
                  <c:v>432</c:v>
                </c:pt>
                <c:pt idx="33">
                  <c:v>433</c:v>
                </c:pt>
                <c:pt idx="34">
                  <c:v>434</c:v>
                </c:pt>
                <c:pt idx="35">
                  <c:v>435</c:v>
                </c:pt>
                <c:pt idx="36">
                  <c:v>436</c:v>
                </c:pt>
                <c:pt idx="37">
                  <c:v>437</c:v>
                </c:pt>
                <c:pt idx="38">
                  <c:v>438</c:v>
                </c:pt>
                <c:pt idx="39">
                  <c:v>439</c:v>
                </c:pt>
                <c:pt idx="40">
                  <c:v>440</c:v>
                </c:pt>
                <c:pt idx="41">
                  <c:v>441</c:v>
                </c:pt>
                <c:pt idx="42">
                  <c:v>442</c:v>
                </c:pt>
                <c:pt idx="43">
                  <c:v>443</c:v>
                </c:pt>
                <c:pt idx="44">
                  <c:v>444</c:v>
                </c:pt>
                <c:pt idx="45">
                  <c:v>445</c:v>
                </c:pt>
                <c:pt idx="46">
                  <c:v>446</c:v>
                </c:pt>
                <c:pt idx="47">
                  <c:v>447</c:v>
                </c:pt>
                <c:pt idx="48">
                  <c:v>448</c:v>
                </c:pt>
                <c:pt idx="49">
                  <c:v>449</c:v>
                </c:pt>
                <c:pt idx="50">
                  <c:v>450</c:v>
                </c:pt>
                <c:pt idx="51">
                  <c:v>451</c:v>
                </c:pt>
                <c:pt idx="52">
                  <c:v>452</c:v>
                </c:pt>
                <c:pt idx="53">
                  <c:v>453</c:v>
                </c:pt>
                <c:pt idx="54">
                  <c:v>454</c:v>
                </c:pt>
                <c:pt idx="55">
                  <c:v>455</c:v>
                </c:pt>
                <c:pt idx="56">
                  <c:v>456</c:v>
                </c:pt>
                <c:pt idx="57">
                  <c:v>457</c:v>
                </c:pt>
                <c:pt idx="58">
                  <c:v>458</c:v>
                </c:pt>
                <c:pt idx="59">
                  <c:v>459</c:v>
                </c:pt>
                <c:pt idx="60">
                  <c:v>460</c:v>
                </c:pt>
                <c:pt idx="61">
                  <c:v>461</c:v>
                </c:pt>
                <c:pt idx="62">
                  <c:v>462</c:v>
                </c:pt>
                <c:pt idx="63">
                  <c:v>463</c:v>
                </c:pt>
                <c:pt idx="64">
                  <c:v>464</c:v>
                </c:pt>
                <c:pt idx="65">
                  <c:v>465</c:v>
                </c:pt>
                <c:pt idx="66">
                  <c:v>466</c:v>
                </c:pt>
                <c:pt idx="67">
                  <c:v>467</c:v>
                </c:pt>
                <c:pt idx="68">
                  <c:v>468</c:v>
                </c:pt>
                <c:pt idx="69">
                  <c:v>469</c:v>
                </c:pt>
                <c:pt idx="70">
                  <c:v>470</c:v>
                </c:pt>
                <c:pt idx="71">
                  <c:v>471</c:v>
                </c:pt>
                <c:pt idx="72">
                  <c:v>472</c:v>
                </c:pt>
                <c:pt idx="73">
                  <c:v>473</c:v>
                </c:pt>
                <c:pt idx="74">
                  <c:v>474</c:v>
                </c:pt>
                <c:pt idx="75">
                  <c:v>475</c:v>
                </c:pt>
                <c:pt idx="76">
                  <c:v>476</c:v>
                </c:pt>
                <c:pt idx="77">
                  <c:v>477</c:v>
                </c:pt>
                <c:pt idx="78">
                  <c:v>478</c:v>
                </c:pt>
                <c:pt idx="79">
                  <c:v>479</c:v>
                </c:pt>
                <c:pt idx="80">
                  <c:v>480</c:v>
                </c:pt>
                <c:pt idx="81">
                  <c:v>481</c:v>
                </c:pt>
                <c:pt idx="82">
                  <c:v>482</c:v>
                </c:pt>
                <c:pt idx="83">
                  <c:v>483</c:v>
                </c:pt>
                <c:pt idx="84">
                  <c:v>484</c:v>
                </c:pt>
                <c:pt idx="85">
                  <c:v>485</c:v>
                </c:pt>
                <c:pt idx="86">
                  <c:v>486</c:v>
                </c:pt>
                <c:pt idx="87">
                  <c:v>487</c:v>
                </c:pt>
                <c:pt idx="88">
                  <c:v>488</c:v>
                </c:pt>
                <c:pt idx="89">
                  <c:v>489</c:v>
                </c:pt>
                <c:pt idx="90">
                  <c:v>490</c:v>
                </c:pt>
                <c:pt idx="91">
                  <c:v>491</c:v>
                </c:pt>
                <c:pt idx="92">
                  <c:v>492</c:v>
                </c:pt>
                <c:pt idx="93">
                  <c:v>493</c:v>
                </c:pt>
                <c:pt idx="94">
                  <c:v>494</c:v>
                </c:pt>
                <c:pt idx="95">
                  <c:v>495</c:v>
                </c:pt>
                <c:pt idx="96">
                  <c:v>496</c:v>
                </c:pt>
                <c:pt idx="97">
                  <c:v>497</c:v>
                </c:pt>
                <c:pt idx="98">
                  <c:v>498</c:v>
                </c:pt>
                <c:pt idx="99">
                  <c:v>499</c:v>
                </c:pt>
                <c:pt idx="100">
                  <c:v>500</c:v>
                </c:pt>
                <c:pt idx="101">
                  <c:v>501</c:v>
                </c:pt>
                <c:pt idx="102">
                  <c:v>502</c:v>
                </c:pt>
                <c:pt idx="103">
                  <c:v>503</c:v>
                </c:pt>
                <c:pt idx="104">
                  <c:v>504</c:v>
                </c:pt>
                <c:pt idx="105">
                  <c:v>505</c:v>
                </c:pt>
                <c:pt idx="106">
                  <c:v>506</c:v>
                </c:pt>
                <c:pt idx="107">
                  <c:v>507</c:v>
                </c:pt>
                <c:pt idx="108">
                  <c:v>508</c:v>
                </c:pt>
                <c:pt idx="109">
                  <c:v>509</c:v>
                </c:pt>
                <c:pt idx="110">
                  <c:v>510</c:v>
                </c:pt>
                <c:pt idx="111">
                  <c:v>511</c:v>
                </c:pt>
                <c:pt idx="112">
                  <c:v>512</c:v>
                </c:pt>
                <c:pt idx="113">
                  <c:v>513</c:v>
                </c:pt>
                <c:pt idx="114">
                  <c:v>514</c:v>
                </c:pt>
                <c:pt idx="115">
                  <c:v>515</c:v>
                </c:pt>
                <c:pt idx="116">
                  <c:v>516</c:v>
                </c:pt>
                <c:pt idx="117">
                  <c:v>517</c:v>
                </c:pt>
                <c:pt idx="118">
                  <c:v>518</c:v>
                </c:pt>
                <c:pt idx="119">
                  <c:v>519</c:v>
                </c:pt>
                <c:pt idx="120">
                  <c:v>520</c:v>
                </c:pt>
                <c:pt idx="121">
                  <c:v>521</c:v>
                </c:pt>
                <c:pt idx="122">
                  <c:v>522</c:v>
                </c:pt>
                <c:pt idx="123">
                  <c:v>523</c:v>
                </c:pt>
                <c:pt idx="124">
                  <c:v>524</c:v>
                </c:pt>
                <c:pt idx="125">
                  <c:v>525</c:v>
                </c:pt>
                <c:pt idx="126">
                  <c:v>526</c:v>
                </c:pt>
                <c:pt idx="127">
                  <c:v>527</c:v>
                </c:pt>
                <c:pt idx="128">
                  <c:v>528</c:v>
                </c:pt>
                <c:pt idx="129">
                  <c:v>529</c:v>
                </c:pt>
                <c:pt idx="130">
                  <c:v>530</c:v>
                </c:pt>
                <c:pt idx="131">
                  <c:v>531</c:v>
                </c:pt>
                <c:pt idx="132">
                  <c:v>532</c:v>
                </c:pt>
                <c:pt idx="133">
                  <c:v>533</c:v>
                </c:pt>
                <c:pt idx="134">
                  <c:v>534</c:v>
                </c:pt>
                <c:pt idx="135">
                  <c:v>535</c:v>
                </c:pt>
                <c:pt idx="136">
                  <c:v>536</c:v>
                </c:pt>
                <c:pt idx="137">
                  <c:v>537</c:v>
                </c:pt>
                <c:pt idx="138">
                  <c:v>538</c:v>
                </c:pt>
                <c:pt idx="139">
                  <c:v>539</c:v>
                </c:pt>
                <c:pt idx="140">
                  <c:v>540</c:v>
                </c:pt>
                <c:pt idx="141">
                  <c:v>541</c:v>
                </c:pt>
                <c:pt idx="142">
                  <c:v>542</c:v>
                </c:pt>
                <c:pt idx="143">
                  <c:v>543</c:v>
                </c:pt>
                <c:pt idx="144">
                  <c:v>544</c:v>
                </c:pt>
                <c:pt idx="145">
                  <c:v>545</c:v>
                </c:pt>
                <c:pt idx="146">
                  <c:v>546</c:v>
                </c:pt>
                <c:pt idx="147">
                  <c:v>547</c:v>
                </c:pt>
                <c:pt idx="148">
                  <c:v>548</c:v>
                </c:pt>
                <c:pt idx="149">
                  <c:v>549</c:v>
                </c:pt>
                <c:pt idx="150">
                  <c:v>550</c:v>
                </c:pt>
                <c:pt idx="151">
                  <c:v>551</c:v>
                </c:pt>
                <c:pt idx="152">
                  <c:v>552</c:v>
                </c:pt>
                <c:pt idx="153">
                  <c:v>553</c:v>
                </c:pt>
                <c:pt idx="154">
                  <c:v>554</c:v>
                </c:pt>
                <c:pt idx="155">
                  <c:v>555</c:v>
                </c:pt>
                <c:pt idx="156">
                  <c:v>556</c:v>
                </c:pt>
                <c:pt idx="157">
                  <c:v>557</c:v>
                </c:pt>
                <c:pt idx="158">
                  <c:v>558</c:v>
                </c:pt>
                <c:pt idx="159">
                  <c:v>559</c:v>
                </c:pt>
                <c:pt idx="160">
                  <c:v>560</c:v>
                </c:pt>
                <c:pt idx="161">
                  <c:v>561</c:v>
                </c:pt>
                <c:pt idx="162">
                  <c:v>562</c:v>
                </c:pt>
                <c:pt idx="163">
                  <c:v>563</c:v>
                </c:pt>
                <c:pt idx="164">
                  <c:v>564</c:v>
                </c:pt>
                <c:pt idx="165">
                  <c:v>565</c:v>
                </c:pt>
                <c:pt idx="166">
                  <c:v>566</c:v>
                </c:pt>
                <c:pt idx="167">
                  <c:v>567</c:v>
                </c:pt>
                <c:pt idx="168">
                  <c:v>568</c:v>
                </c:pt>
                <c:pt idx="169">
                  <c:v>569</c:v>
                </c:pt>
                <c:pt idx="170">
                  <c:v>570</c:v>
                </c:pt>
                <c:pt idx="171">
                  <c:v>571</c:v>
                </c:pt>
                <c:pt idx="172">
                  <c:v>572</c:v>
                </c:pt>
                <c:pt idx="173">
                  <c:v>573</c:v>
                </c:pt>
                <c:pt idx="174">
                  <c:v>574</c:v>
                </c:pt>
                <c:pt idx="175">
                  <c:v>575</c:v>
                </c:pt>
                <c:pt idx="176">
                  <c:v>576</c:v>
                </c:pt>
                <c:pt idx="177">
                  <c:v>577</c:v>
                </c:pt>
                <c:pt idx="178">
                  <c:v>578</c:v>
                </c:pt>
                <c:pt idx="179">
                  <c:v>579</c:v>
                </c:pt>
                <c:pt idx="180">
                  <c:v>580</c:v>
                </c:pt>
                <c:pt idx="181">
                  <c:v>581</c:v>
                </c:pt>
                <c:pt idx="182">
                  <c:v>582</c:v>
                </c:pt>
                <c:pt idx="183">
                  <c:v>583</c:v>
                </c:pt>
                <c:pt idx="184">
                  <c:v>584</c:v>
                </c:pt>
                <c:pt idx="185">
                  <c:v>585</c:v>
                </c:pt>
                <c:pt idx="186">
                  <c:v>586</c:v>
                </c:pt>
                <c:pt idx="187">
                  <c:v>587</c:v>
                </c:pt>
                <c:pt idx="188">
                  <c:v>588</c:v>
                </c:pt>
                <c:pt idx="189">
                  <c:v>589</c:v>
                </c:pt>
                <c:pt idx="190">
                  <c:v>590</c:v>
                </c:pt>
                <c:pt idx="191">
                  <c:v>591</c:v>
                </c:pt>
                <c:pt idx="192">
                  <c:v>592</c:v>
                </c:pt>
                <c:pt idx="193">
                  <c:v>593</c:v>
                </c:pt>
                <c:pt idx="194">
                  <c:v>594</c:v>
                </c:pt>
                <c:pt idx="195">
                  <c:v>595</c:v>
                </c:pt>
                <c:pt idx="196">
                  <c:v>596</c:v>
                </c:pt>
                <c:pt idx="197">
                  <c:v>597</c:v>
                </c:pt>
                <c:pt idx="198">
                  <c:v>598</c:v>
                </c:pt>
                <c:pt idx="199">
                  <c:v>599</c:v>
                </c:pt>
                <c:pt idx="200">
                  <c:v>600</c:v>
                </c:pt>
                <c:pt idx="201">
                  <c:v>601</c:v>
                </c:pt>
                <c:pt idx="202">
                  <c:v>602</c:v>
                </c:pt>
                <c:pt idx="203">
                  <c:v>603</c:v>
                </c:pt>
                <c:pt idx="204">
                  <c:v>604</c:v>
                </c:pt>
                <c:pt idx="205">
                  <c:v>605</c:v>
                </c:pt>
                <c:pt idx="206">
                  <c:v>606</c:v>
                </c:pt>
                <c:pt idx="207">
                  <c:v>607</c:v>
                </c:pt>
                <c:pt idx="208">
                  <c:v>608</c:v>
                </c:pt>
                <c:pt idx="209">
                  <c:v>609</c:v>
                </c:pt>
                <c:pt idx="210">
                  <c:v>610</c:v>
                </c:pt>
                <c:pt idx="211">
                  <c:v>611</c:v>
                </c:pt>
                <c:pt idx="212">
                  <c:v>612</c:v>
                </c:pt>
                <c:pt idx="213">
                  <c:v>613</c:v>
                </c:pt>
                <c:pt idx="214">
                  <c:v>614</c:v>
                </c:pt>
                <c:pt idx="215">
                  <c:v>615</c:v>
                </c:pt>
                <c:pt idx="216">
                  <c:v>616</c:v>
                </c:pt>
                <c:pt idx="217">
                  <c:v>617</c:v>
                </c:pt>
                <c:pt idx="218">
                  <c:v>618</c:v>
                </c:pt>
                <c:pt idx="219">
                  <c:v>619</c:v>
                </c:pt>
                <c:pt idx="220">
                  <c:v>620</c:v>
                </c:pt>
                <c:pt idx="221">
                  <c:v>621</c:v>
                </c:pt>
                <c:pt idx="222">
                  <c:v>622</c:v>
                </c:pt>
                <c:pt idx="223">
                  <c:v>623</c:v>
                </c:pt>
                <c:pt idx="224">
                  <c:v>624</c:v>
                </c:pt>
                <c:pt idx="225">
                  <c:v>625</c:v>
                </c:pt>
                <c:pt idx="226">
                  <c:v>626</c:v>
                </c:pt>
                <c:pt idx="227">
                  <c:v>627</c:v>
                </c:pt>
                <c:pt idx="228">
                  <c:v>628</c:v>
                </c:pt>
                <c:pt idx="229">
                  <c:v>629</c:v>
                </c:pt>
                <c:pt idx="230">
                  <c:v>630</c:v>
                </c:pt>
                <c:pt idx="231">
                  <c:v>631</c:v>
                </c:pt>
                <c:pt idx="232">
                  <c:v>632</c:v>
                </c:pt>
                <c:pt idx="233">
                  <c:v>633</c:v>
                </c:pt>
                <c:pt idx="234">
                  <c:v>634</c:v>
                </c:pt>
                <c:pt idx="235">
                  <c:v>635</c:v>
                </c:pt>
                <c:pt idx="236">
                  <c:v>636</c:v>
                </c:pt>
                <c:pt idx="237">
                  <c:v>637</c:v>
                </c:pt>
                <c:pt idx="238">
                  <c:v>638</c:v>
                </c:pt>
                <c:pt idx="239">
                  <c:v>639</c:v>
                </c:pt>
                <c:pt idx="240">
                  <c:v>640</c:v>
                </c:pt>
                <c:pt idx="241">
                  <c:v>641</c:v>
                </c:pt>
                <c:pt idx="242">
                  <c:v>642</c:v>
                </c:pt>
                <c:pt idx="243">
                  <c:v>643</c:v>
                </c:pt>
                <c:pt idx="244">
                  <c:v>644</c:v>
                </c:pt>
                <c:pt idx="245">
                  <c:v>645</c:v>
                </c:pt>
                <c:pt idx="246">
                  <c:v>646</c:v>
                </c:pt>
                <c:pt idx="247">
                  <c:v>647</c:v>
                </c:pt>
                <c:pt idx="248">
                  <c:v>648</c:v>
                </c:pt>
                <c:pt idx="249">
                  <c:v>649</c:v>
                </c:pt>
                <c:pt idx="250">
                  <c:v>650</c:v>
                </c:pt>
                <c:pt idx="251">
                  <c:v>651</c:v>
                </c:pt>
                <c:pt idx="252">
                  <c:v>652</c:v>
                </c:pt>
                <c:pt idx="253">
                  <c:v>653</c:v>
                </c:pt>
                <c:pt idx="254">
                  <c:v>654</c:v>
                </c:pt>
                <c:pt idx="255">
                  <c:v>655</c:v>
                </c:pt>
                <c:pt idx="256">
                  <c:v>656</c:v>
                </c:pt>
                <c:pt idx="257">
                  <c:v>657</c:v>
                </c:pt>
                <c:pt idx="258">
                  <c:v>658</c:v>
                </c:pt>
                <c:pt idx="259">
                  <c:v>659</c:v>
                </c:pt>
                <c:pt idx="260">
                  <c:v>660</c:v>
                </c:pt>
                <c:pt idx="261">
                  <c:v>661</c:v>
                </c:pt>
                <c:pt idx="262">
                  <c:v>662</c:v>
                </c:pt>
                <c:pt idx="263">
                  <c:v>663</c:v>
                </c:pt>
                <c:pt idx="264">
                  <c:v>664</c:v>
                </c:pt>
                <c:pt idx="265">
                  <c:v>665</c:v>
                </c:pt>
                <c:pt idx="266">
                  <c:v>666</c:v>
                </c:pt>
                <c:pt idx="267">
                  <c:v>667</c:v>
                </c:pt>
                <c:pt idx="268">
                  <c:v>668</c:v>
                </c:pt>
                <c:pt idx="269">
                  <c:v>669</c:v>
                </c:pt>
                <c:pt idx="270">
                  <c:v>670</c:v>
                </c:pt>
                <c:pt idx="271">
                  <c:v>671</c:v>
                </c:pt>
                <c:pt idx="272">
                  <c:v>672</c:v>
                </c:pt>
                <c:pt idx="273">
                  <c:v>673</c:v>
                </c:pt>
                <c:pt idx="274">
                  <c:v>674</c:v>
                </c:pt>
                <c:pt idx="275">
                  <c:v>675</c:v>
                </c:pt>
                <c:pt idx="276">
                  <c:v>676</c:v>
                </c:pt>
                <c:pt idx="277">
                  <c:v>677</c:v>
                </c:pt>
                <c:pt idx="278">
                  <c:v>678</c:v>
                </c:pt>
                <c:pt idx="279">
                  <c:v>679</c:v>
                </c:pt>
                <c:pt idx="280">
                  <c:v>680</c:v>
                </c:pt>
                <c:pt idx="281">
                  <c:v>681</c:v>
                </c:pt>
                <c:pt idx="282">
                  <c:v>682</c:v>
                </c:pt>
                <c:pt idx="283">
                  <c:v>683</c:v>
                </c:pt>
                <c:pt idx="284">
                  <c:v>684</c:v>
                </c:pt>
                <c:pt idx="285">
                  <c:v>685</c:v>
                </c:pt>
                <c:pt idx="286">
                  <c:v>686</c:v>
                </c:pt>
                <c:pt idx="287">
                  <c:v>687</c:v>
                </c:pt>
                <c:pt idx="288">
                  <c:v>688</c:v>
                </c:pt>
                <c:pt idx="289">
                  <c:v>689</c:v>
                </c:pt>
                <c:pt idx="290">
                  <c:v>690</c:v>
                </c:pt>
                <c:pt idx="291">
                  <c:v>691</c:v>
                </c:pt>
                <c:pt idx="292">
                  <c:v>692</c:v>
                </c:pt>
                <c:pt idx="293">
                  <c:v>693</c:v>
                </c:pt>
                <c:pt idx="294">
                  <c:v>694</c:v>
                </c:pt>
                <c:pt idx="295">
                  <c:v>695</c:v>
                </c:pt>
                <c:pt idx="296">
                  <c:v>696</c:v>
                </c:pt>
                <c:pt idx="297">
                  <c:v>697</c:v>
                </c:pt>
                <c:pt idx="298">
                  <c:v>698</c:v>
                </c:pt>
                <c:pt idx="299">
                  <c:v>699</c:v>
                </c:pt>
                <c:pt idx="300">
                  <c:v>700</c:v>
                </c:pt>
                <c:pt idx="301">
                  <c:v>701</c:v>
                </c:pt>
                <c:pt idx="302">
                  <c:v>702</c:v>
                </c:pt>
                <c:pt idx="303">
                  <c:v>703</c:v>
                </c:pt>
                <c:pt idx="304">
                  <c:v>704</c:v>
                </c:pt>
                <c:pt idx="305">
                  <c:v>705</c:v>
                </c:pt>
                <c:pt idx="306">
                  <c:v>706</c:v>
                </c:pt>
                <c:pt idx="307">
                  <c:v>707</c:v>
                </c:pt>
                <c:pt idx="308">
                  <c:v>708</c:v>
                </c:pt>
                <c:pt idx="309">
                  <c:v>709</c:v>
                </c:pt>
                <c:pt idx="310">
                  <c:v>710</c:v>
                </c:pt>
                <c:pt idx="311">
                  <c:v>711</c:v>
                </c:pt>
                <c:pt idx="312">
                  <c:v>712</c:v>
                </c:pt>
                <c:pt idx="313">
                  <c:v>713</c:v>
                </c:pt>
                <c:pt idx="314">
                  <c:v>714</c:v>
                </c:pt>
                <c:pt idx="315">
                  <c:v>715</c:v>
                </c:pt>
                <c:pt idx="316">
                  <c:v>716</c:v>
                </c:pt>
                <c:pt idx="317">
                  <c:v>717</c:v>
                </c:pt>
                <c:pt idx="318">
                  <c:v>718</c:v>
                </c:pt>
                <c:pt idx="319">
                  <c:v>719</c:v>
                </c:pt>
                <c:pt idx="320">
                  <c:v>720</c:v>
                </c:pt>
                <c:pt idx="321">
                  <c:v>721</c:v>
                </c:pt>
                <c:pt idx="322">
                  <c:v>722</c:v>
                </c:pt>
                <c:pt idx="323">
                  <c:v>723</c:v>
                </c:pt>
                <c:pt idx="324">
                  <c:v>724</c:v>
                </c:pt>
                <c:pt idx="325">
                  <c:v>725</c:v>
                </c:pt>
                <c:pt idx="326">
                  <c:v>726</c:v>
                </c:pt>
                <c:pt idx="327">
                  <c:v>727</c:v>
                </c:pt>
                <c:pt idx="328">
                  <c:v>728</c:v>
                </c:pt>
                <c:pt idx="329">
                  <c:v>729</c:v>
                </c:pt>
                <c:pt idx="330">
                  <c:v>730</c:v>
                </c:pt>
                <c:pt idx="331">
                  <c:v>731</c:v>
                </c:pt>
                <c:pt idx="332">
                  <c:v>732</c:v>
                </c:pt>
                <c:pt idx="333">
                  <c:v>733</c:v>
                </c:pt>
                <c:pt idx="334">
                  <c:v>734</c:v>
                </c:pt>
                <c:pt idx="335">
                  <c:v>735</c:v>
                </c:pt>
                <c:pt idx="336">
                  <c:v>736</c:v>
                </c:pt>
                <c:pt idx="337">
                  <c:v>737</c:v>
                </c:pt>
                <c:pt idx="338">
                  <c:v>738</c:v>
                </c:pt>
                <c:pt idx="339">
                  <c:v>739</c:v>
                </c:pt>
                <c:pt idx="340">
                  <c:v>740</c:v>
                </c:pt>
                <c:pt idx="341">
                  <c:v>741</c:v>
                </c:pt>
                <c:pt idx="342">
                  <c:v>742</c:v>
                </c:pt>
                <c:pt idx="343">
                  <c:v>743</c:v>
                </c:pt>
                <c:pt idx="344">
                  <c:v>744</c:v>
                </c:pt>
                <c:pt idx="345">
                  <c:v>745</c:v>
                </c:pt>
                <c:pt idx="346">
                  <c:v>746</c:v>
                </c:pt>
                <c:pt idx="347">
                  <c:v>747</c:v>
                </c:pt>
                <c:pt idx="348">
                  <c:v>748</c:v>
                </c:pt>
                <c:pt idx="349">
                  <c:v>749</c:v>
                </c:pt>
                <c:pt idx="350">
                  <c:v>750</c:v>
                </c:pt>
                <c:pt idx="351">
                  <c:v>751</c:v>
                </c:pt>
                <c:pt idx="352">
                  <c:v>752</c:v>
                </c:pt>
                <c:pt idx="353">
                  <c:v>753</c:v>
                </c:pt>
                <c:pt idx="354">
                  <c:v>754</c:v>
                </c:pt>
                <c:pt idx="355">
                  <c:v>755</c:v>
                </c:pt>
                <c:pt idx="356">
                  <c:v>756</c:v>
                </c:pt>
                <c:pt idx="357">
                  <c:v>757</c:v>
                </c:pt>
                <c:pt idx="358">
                  <c:v>758</c:v>
                </c:pt>
                <c:pt idx="359">
                  <c:v>759</c:v>
                </c:pt>
                <c:pt idx="360">
                  <c:v>760</c:v>
                </c:pt>
                <c:pt idx="361">
                  <c:v>761</c:v>
                </c:pt>
                <c:pt idx="362">
                  <c:v>762</c:v>
                </c:pt>
                <c:pt idx="363">
                  <c:v>763</c:v>
                </c:pt>
                <c:pt idx="364">
                  <c:v>764</c:v>
                </c:pt>
                <c:pt idx="365">
                  <c:v>765</c:v>
                </c:pt>
                <c:pt idx="366">
                  <c:v>766</c:v>
                </c:pt>
                <c:pt idx="367">
                  <c:v>767</c:v>
                </c:pt>
                <c:pt idx="368">
                  <c:v>768</c:v>
                </c:pt>
                <c:pt idx="369">
                  <c:v>769</c:v>
                </c:pt>
                <c:pt idx="370">
                  <c:v>770</c:v>
                </c:pt>
                <c:pt idx="371">
                  <c:v>771</c:v>
                </c:pt>
                <c:pt idx="372">
                  <c:v>772</c:v>
                </c:pt>
                <c:pt idx="373">
                  <c:v>773</c:v>
                </c:pt>
                <c:pt idx="374">
                  <c:v>774</c:v>
                </c:pt>
                <c:pt idx="375">
                  <c:v>775</c:v>
                </c:pt>
                <c:pt idx="376">
                  <c:v>776</c:v>
                </c:pt>
                <c:pt idx="377">
                  <c:v>777</c:v>
                </c:pt>
                <c:pt idx="378">
                  <c:v>778</c:v>
                </c:pt>
                <c:pt idx="379">
                  <c:v>779</c:v>
                </c:pt>
                <c:pt idx="380">
                  <c:v>780</c:v>
                </c:pt>
                <c:pt idx="381">
                  <c:v>781</c:v>
                </c:pt>
                <c:pt idx="382">
                  <c:v>782</c:v>
                </c:pt>
                <c:pt idx="383">
                  <c:v>783</c:v>
                </c:pt>
                <c:pt idx="384">
                  <c:v>784</c:v>
                </c:pt>
                <c:pt idx="385">
                  <c:v>785</c:v>
                </c:pt>
                <c:pt idx="386">
                  <c:v>786</c:v>
                </c:pt>
                <c:pt idx="387">
                  <c:v>787</c:v>
                </c:pt>
                <c:pt idx="388">
                  <c:v>788</c:v>
                </c:pt>
                <c:pt idx="389">
                  <c:v>789</c:v>
                </c:pt>
                <c:pt idx="390">
                  <c:v>790</c:v>
                </c:pt>
                <c:pt idx="391">
                  <c:v>791</c:v>
                </c:pt>
                <c:pt idx="392">
                  <c:v>792</c:v>
                </c:pt>
                <c:pt idx="393">
                  <c:v>793</c:v>
                </c:pt>
                <c:pt idx="394">
                  <c:v>794</c:v>
                </c:pt>
                <c:pt idx="395">
                  <c:v>795</c:v>
                </c:pt>
                <c:pt idx="396">
                  <c:v>796</c:v>
                </c:pt>
                <c:pt idx="397">
                  <c:v>797</c:v>
                </c:pt>
                <c:pt idx="398">
                  <c:v>798</c:v>
                </c:pt>
                <c:pt idx="399">
                  <c:v>799</c:v>
                </c:pt>
                <c:pt idx="400">
                  <c:v>800</c:v>
                </c:pt>
                <c:pt idx="401">
                  <c:v>801</c:v>
                </c:pt>
                <c:pt idx="402">
                  <c:v>802</c:v>
                </c:pt>
                <c:pt idx="403">
                  <c:v>803</c:v>
                </c:pt>
                <c:pt idx="404">
                  <c:v>804</c:v>
                </c:pt>
                <c:pt idx="405">
                  <c:v>805</c:v>
                </c:pt>
                <c:pt idx="406">
                  <c:v>806</c:v>
                </c:pt>
                <c:pt idx="407">
                  <c:v>807</c:v>
                </c:pt>
                <c:pt idx="408">
                  <c:v>808</c:v>
                </c:pt>
                <c:pt idx="409">
                  <c:v>809</c:v>
                </c:pt>
                <c:pt idx="410">
                  <c:v>810</c:v>
                </c:pt>
                <c:pt idx="411">
                  <c:v>811</c:v>
                </c:pt>
                <c:pt idx="412">
                  <c:v>812</c:v>
                </c:pt>
                <c:pt idx="413">
                  <c:v>813</c:v>
                </c:pt>
                <c:pt idx="414">
                  <c:v>814</c:v>
                </c:pt>
                <c:pt idx="415">
                  <c:v>815</c:v>
                </c:pt>
                <c:pt idx="416">
                  <c:v>816</c:v>
                </c:pt>
                <c:pt idx="417">
                  <c:v>817</c:v>
                </c:pt>
                <c:pt idx="418">
                  <c:v>818</c:v>
                </c:pt>
                <c:pt idx="419">
                  <c:v>819</c:v>
                </c:pt>
                <c:pt idx="420">
                  <c:v>820</c:v>
                </c:pt>
                <c:pt idx="421">
                  <c:v>821</c:v>
                </c:pt>
                <c:pt idx="422">
                  <c:v>822</c:v>
                </c:pt>
                <c:pt idx="423">
                  <c:v>823</c:v>
                </c:pt>
                <c:pt idx="424">
                  <c:v>824</c:v>
                </c:pt>
                <c:pt idx="425">
                  <c:v>825</c:v>
                </c:pt>
                <c:pt idx="426">
                  <c:v>826</c:v>
                </c:pt>
                <c:pt idx="427">
                  <c:v>827</c:v>
                </c:pt>
                <c:pt idx="428">
                  <c:v>828</c:v>
                </c:pt>
                <c:pt idx="429">
                  <c:v>829</c:v>
                </c:pt>
                <c:pt idx="430">
                  <c:v>830</c:v>
                </c:pt>
                <c:pt idx="431">
                  <c:v>831</c:v>
                </c:pt>
                <c:pt idx="432">
                  <c:v>832</c:v>
                </c:pt>
                <c:pt idx="433">
                  <c:v>833</c:v>
                </c:pt>
                <c:pt idx="434">
                  <c:v>834</c:v>
                </c:pt>
                <c:pt idx="435">
                  <c:v>835</c:v>
                </c:pt>
                <c:pt idx="436">
                  <c:v>836</c:v>
                </c:pt>
                <c:pt idx="437">
                  <c:v>837</c:v>
                </c:pt>
                <c:pt idx="438">
                  <c:v>838</c:v>
                </c:pt>
                <c:pt idx="439">
                  <c:v>839</c:v>
                </c:pt>
                <c:pt idx="440">
                  <c:v>840</c:v>
                </c:pt>
                <c:pt idx="441">
                  <c:v>841</c:v>
                </c:pt>
                <c:pt idx="442">
                  <c:v>842</c:v>
                </c:pt>
                <c:pt idx="443">
                  <c:v>843</c:v>
                </c:pt>
                <c:pt idx="444">
                  <c:v>844</c:v>
                </c:pt>
                <c:pt idx="445">
                  <c:v>845</c:v>
                </c:pt>
                <c:pt idx="446">
                  <c:v>846</c:v>
                </c:pt>
                <c:pt idx="447">
                  <c:v>847</c:v>
                </c:pt>
                <c:pt idx="448">
                  <c:v>848</c:v>
                </c:pt>
                <c:pt idx="449">
                  <c:v>849</c:v>
                </c:pt>
                <c:pt idx="450">
                  <c:v>850</c:v>
                </c:pt>
                <c:pt idx="451">
                  <c:v>851</c:v>
                </c:pt>
                <c:pt idx="452">
                  <c:v>852</c:v>
                </c:pt>
                <c:pt idx="453">
                  <c:v>853</c:v>
                </c:pt>
                <c:pt idx="454">
                  <c:v>854</c:v>
                </c:pt>
                <c:pt idx="455">
                  <c:v>855</c:v>
                </c:pt>
                <c:pt idx="456">
                  <c:v>856</c:v>
                </c:pt>
                <c:pt idx="457">
                  <c:v>857</c:v>
                </c:pt>
                <c:pt idx="458">
                  <c:v>858</c:v>
                </c:pt>
                <c:pt idx="459">
                  <c:v>859</c:v>
                </c:pt>
                <c:pt idx="460">
                  <c:v>860</c:v>
                </c:pt>
                <c:pt idx="461">
                  <c:v>861</c:v>
                </c:pt>
                <c:pt idx="462">
                  <c:v>862</c:v>
                </c:pt>
                <c:pt idx="463">
                  <c:v>863</c:v>
                </c:pt>
                <c:pt idx="464">
                  <c:v>864</c:v>
                </c:pt>
                <c:pt idx="465">
                  <c:v>865</c:v>
                </c:pt>
                <c:pt idx="466">
                  <c:v>866</c:v>
                </c:pt>
                <c:pt idx="467">
                  <c:v>867</c:v>
                </c:pt>
                <c:pt idx="468">
                  <c:v>868</c:v>
                </c:pt>
                <c:pt idx="469">
                  <c:v>869</c:v>
                </c:pt>
                <c:pt idx="470">
                  <c:v>870</c:v>
                </c:pt>
                <c:pt idx="471">
                  <c:v>871</c:v>
                </c:pt>
                <c:pt idx="472">
                  <c:v>872</c:v>
                </c:pt>
                <c:pt idx="473">
                  <c:v>873</c:v>
                </c:pt>
                <c:pt idx="474">
                  <c:v>874</c:v>
                </c:pt>
                <c:pt idx="475">
                  <c:v>875</c:v>
                </c:pt>
                <c:pt idx="476">
                  <c:v>876</c:v>
                </c:pt>
                <c:pt idx="477">
                  <c:v>877</c:v>
                </c:pt>
                <c:pt idx="478">
                  <c:v>878</c:v>
                </c:pt>
                <c:pt idx="479">
                  <c:v>879</c:v>
                </c:pt>
                <c:pt idx="480">
                  <c:v>880</c:v>
                </c:pt>
                <c:pt idx="481">
                  <c:v>881</c:v>
                </c:pt>
                <c:pt idx="482">
                  <c:v>882</c:v>
                </c:pt>
                <c:pt idx="483">
                  <c:v>883</c:v>
                </c:pt>
                <c:pt idx="484">
                  <c:v>884</c:v>
                </c:pt>
                <c:pt idx="485">
                  <c:v>885</c:v>
                </c:pt>
                <c:pt idx="486">
                  <c:v>886</c:v>
                </c:pt>
                <c:pt idx="487">
                  <c:v>887</c:v>
                </c:pt>
                <c:pt idx="488">
                  <c:v>888</c:v>
                </c:pt>
                <c:pt idx="489">
                  <c:v>889</c:v>
                </c:pt>
                <c:pt idx="490">
                  <c:v>890</c:v>
                </c:pt>
                <c:pt idx="491">
                  <c:v>891</c:v>
                </c:pt>
                <c:pt idx="492">
                  <c:v>892</c:v>
                </c:pt>
                <c:pt idx="493">
                  <c:v>893</c:v>
                </c:pt>
                <c:pt idx="494">
                  <c:v>894</c:v>
                </c:pt>
                <c:pt idx="495">
                  <c:v>895</c:v>
                </c:pt>
                <c:pt idx="496">
                  <c:v>896</c:v>
                </c:pt>
                <c:pt idx="497">
                  <c:v>897</c:v>
                </c:pt>
                <c:pt idx="498">
                  <c:v>898</c:v>
                </c:pt>
                <c:pt idx="499">
                  <c:v>899</c:v>
                </c:pt>
                <c:pt idx="500">
                  <c:v>900</c:v>
                </c:pt>
                <c:pt idx="501">
                  <c:v>901</c:v>
                </c:pt>
                <c:pt idx="502">
                  <c:v>902</c:v>
                </c:pt>
                <c:pt idx="503">
                  <c:v>903</c:v>
                </c:pt>
                <c:pt idx="504">
                  <c:v>904</c:v>
                </c:pt>
                <c:pt idx="505">
                  <c:v>905</c:v>
                </c:pt>
                <c:pt idx="506">
                  <c:v>906</c:v>
                </c:pt>
                <c:pt idx="507">
                  <c:v>907</c:v>
                </c:pt>
                <c:pt idx="508">
                  <c:v>908</c:v>
                </c:pt>
                <c:pt idx="509">
                  <c:v>909</c:v>
                </c:pt>
                <c:pt idx="510">
                  <c:v>910</c:v>
                </c:pt>
                <c:pt idx="511">
                  <c:v>911</c:v>
                </c:pt>
                <c:pt idx="512">
                  <c:v>912</c:v>
                </c:pt>
                <c:pt idx="513">
                  <c:v>913</c:v>
                </c:pt>
                <c:pt idx="514">
                  <c:v>914</c:v>
                </c:pt>
                <c:pt idx="515">
                  <c:v>915</c:v>
                </c:pt>
                <c:pt idx="516">
                  <c:v>916</c:v>
                </c:pt>
                <c:pt idx="517">
                  <c:v>917</c:v>
                </c:pt>
                <c:pt idx="518">
                  <c:v>918</c:v>
                </c:pt>
                <c:pt idx="519">
                  <c:v>919</c:v>
                </c:pt>
                <c:pt idx="520">
                  <c:v>920</c:v>
                </c:pt>
                <c:pt idx="521">
                  <c:v>921</c:v>
                </c:pt>
                <c:pt idx="522">
                  <c:v>922</c:v>
                </c:pt>
                <c:pt idx="523">
                  <c:v>923</c:v>
                </c:pt>
                <c:pt idx="524">
                  <c:v>924</c:v>
                </c:pt>
                <c:pt idx="525">
                  <c:v>925</c:v>
                </c:pt>
                <c:pt idx="526">
                  <c:v>926</c:v>
                </c:pt>
                <c:pt idx="527">
                  <c:v>927</c:v>
                </c:pt>
                <c:pt idx="528">
                  <c:v>928</c:v>
                </c:pt>
                <c:pt idx="529">
                  <c:v>929</c:v>
                </c:pt>
                <c:pt idx="530">
                  <c:v>930</c:v>
                </c:pt>
                <c:pt idx="531">
                  <c:v>931</c:v>
                </c:pt>
                <c:pt idx="532">
                  <c:v>932</c:v>
                </c:pt>
                <c:pt idx="533">
                  <c:v>933</c:v>
                </c:pt>
                <c:pt idx="534">
                  <c:v>934</c:v>
                </c:pt>
                <c:pt idx="535">
                  <c:v>935</c:v>
                </c:pt>
                <c:pt idx="536">
                  <c:v>936</c:v>
                </c:pt>
                <c:pt idx="537">
                  <c:v>937</c:v>
                </c:pt>
                <c:pt idx="538">
                  <c:v>938</c:v>
                </c:pt>
                <c:pt idx="539">
                  <c:v>939</c:v>
                </c:pt>
                <c:pt idx="540">
                  <c:v>940</c:v>
                </c:pt>
                <c:pt idx="541">
                  <c:v>941</c:v>
                </c:pt>
                <c:pt idx="542">
                  <c:v>942</c:v>
                </c:pt>
                <c:pt idx="543">
                  <c:v>943</c:v>
                </c:pt>
                <c:pt idx="544">
                  <c:v>944</c:v>
                </c:pt>
                <c:pt idx="545">
                  <c:v>945</c:v>
                </c:pt>
                <c:pt idx="546">
                  <c:v>946</c:v>
                </c:pt>
                <c:pt idx="547">
                  <c:v>947</c:v>
                </c:pt>
                <c:pt idx="548">
                  <c:v>948</c:v>
                </c:pt>
                <c:pt idx="549">
                  <c:v>949</c:v>
                </c:pt>
                <c:pt idx="550">
                  <c:v>950</c:v>
                </c:pt>
                <c:pt idx="551">
                  <c:v>951</c:v>
                </c:pt>
                <c:pt idx="552">
                  <c:v>952</c:v>
                </c:pt>
                <c:pt idx="553">
                  <c:v>953</c:v>
                </c:pt>
                <c:pt idx="554">
                  <c:v>954</c:v>
                </c:pt>
                <c:pt idx="555">
                  <c:v>955</c:v>
                </c:pt>
                <c:pt idx="556">
                  <c:v>956</c:v>
                </c:pt>
                <c:pt idx="557">
                  <c:v>957</c:v>
                </c:pt>
                <c:pt idx="558">
                  <c:v>958</c:v>
                </c:pt>
                <c:pt idx="559">
                  <c:v>959</c:v>
                </c:pt>
                <c:pt idx="560">
                  <c:v>960</c:v>
                </c:pt>
                <c:pt idx="561">
                  <c:v>961</c:v>
                </c:pt>
                <c:pt idx="562">
                  <c:v>962</c:v>
                </c:pt>
                <c:pt idx="563">
                  <c:v>963</c:v>
                </c:pt>
                <c:pt idx="564">
                  <c:v>964</c:v>
                </c:pt>
                <c:pt idx="565">
                  <c:v>965</c:v>
                </c:pt>
                <c:pt idx="566">
                  <c:v>966</c:v>
                </c:pt>
                <c:pt idx="567">
                  <c:v>967</c:v>
                </c:pt>
                <c:pt idx="568">
                  <c:v>968</c:v>
                </c:pt>
                <c:pt idx="569">
                  <c:v>969</c:v>
                </c:pt>
                <c:pt idx="570">
                  <c:v>970</c:v>
                </c:pt>
                <c:pt idx="571">
                  <c:v>971</c:v>
                </c:pt>
                <c:pt idx="572">
                  <c:v>972</c:v>
                </c:pt>
                <c:pt idx="573">
                  <c:v>973</c:v>
                </c:pt>
                <c:pt idx="574">
                  <c:v>974</c:v>
                </c:pt>
                <c:pt idx="575">
                  <c:v>975</c:v>
                </c:pt>
                <c:pt idx="576">
                  <c:v>976</c:v>
                </c:pt>
                <c:pt idx="577">
                  <c:v>977</c:v>
                </c:pt>
                <c:pt idx="578">
                  <c:v>978</c:v>
                </c:pt>
                <c:pt idx="579">
                  <c:v>979</c:v>
                </c:pt>
                <c:pt idx="580">
                  <c:v>980</c:v>
                </c:pt>
                <c:pt idx="581">
                  <c:v>981</c:v>
                </c:pt>
                <c:pt idx="582">
                  <c:v>982</c:v>
                </c:pt>
                <c:pt idx="583">
                  <c:v>983</c:v>
                </c:pt>
                <c:pt idx="584">
                  <c:v>984</c:v>
                </c:pt>
                <c:pt idx="585">
                  <c:v>985</c:v>
                </c:pt>
                <c:pt idx="586">
                  <c:v>986</c:v>
                </c:pt>
                <c:pt idx="587">
                  <c:v>987</c:v>
                </c:pt>
                <c:pt idx="588">
                  <c:v>988</c:v>
                </c:pt>
                <c:pt idx="589">
                  <c:v>989</c:v>
                </c:pt>
                <c:pt idx="590">
                  <c:v>990</c:v>
                </c:pt>
                <c:pt idx="591">
                  <c:v>991</c:v>
                </c:pt>
                <c:pt idx="592">
                  <c:v>992</c:v>
                </c:pt>
                <c:pt idx="593">
                  <c:v>993</c:v>
                </c:pt>
                <c:pt idx="594">
                  <c:v>994</c:v>
                </c:pt>
                <c:pt idx="595">
                  <c:v>995</c:v>
                </c:pt>
                <c:pt idx="596">
                  <c:v>996</c:v>
                </c:pt>
                <c:pt idx="597">
                  <c:v>997</c:v>
                </c:pt>
                <c:pt idx="598">
                  <c:v>998</c:v>
                </c:pt>
                <c:pt idx="599">
                  <c:v>999</c:v>
                </c:pt>
                <c:pt idx="600">
                  <c:v>1000</c:v>
                </c:pt>
                <c:pt idx="601">
                  <c:v>1001</c:v>
                </c:pt>
                <c:pt idx="602">
                  <c:v>1002</c:v>
                </c:pt>
                <c:pt idx="603">
                  <c:v>1003</c:v>
                </c:pt>
                <c:pt idx="604">
                  <c:v>1004</c:v>
                </c:pt>
                <c:pt idx="605">
                  <c:v>1005</c:v>
                </c:pt>
                <c:pt idx="606">
                  <c:v>1006</c:v>
                </c:pt>
                <c:pt idx="607">
                  <c:v>1007</c:v>
                </c:pt>
                <c:pt idx="608">
                  <c:v>1008</c:v>
                </c:pt>
                <c:pt idx="609">
                  <c:v>1009</c:v>
                </c:pt>
              </c:numCache>
            </c:numRef>
          </c:cat>
          <c:val>
            <c:numRef>
              <c:f>'magFunc20-80'!$B$401:$B$1010</c:f>
              <c:numCache>
                <c:formatCode>General</c:formatCode>
                <c:ptCount val="610"/>
                <c:pt idx="0">
                  <c:v>56.7691403936848</c:v>
                </c:pt>
                <c:pt idx="1">
                  <c:v>56.379781825372497</c:v>
                </c:pt>
                <c:pt idx="2">
                  <c:v>55.993984838427203</c:v>
                </c:pt>
                <c:pt idx="3">
                  <c:v>55.611708700196701</c:v>
                </c:pt>
                <c:pt idx="4">
                  <c:v>55.232913236947702</c:v>
                </c:pt>
                <c:pt idx="5">
                  <c:v>54.857558825278602</c:v>
                </c:pt>
                <c:pt idx="6">
                  <c:v>54.485606383002903</c:v>
                </c:pt>
                <c:pt idx="7">
                  <c:v>54.117017360892298</c:v>
                </c:pt>
                <c:pt idx="8">
                  <c:v>53.751753733824998</c:v>
                </c:pt>
                <c:pt idx="9">
                  <c:v>53.389777992527897</c:v>
                </c:pt>
                <c:pt idx="10">
                  <c:v>53.0310531357824</c:v>
                </c:pt>
                <c:pt idx="11">
                  <c:v>52.675542661836303</c:v>
                </c:pt>
                <c:pt idx="12">
                  <c:v>52.323210561071498</c:v>
                </c:pt>
                <c:pt idx="13">
                  <c:v>51.974021308010997</c:v>
                </c:pt>
                <c:pt idx="14">
                  <c:v>51.627939853325898</c:v>
                </c:pt>
                <c:pt idx="15">
                  <c:v>51.2849316172953</c:v>
                </c:pt>
                <c:pt idx="16">
                  <c:v>50.944962481747602</c:v>
                </c:pt>
                <c:pt idx="17">
                  <c:v>50.607998782992098</c:v>
                </c:pt>
                <c:pt idx="18">
                  <c:v>50.274007305081099</c:v>
                </c:pt>
                <c:pt idx="19">
                  <c:v>49.942955272345102</c:v>
                </c:pt>
                <c:pt idx="20">
                  <c:v>49.614810343117597</c:v>
                </c:pt>
                <c:pt idx="21">
                  <c:v>49.2895406027327</c:v>
                </c:pt>
                <c:pt idx="22">
                  <c:v>48.967114556919199</c:v>
                </c:pt>
                <c:pt idx="23">
                  <c:v>48.647501125459399</c:v>
                </c:pt>
                <c:pt idx="24">
                  <c:v>48.330669635781</c:v>
                </c:pt>
                <c:pt idx="25">
                  <c:v>48.016589816681702</c:v>
                </c:pt>
                <c:pt idx="26">
                  <c:v>47.705231792648497</c:v>
                </c:pt>
                <c:pt idx="27">
                  <c:v>47.396566076590702</c:v>
                </c:pt>
                <c:pt idx="28">
                  <c:v>47.090563565546603</c:v>
                </c:pt>
                <c:pt idx="29">
                  <c:v>46.787195534011502</c:v>
                </c:pt>
                <c:pt idx="30">
                  <c:v>46.486433627860301</c:v>
                </c:pt>
                <c:pt idx="31">
                  <c:v>46.188249859525001</c:v>
                </c:pt>
                <c:pt idx="32">
                  <c:v>45.8926166021161</c:v>
                </c:pt>
                <c:pt idx="33">
                  <c:v>45.5995065838732</c:v>
                </c:pt>
                <c:pt idx="34">
                  <c:v>45.308892882946402</c:v>
                </c:pt>
                <c:pt idx="35">
                  <c:v>45.020748922574498</c:v>
                </c:pt>
                <c:pt idx="36">
                  <c:v>44.735048465271397</c:v>
                </c:pt>
                <c:pt idx="37">
                  <c:v>44.451765607739702</c:v>
                </c:pt>
                <c:pt idx="38">
                  <c:v>44.170874776511198</c:v>
                </c:pt>
                <c:pt idx="39">
                  <c:v>43.892350722992099</c:v>
                </c:pt>
                <c:pt idx="40">
                  <c:v>43.616168517848202</c:v>
                </c:pt>
                <c:pt idx="41">
                  <c:v>43.342303547371699</c:v>
                </c:pt>
                <c:pt idx="42">
                  <c:v>43.070731507932599</c:v>
                </c:pt>
                <c:pt idx="43">
                  <c:v>42.801428401948399</c:v>
                </c:pt>
                <c:pt idx="44">
                  <c:v>42.5343705328645</c:v>
                </c:pt>
                <c:pt idx="45">
                  <c:v>42.269534501983003</c:v>
                </c:pt>
                <c:pt idx="46">
                  <c:v>42.006897202186899</c:v>
                </c:pt>
                <c:pt idx="47">
                  <c:v>41.746435815430601</c:v>
                </c:pt>
                <c:pt idx="48">
                  <c:v>41.488127807520698</c:v>
                </c:pt>
                <c:pt idx="49">
                  <c:v>41.231950924284703</c:v>
                </c:pt>
                <c:pt idx="50">
                  <c:v>40.977883187739899</c:v>
                </c:pt>
                <c:pt idx="51">
                  <c:v>40.725902891601201</c:v>
                </c:pt>
                <c:pt idx="52">
                  <c:v>40.475988597978201</c:v>
                </c:pt>
                <c:pt idx="53">
                  <c:v>40.2281191328834</c:v>
                </c:pt>
                <c:pt idx="54">
                  <c:v>39.982273582730897</c:v>
                </c:pt>
                <c:pt idx="55">
                  <c:v>39.7384312908355</c:v>
                </c:pt>
                <c:pt idx="56">
                  <c:v>39.496571853184697</c:v>
                </c:pt>
                <c:pt idx="57">
                  <c:v>39.256675115400498</c:v>
                </c:pt>
                <c:pt idx="58">
                  <c:v>39.018721168973499</c:v>
                </c:pt>
                <c:pt idx="59">
                  <c:v>38.782690347233803</c:v>
                </c:pt>
                <c:pt idx="60">
                  <c:v>38.548563222972597</c:v>
                </c:pt>
                <c:pt idx="61">
                  <c:v>38.316320604016497</c:v>
                </c:pt>
                <c:pt idx="62">
                  <c:v>38.085943530519103</c:v>
                </c:pt>
                <c:pt idx="63">
                  <c:v>37.857413271922198</c:v>
                </c:pt>
                <c:pt idx="64">
                  <c:v>37.6307113225959</c:v>
                </c:pt>
                <c:pt idx="65">
                  <c:v>37.405819399791099</c:v>
                </c:pt>
                <c:pt idx="66">
                  <c:v>37.1827194403362</c:v>
                </c:pt>
                <c:pt idx="67">
                  <c:v>36.961393596805998</c:v>
                </c:pt>
                <c:pt idx="68">
                  <c:v>36.741824235671999</c:v>
                </c:pt>
                <c:pt idx="69">
                  <c:v>36.523993933272799</c:v>
                </c:pt>
                <c:pt idx="70">
                  <c:v>36.307885473303898</c:v>
                </c:pt>
                <c:pt idx="71">
                  <c:v>36.093481844439701</c:v>
                </c:pt>
                <c:pt idx="72">
                  <c:v>35.880766236435697</c:v>
                </c:pt>
                <c:pt idx="73">
                  <c:v>35.669722038411599</c:v>
                </c:pt>
                <c:pt idx="74">
                  <c:v>35.460332835283701</c:v>
                </c:pt>
                <c:pt idx="75">
                  <c:v>35.252582405650898</c:v>
                </c:pt>
                <c:pt idx="76">
                  <c:v>35.046454718492498</c:v>
                </c:pt>
                <c:pt idx="77">
                  <c:v>34.841933931449802</c:v>
                </c:pt>
                <c:pt idx="78">
                  <c:v>34.639004387457803</c:v>
                </c:pt>
                <c:pt idx="79">
                  <c:v>34.437650612366603</c:v>
                </c:pt>
                <c:pt idx="80">
                  <c:v>34.237857312894299</c:v>
                </c:pt>
                <c:pt idx="81">
                  <c:v>34.039609373785403</c:v>
                </c:pt>
                <c:pt idx="82">
                  <c:v>33.842891855103602</c:v>
                </c:pt>
                <c:pt idx="83">
                  <c:v>33.647689990843801</c:v>
                </c:pt>
                <c:pt idx="84">
                  <c:v>33.4539891852991</c:v>
                </c:pt>
                <c:pt idx="85">
                  <c:v>33.261775011871798</c:v>
                </c:pt>
                <c:pt idx="86">
                  <c:v>33.0710332098366</c:v>
                </c:pt>
                <c:pt idx="87">
                  <c:v>32.881749683151199</c:v>
                </c:pt>
                <c:pt idx="88">
                  <c:v>32.693910497352199</c:v>
                </c:pt>
                <c:pt idx="89">
                  <c:v>32.507501877837001</c:v>
                </c:pt>
                <c:pt idx="90">
                  <c:v>32.322510207419803</c:v>
                </c:pt>
                <c:pt idx="91">
                  <c:v>32.138922024878497</c:v>
                </c:pt>
                <c:pt idx="92">
                  <c:v>31.956724021982001</c:v>
                </c:pt>
                <c:pt idx="93">
                  <c:v>31.775903042102701</c:v>
                </c:pt>
                <c:pt idx="94">
                  <c:v>31.596446077970999</c:v>
                </c:pt>
                <c:pt idx="95">
                  <c:v>31.418340269957401</c:v>
                </c:pt>
                <c:pt idx="96">
                  <c:v>31.2415729033643</c:v>
                </c:pt>
                <c:pt idx="97">
                  <c:v>31.066131407368999</c:v>
                </c:pt>
                <c:pt idx="98">
                  <c:v>30.892003353107899</c:v>
                </c:pt>
                <c:pt idx="99">
                  <c:v>30.719176450770199</c:v>
                </c:pt>
                <c:pt idx="100">
                  <c:v>30.547638549399601</c:v>
                </c:pt>
                <c:pt idx="101">
                  <c:v>30.377377633393198</c:v>
                </c:pt>
                <c:pt idx="102">
                  <c:v>30.208381821774601</c:v>
                </c:pt>
                <c:pt idx="103">
                  <c:v>30.0406393665431</c:v>
                </c:pt>
                <c:pt idx="104">
                  <c:v>29.874138650030599</c:v>
                </c:pt>
                <c:pt idx="105">
                  <c:v>29.708868184241599</c:v>
                </c:pt>
                <c:pt idx="106">
                  <c:v>29.544816608541002</c:v>
                </c:pt>
                <c:pt idx="107">
                  <c:v>29.381972687936202</c:v>
                </c:pt>
                <c:pt idx="108">
                  <c:v>29.220325312021</c:v>
                </c:pt>
                <c:pt idx="109">
                  <c:v>29.059863492662501</c:v>
                </c:pt>
                <c:pt idx="110">
                  <c:v>28.900576363077299</c:v>
                </c:pt>
                <c:pt idx="111">
                  <c:v>28.742453175914999</c:v>
                </c:pt>
                <c:pt idx="112">
                  <c:v>28.585483301871701</c:v>
                </c:pt>
                <c:pt idx="113">
                  <c:v>28.429656227905699</c:v>
                </c:pt>
                <c:pt idx="114">
                  <c:v>28.274961556049</c:v>
                </c:pt>
                <c:pt idx="115">
                  <c:v>28.121389001821701</c:v>
                </c:pt>
                <c:pt idx="116">
                  <c:v>27.9689283925144</c:v>
                </c:pt>
                <c:pt idx="117">
                  <c:v>27.817569666924101</c:v>
                </c:pt>
                <c:pt idx="118">
                  <c:v>27.667302872183502</c:v>
                </c:pt>
                <c:pt idx="119">
                  <c:v>27.5181181637607</c:v>
                </c:pt>
                <c:pt idx="120">
                  <c:v>27.370005803213299</c:v>
                </c:pt>
                <c:pt idx="121">
                  <c:v>27.222956157660299</c:v>
                </c:pt>
                <c:pt idx="122">
                  <c:v>27.076959697733798</c:v>
                </c:pt>
                <c:pt idx="123">
                  <c:v>26.932006996654401</c:v>
                </c:pt>
                <c:pt idx="124">
                  <c:v>26.7880887292404</c:v>
                </c:pt>
                <c:pt idx="125">
                  <c:v>26.645195669463501</c:v>
                </c:pt>
                <c:pt idx="126">
                  <c:v>26.503318690977402</c:v>
                </c:pt>
                <c:pt idx="127">
                  <c:v>26.362448764079002</c:v>
                </c:pt>
                <c:pt idx="128">
                  <c:v>26.222576955708298</c:v>
                </c:pt>
                <c:pt idx="129">
                  <c:v>26.083694427995699</c:v>
                </c:pt>
                <c:pt idx="130">
                  <c:v>25.945792436675699</c:v>
                </c:pt>
                <c:pt idx="131">
                  <c:v>25.808862330360899</c:v>
                </c:pt>
                <c:pt idx="132">
                  <c:v>25.6728955489565</c:v>
                </c:pt>
                <c:pt idx="133">
                  <c:v>25.537883623462101</c:v>
                </c:pt>
                <c:pt idx="134">
                  <c:v>25.403818173527199</c:v>
                </c:pt>
                <c:pt idx="135">
                  <c:v>25.2706909075178</c:v>
                </c:pt>
                <c:pt idx="136">
                  <c:v>25.138493620600599</c:v>
                </c:pt>
                <c:pt idx="137">
                  <c:v>25.007218194214001</c:v>
                </c:pt>
                <c:pt idx="138">
                  <c:v>24.8768565946155</c:v>
                </c:pt>
                <c:pt idx="139">
                  <c:v>24.747400872485098</c:v>
                </c:pt>
                <c:pt idx="140">
                  <c:v>24.618843161009401</c:v>
                </c:pt>
                <c:pt idx="141">
                  <c:v>24.491175675617701</c:v>
                </c:pt>
                <c:pt idx="142">
                  <c:v>24.364390712462399</c:v>
                </c:pt>
                <c:pt idx="143">
                  <c:v>24.2384806477585</c:v>
                </c:pt>
                <c:pt idx="144">
                  <c:v>24.113437936925099</c:v>
                </c:pt>
                <c:pt idx="145">
                  <c:v>23.9892551133957</c:v>
                </c:pt>
                <c:pt idx="146">
                  <c:v>23.865924787297899</c:v>
                </c:pt>
                <c:pt idx="147">
                  <c:v>23.743439645386701</c:v>
                </c:pt>
                <c:pt idx="148">
                  <c:v>23.621792449525199</c:v>
                </c:pt>
                <c:pt idx="149">
                  <c:v>23.500976035826199</c:v>
                </c:pt>
                <c:pt idx="150">
                  <c:v>23.3809833143217</c:v>
                </c:pt>
                <c:pt idx="151">
                  <c:v>23.261807267113099</c:v>
                </c:pt>
                <c:pt idx="152">
                  <c:v>23.143440948173399</c:v>
                </c:pt>
                <c:pt idx="153">
                  <c:v>23.0258774824221</c:v>
                </c:pt>
                <c:pt idx="154">
                  <c:v>22.909110065064599</c:v>
                </c:pt>
                <c:pt idx="155">
                  <c:v>22.793131959676899</c:v>
                </c:pt>
                <c:pt idx="156">
                  <c:v>22.677936499459999</c:v>
                </c:pt>
                <c:pt idx="157">
                  <c:v>22.5635170839377</c:v>
                </c:pt>
                <c:pt idx="158">
                  <c:v>22.4498671800132</c:v>
                </c:pt>
                <c:pt idx="159">
                  <c:v>22.336980320714002</c:v>
                </c:pt>
                <c:pt idx="160">
                  <c:v>22.224850104134902</c:v>
                </c:pt>
                <c:pt idx="161">
                  <c:v>22.113470192381399</c:v>
                </c:pt>
                <c:pt idx="162">
                  <c:v>22.002834311899399</c:v>
                </c:pt>
                <c:pt idx="163">
                  <c:v>21.892936251361999</c:v>
                </c:pt>
                <c:pt idx="164">
                  <c:v>21.7837698624617</c:v>
                </c:pt>
                <c:pt idx="165">
                  <c:v>21.675329057664801</c:v>
                </c:pt>
                <c:pt idx="166">
                  <c:v>21.567607810607502</c:v>
                </c:pt>
                <c:pt idx="167">
                  <c:v>21.460600154840598</c:v>
                </c:pt>
                <c:pt idx="168">
                  <c:v>21.354300183037399</c:v>
                </c:pt>
                <c:pt idx="169">
                  <c:v>21.248702046927001</c:v>
                </c:pt>
                <c:pt idx="170">
                  <c:v>21.1437999560398</c:v>
                </c:pt>
                <c:pt idx="171">
                  <c:v>21.039588177178501</c:v>
                </c:pt>
                <c:pt idx="172">
                  <c:v>20.936061033757699</c:v>
                </c:pt>
                <c:pt idx="173">
                  <c:v>20.833212905209599</c:v>
                </c:pt>
                <c:pt idx="174">
                  <c:v>20.731038226719502</c:v>
                </c:pt>
                <c:pt idx="175">
                  <c:v>20.6295314871779</c:v>
                </c:pt>
                <c:pt idx="176">
                  <c:v>20.528687230898498</c:v>
                </c:pt>
                <c:pt idx="177">
                  <c:v>20.428500054711002</c:v>
                </c:pt>
                <c:pt idx="178">
                  <c:v>20.328964608358199</c:v>
                </c:pt>
                <c:pt idx="179">
                  <c:v>20.2300755945611</c:v>
                </c:pt>
                <c:pt idx="180">
                  <c:v>20.131827766707801</c:v>
                </c:pt>
                <c:pt idx="181">
                  <c:v>20.034215929976</c:v>
                </c:pt>
                <c:pt idx="182">
                  <c:v>19.937234939879598</c:v>
                </c:pt>
                <c:pt idx="183">
                  <c:v>19.8408797016086</c:v>
                </c:pt>
                <c:pt idx="184">
                  <c:v>19.745145170094698</c:v>
                </c:pt>
                <c:pt idx="185">
                  <c:v>19.650026348624301</c:v>
                </c:pt>
                <c:pt idx="186">
                  <c:v>19.5555182889706</c:v>
                </c:pt>
                <c:pt idx="187">
                  <c:v>19.461616090997101</c:v>
                </c:pt>
                <c:pt idx="188">
                  <c:v>19.368314900808301</c:v>
                </c:pt>
                <c:pt idx="189">
                  <c:v>19.2756099120705</c:v>
                </c:pt>
                <c:pt idx="190">
                  <c:v>19.183496364030201</c:v>
                </c:pt>
                <c:pt idx="191">
                  <c:v>19.0919695416463</c:v>
                </c:pt>
                <c:pt idx="192">
                  <c:v>19.0010247749955</c:v>
                </c:pt>
                <c:pt idx="193">
                  <c:v>18.910657438743701</c:v>
                </c:pt>
                <c:pt idx="194">
                  <c:v>18.820862951882098</c:v>
                </c:pt>
                <c:pt idx="195">
                  <c:v>18.731636776471699</c:v>
                </c:pt>
                <c:pt idx="196">
                  <c:v>18.642974418171999</c:v>
                </c:pt>
                <c:pt idx="197">
                  <c:v>18.554871424920002</c:v>
                </c:pt>
                <c:pt idx="198">
                  <c:v>18.467323387194</c:v>
                </c:pt>
                <c:pt idx="199">
                  <c:v>18.3803259368248</c:v>
                </c:pt>
                <c:pt idx="200">
                  <c:v>18.293874747259899</c:v>
                </c:pt>
                <c:pt idx="201">
                  <c:v>18.207965532176502</c:v>
                </c:pt>
                <c:pt idx="202">
                  <c:v>18.122594046207599</c:v>
                </c:pt>
                <c:pt idx="203">
                  <c:v>18.037756083621399</c:v>
                </c:pt>
                <c:pt idx="204">
                  <c:v>17.9534474778586</c:v>
                </c:pt>
                <c:pt idx="205">
                  <c:v>17.8696641018627</c:v>
                </c:pt>
                <c:pt idx="206">
                  <c:v>17.7864018669571</c:v>
                </c:pt>
                <c:pt idx="207">
                  <c:v>17.703656722514701</c:v>
                </c:pt>
                <c:pt idx="208">
                  <c:v>17.6214246560241</c:v>
                </c:pt>
                <c:pt idx="209">
                  <c:v>17.539701691900401</c:v>
                </c:pt>
                <c:pt idx="210">
                  <c:v>17.458483892013799</c:v>
                </c:pt>
                <c:pt idx="211">
                  <c:v>17.377767354170199</c:v>
                </c:pt>
                <c:pt idx="212">
                  <c:v>17.297548213035999</c:v>
                </c:pt>
                <c:pt idx="213">
                  <c:v>17.217822638024199</c:v>
                </c:pt>
                <c:pt idx="214">
                  <c:v>17.138586835342402</c:v>
                </c:pt>
                <c:pt idx="215">
                  <c:v>17.059837044689399</c:v>
                </c:pt>
                <c:pt idx="216">
                  <c:v>16.981569541568099</c:v>
                </c:pt>
                <c:pt idx="217">
                  <c:v>16.903780635104599</c:v>
                </c:pt>
                <c:pt idx="218">
                  <c:v>16.826466668511301</c:v>
                </c:pt>
                <c:pt idx="219">
                  <c:v>16.749624018227902</c:v>
                </c:pt>
                <c:pt idx="220">
                  <c:v>16.673249094383799</c:v>
                </c:pt>
                <c:pt idx="221">
                  <c:v>16.597338339344699</c:v>
                </c:pt>
                <c:pt idx="222">
                  <c:v>16.521888228505599</c:v>
                </c:pt>
                <c:pt idx="223">
                  <c:v>16.4468952689034</c:v>
                </c:pt>
                <c:pt idx="224">
                  <c:v>16.372355999481002</c:v>
                </c:pt>
                <c:pt idx="225">
                  <c:v>16.298266990493101</c:v>
                </c:pt>
                <c:pt idx="226">
                  <c:v>16.224624843770201</c:v>
                </c:pt>
                <c:pt idx="227">
                  <c:v>16.151426191331399</c:v>
                </c:pt>
                <c:pt idx="228">
                  <c:v>16.078667696044999</c:v>
                </c:pt>
                <c:pt idx="229">
                  <c:v>16.0063460507697</c:v>
                </c:pt>
                <c:pt idx="230">
                  <c:v>15.934457977826399</c:v>
                </c:pt>
                <c:pt idx="231">
                  <c:v>15.8630002295923</c:v>
                </c:pt>
                <c:pt idx="232">
                  <c:v>15.7919695874442</c:v>
                </c:pt>
                <c:pt idx="233">
                  <c:v>15.7213628616925</c:v>
                </c:pt>
                <c:pt idx="234">
                  <c:v>15.6511768905903</c:v>
                </c:pt>
                <c:pt idx="235">
                  <c:v>15.581408541720499</c:v>
                </c:pt>
                <c:pt idx="236">
                  <c:v>15.5120547098158</c:v>
                </c:pt>
                <c:pt idx="237">
                  <c:v>15.44311231775</c:v>
                </c:pt>
                <c:pt idx="238">
                  <c:v>15.3745783156789</c:v>
                </c:pt>
                <c:pt idx="239">
                  <c:v>15.3064496807098</c:v>
                </c:pt>
                <c:pt idx="240">
                  <c:v>15.238723416902101</c:v>
                </c:pt>
                <c:pt idx="241">
                  <c:v>15.1713965550687</c:v>
                </c:pt>
                <c:pt idx="242">
                  <c:v>15.104466151983299</c:v>
                </c:pt>
                <c:pt idx="243">
                  <c:v>15.037929290777001</c:v>
                </c:pt>
                <c:pt idx="244">
                  <c:v>14.971783079947199</c:v>
                </c:pt>
                <c:pt idx="245">
                  <c:v>14.906024653622</c:v>
                </c:pt>
                <c:pt idx="246">
                  <c:v>14.8406511714277</c:v>
                </c:pt>
                <c:pt idx="247">
                  <c:v>14.7756598174986</c:v>
                </c:pt>
                <c:pt idx="248">
                  <c:v>14.7110478011369</c:v>
                </c:pt>
                <c:pt idx="249">
                  <c:v>14.646812355426</c:v>
                </c:pt>
                <c:pt idx="250">
                  <c:v>14.582950738419299</c:v>
                </c:pt>
                <c:pt idx="251">
                  <c:v>14.5194602314885</c:v>
                </c:pt>
                <c:pt idx="252">
                  <c:v>14.456338140249001</c:v>
                </c:pt>
                <c:pt idx="253">
                  <c:v>14.3935817935686</c:v>
                </c:pt>
                <c:pt idx="254">
                  <c:v>14.3311885431712</c:v>
                </c:pt>
                <c:pt idx="255">
                  <c:v>14.2691557644958</c:v>
                </c:pt>
                <c:pt idx="256">
                  <c:v>14.2074808551106</c:v>
                </c:pt>
                <c:pt idx="257">
                  <c:v>14.146161235506399</c:v>
                </c:pt>
                <c:pt idx="258">
                  <c:v>14.0851943483033</c:v>
                </c:pt>
                <c:pt idx="259">
                  <c:v>14.0245776582509</c:v>
                </c:pt>
                <c:pt idx="260">
                  <c:v>13.964308651832001</c:v>
                </c:pt>
                <c:pt idx="261">
                  <c:v>13.904384837394799</c:v>
                </c:pt>
                <c:pt idx="262">
                  <c:v>13.844803744690299</c:v>
                </c:pt>
                <c:pt idx="263">
                  <c:v>13.7855629244099</c:v>
                </c:pt>
                <c:pt idx="264">
                  <c:v>13.7266599483837</c:v>
                </c:pt>
                <c:pt idx="265">
                  <c:v>13.668092409514401</c:v>
                </c:pt>
                <c:pt idx="266">
                  <c:v>13.6098579206545</c:v>
                </c:pt>
                <c:pt idx="267">
                  <c:v>13.5519541155304</c:v>
                </c:pt>
                <c:pt idx="268">
                  <c:v>13.494378648082799</c:v>
                </c:pt>
                <c:pt idx="269">
                  <c:v>13.4371291918056</c:v>
                </c:pt>
                <c:pt idx="270">
                  <c:v>13.380203440208</c:v>
                </c:pt>
                <c:pt idx="271">
                  <c:v>13.323599106485</c:v>
                </c:pt>
                <c:pt idx="272">
                  <c:v>13.267313922922201</c:v>
                </c:pt>
                <c:pt idx="273">
                  <c:v>13.2113456412263</c:v>
                </c:pt>
                <c:pt idx="274">
                  <c:v>13.155692032063</c:v>
                </c:pt>
                <c:pt idx="275">
                  <c:v>13.1003508847921</c:v>
                </c:pt>
                <c:pt idx="276">
                  <c:v>13.0453200076663</c:v>
                </c:pt>
                <c:pt idx="277">
                  <c:v>12.9905972270383</c:v>
                </c:pt>
                <c:pt idx="278">
                  <c:v>12.9361803876248</c:v>
                </c:pt>
                <c:pt idx="279">
                  <c:v>12.882067352441</c:v>
                </c:pt>
                <c:pt idx="280">
                  <c:v>12.828256002007</c:v>
                </c:pt>
                <c:pt idx="281">
                  <c:v>12.774744235207701</c:v>
                </c:pt>
                <c:pt idx="282">
                  <c:v>12.7215299679045</c:v>
                </c:pt>
                <c:pt idx="283">
                  <c:v>12.6686111333984</c:v>
                </c:pt>
                <c:pt idx="284">
                  <c:v>12.615985682628001</c:v>
                </c:pt>
                <c:pt idx="285">
                  <c:v>12.5636515831784</c:v>
                </c:pt>
                <c:pt idx="286">
                  <c:v>12.511606819479701</c:v>
                </c:pt>
                <c:pt idx="287">
                  <c:v>12.4598493931371</c:v>
                </c:pt>
                <c:pt idx="288">
                  <c:v>12.4083773218741</c:v>
                </c:pt>
                <c:pt idx="289">
                  <c:v>12.3571886400608</c:v>
                </c:pt>
                <c:pt idx="290">
                  <c:v>12.3062813981195</c:v>
                </c:pt>
                <c:pt idx="291">
                  <c:v>12.2556536627227</c:v>
                </c:pt>
                <c:pt idx="292">
                  <c:v>12.2053035164632</c:v>
                </c:pt>
                <c:pt idx="293">
                  <c:v>12.155229057721399</c:v>
                </c:pt>
                <c:pt idx="294">
                  <c:v>12.105428400137599</c:v>
                </c:pt>
                <c:pt idx="295">
                  <c:v>12.0558996736019</c:v>
                </c:pt>
                <c:pt idx="296">
                  <c:v>12.006641022405599</c:v>
                </c:pt>
                <c:pt idx="297">
                  <c:v>11.957650606693701</c:v>
                </c:pt>
                <c:pt idx="298">
                  <c:v>11.908926601474301</c:v>
                </c:pt>
                <c:pt idx="299">
                  <c:v>11.8604671966848</c:v>
                </c:pt>
                <c:pt idx="300">
                  <c:v>11.8122705967294</c:v>
                </c:pt>
                <c:pt idx="301">
                  <c:v>11.7643350209412</c:v>
                </c:pt>
                <c:pt idx="302">
                  <c:v>11.7166587029882</c:v>
                </c:pt>
                <c:pt idx="303">
                  <c:v>11.669239890939</c:v>
                </c:pt>
                <c:pt idx="304">
                  <c:v>11.6220768471309</c:v>
                </c:pt>
                <c:pt idx="305">
                  <c:v>11.5751678477732</c:v>
                </c:pt>
                <c:pt idx="306">
                  <c:v>11.5285111830798</c:v>
                </c:pt>
                <c:pt idx="307">
                  <c:v>11.482105157136701</c:v>
                </c:pt>
                <c:pt idx="308">
                  <c:v>11.435948087638</c:v>
                </c:pt>
                <c:pt idx="309">
                  <c:v>11.3900383058196</c:v>
                </c:pt>
                <c:pt idx="310">
                  <c:v>11.3443741563934</c:v>
                </c:pt>
                <c:pt idx="311">
                  <c:v>11.2989539974811</c:v>
                </c:pt>
                <c:pt idx="312">
                  <c:v>11.2537761999537</c:v>
                </c:pt>
                <c:pt idx="313">
                  <c:v>11.208839148025801</c:v>
                </c:pt>
                <c:pt idx="314">
                  <c:v>11.1641412389257</c:v>
                </c:pt>
                <c:pt idx="315">
                  <c:v>11.119680882630799</c:v>
                </c:pt>
                <c:pt idx="316">
                  <c:v>11.0754565014054</c:v>
                </c:pt>
                <c:pt idx="317">
                  <c:v>11.031466530527201</c:v>
                </c:pt>
                <c:pt idx="318">
                  <c:v>10.987709417693001</c:v>
                </c:pt>
                <c:pt idx="319">
                  <c:v>10.9441836228202</c:v>
                </c:pt>
                <c:pt idx="320">
                  <c:v>10.900887617915</c:v>
                </c:pt>
                <c:pt idx="321">
                  <c:v>10.8578198872705</c:v>
                </c:pt>
                <c:pt idx="322">
                  <c:v>10.8149789272021</c:v>
                </c:pt>
                <c:pt idx="323">
                  <c:v>10.7723632456518</c:v>
                </c:pt>
                <c:pt idx="324">
                  <c:v>10.729971362716199</c:v>
                </c:pt>
                <c:pt idx="325">
                  <c:v>10.6878018098538</c:v>
                </c:pt>
                <c:pt idx="326">
                  <c:v>10.645853130149501</c:v>
                </c:pt>
                <c:pt idx="327">
                  <c:v>10.6041238781823</c:v>
                </c:pt>
                <c:pt idx="328">
                  <c:v>10.562612619761101</c:v>
                </c:pt>
                <c:pt idx="329">
                  <c:v>10.521317932321001</c:v>
                </c:pt>
                <c:pt idx="330">
                  <c:v>10.480238403932599</c:v>
                </c:pt>
                <c:pt idx="331">
                  <c:v>10.4393726340284</c:v>
                </c:pt>
                <c:pt idx="332">
                  <c:v>10.3987192327426</c:v>
                </c:pt>
                <c:pt idx="333">
                  <c:v>10.3582768211085</c:v>
                </c:pt>
                <c:pt idx="334">
                  <c:v>10.3180440311917</c:v>
                </c:pt>
                <c:pt idx="335">
                  <c:v>10.278019505428601</c:v>
                </c:pt>
                <c:pt idx="336">
                  <c:v>10.238201896825</c:v>
                </c:pt>
                <c:pt idx="337">
                  <c:v>10.1985898687578</c:v>
                </c:pt>
                <c:pt idx="338">
                  <c:v>10.159182095173501</c:v>
                </c:pt>
                <c:pt idx="339">
                  <c:v>10.119977259993</c:v>
                </c:pt>
                <c:pt idx="340">
                  <c:v>10.080974057706801</c:v>
                </c:pt>
                <c:pt idx="341">
                  <c:v>10.0421711925158</c:v>
                </c:pt>
                <c:pt idx="342">
                  <c:v>10.003567378793999</c:v>
                </c:pt>
                <c:pt idx="343">
                  <c:v>9.9651613406920294</c:v>
                </c:pt>
                <c:pt idx="344">
                  <c:v>9.9269518122691007</c:v>
                </c:pt>
                <c:pt idx="345">
                  <c:v>9.8889375373611905</c:v>
                </c:pt>
                <c:pt idx="346">
                  <c:v>9.8511172691845204</c:v>
                </c:pt>
                <c:pt idx="347">
                  <c:v>9.8134897707979896</c:v>
                </c:pt>
                <c:pt idx="348">
                  <c:v>9.7760538144425695</c:v>
                </c:pt>
                <c:pt idx="349">
                  <c:v>9.7388081820037797</c:v>
                </c:pt>
                <c:pt idx="350">
                  <c:v>9.7017516646152799</c:v>
                </c:pt>
                <c:pt idx="351">
                  <c:v>9.66488306232859</c:v>
                </c:pt>
                <c:pt idx="352">
                  <c:v>9.6282011846415791</c:v>
                </c:pt>
                <c:pt idx="353">
                  <c:v>9.5917048501681297</c:v>
                </c:pt>
                <c:pt idx="354">
                  <c:v>9.5553928859776196</c:v>
                </c:pt>
                <c:pt idx="355">
                  <c:v>9.5192641285857196</c:v>
                </c:pt>
                <c:pt idx="356">
                  <c:v>9.48331742302965</c:v>
                </c:pt>
                <c:pt idx="357">
                  <c:v>9.4475516232644896</c:v>
                </c:pt>
                <c:pt idx="358">
                  <c:v>9.4119655917007599</c:v>
                </c:pt>
                <c:pt idx="359">
                  <c:v>9.3765581994026395</c:v>
                </c:pt>
                <c:pt idx="360">
                  <c:v>9.3413283261539704</c:v>
                </c:pt>
                <c:pt idx="361">
                  <c:v>9.3062748596656206</c:v>
                </c:pt>
                <c:pt idx="362">
                  <c:v>9.27139669630205</c:v>
                </c:pt>
                <c:pt idx="363">
                  <c:v>9.2366927409492892</c:v>
                </c:pt>
                <c:pt idx="364">
                  <c:v>9.2021619063542506</c:v>
                </c:pt>
                <c:pt idx="365">
                  <c:v>9.1678031134551006</c:v>
                </c:pt>
                <c:pt idx="366">
                  <c:v>9.1336152913812292</c:v>
                </c:pt>
                <c:pt idx="367">
                  <c:v>9.0995973771229508</c:v>
                </c:pt>
                <c:pt idx="368">
                  <c:v>9.0657483157957603</c:v>
                </c:pt>
                <c:pt idx="369">
                  <c:v>9.0320670599797204</c:v>
                </c:pt>
                <c:pt idx="370">
                  <c:v>8.9985525704461207</c:v>
                </c:pt>
                <c:pt idx="371">
                  <c:v>8.96520381576115</c:v>
                </c:pt>
                <c:pt idx="372">
                  <c:v>8.9320197714931595</c:v>
                </c:pt>
                <c:pt idx="373">
                  <c:v>8.8989994215998802</c:v>
                </c:pt>
                <c:pt idx="374">
                  <c:v>8.8661417569751997</c:v>
                </c:pt>
                <c:pt idx="375">
                  <c:v>8.8334457762417795</c:v>
                </c:pt>
                <c:pt idx="376">
                  <c:v>8.80091048548692</c:v>
                </c:pt>
                <c:pt idx="377">
                  <c:v>8.7685348979321596</c:v>
                </c:pt>
                <c:pt idx="378">
                  <c:v>8.7363180339994297</c:v>
                </c:pt>
                <c:pt idx="379">
                  <c:v>8.7042589217073392</c:v>
                </c:pt>
                <c:pt idx="380">
                  <c:v>8.6723565957463897</c:v>
                </c:pt>
                <c:pt idx="381">
                  <c:v>8.6406100983377208</c:v>
                </c:pt>
                <c:pt idx="382">
                  <c:v>8.6090184783083004</c:v>
                </c:pt>
                <c:pt idx="383">
                  <c:v>8.5775807915533502</c:v>
                </c:pt>
                <c:pt idx="384">
                  <c:v>8.5462961011684104</c:v>
                </c:pt>
                <c:pt idx="385">
                  <c:v>8.5151634768548803</c:v>
                </c:pt>
                <c:pt idx="386">
                  <c:v>8.4841819949199593</c:v>
                </c:pt>
                <c:pt idx="387">
                  <c:v>8.4533507389372708</c:v>
                </c:pt>
                <c:pt idx="388">
                  <c:v>8.42266879835962</c:v>
                </c:pt>
                <c:pt idx="389">
                  <c:v>8.3921352700383398</c:v>
                </c:pt>
                <c:pt idx="390">
                  <c:v>8.3617492570342495</c:v>
                </c:pt>
                <c:pt idx="391">
                  <c:v>8.3315098686836908</c:v>
                </c:pt>
                <c:pt idx="392">
                  <c:v>8.3014162211270097</c:v>
                </c:pt>
                <c:pt idx="393">
                  <c:v>8.2714674369122001</c:v>
                </c:pt>
                <c:pt idx="394">
                  <c:v>8.2416626445985806</c:v>
                </c:pt>
                <c:pt idx="395">
                  <c:v>8.2120009791530801</c:v>
                </c:pt>
                <c:pt idx="396">
                  <c:v>8.18248158214851</c:v>
                </c:pt>
                <c:pt idx="397">
                  <c:v>8.1531036009047106</c:v>
                </c:pt>
                <c:pt idx="398">
                  <c:v>8.1238661888188801</c:v>
                </c:pt>
                <c:pt idx="399">
                  <c:v>8.0947685057619605</c:v>
                </c:pt>
                <c:pt idx="400">
                  <c:v>8.0658097172198104</c:v>
                </c:pt>
                <c:pt idx="401">
                  <c:v>8.0369889950199198</c:v>
                </c:pt>
                <c:pt idx="402">
                  <c:v>8.0083055167368098</c:v>
                </c:pt>
                <c:pt idx="403">
                  <c:v>7.9797584656260403</c:v>
                </c:pt>
                <c:pt idx="404">
                  <c:v>7.95134703115263</c:v>
                </c:pt>
                <c:pt idx="405">
                  <c:v>7.9230704083305099</c:v>
                </c:pt>
                <c:pt idx="406">
                  <c:v>7.89492779785461</c:v>
                </c:pt>
                <c:pt idx="407">
                  <c:v>7.8669184062990496</c:v>
                </c:pt>
                <c:pt idx="408">
                  <c:v>7.8390414457868403</c:v>
                </c:pt>
                <c:pt idx="409">
                  <c:v>7.8112961338577804</c:v>
                </c:pt>
                <c:pt idx="410">
                  <c:v>7.7836816938647804</c:v>
                </c:pt>
                <c:pt idx="411">
                  <c:v>7.7561973545775498</c:v>
                </c:pt>
                <c:pt idx="412">
                  <c:v>7.7288423502486197</c:v>
                </c:pt>
                <c:pt idx="413">
                  <c:v>7.7016159202830599</c:v>
                </c:pt>
                <c:pt idx="414">
                  <c:v>7.6745173098330399</c:v>
                </c:pt>
                <c:pt idx="415">
                  <c:v>7.6475457688729396</c:v>
                </c:pt>
                <c:pt idx="416">
                  <c:v>7.62070055312424</c:v>
                </c:pt>
                <c:pt idx="417">
                  <c:v>7.5939809234609701</c:v>
                </c:pt>
                <c:pt idx="418">
                  <c:v>7.5673861458436198</c:v>
                </c:pt>
                <c:pt idx="419">
                  <c:v>7.5409154912531298</c:v>
                </c:pt>
                <c:pt idx="420">
                  <c:v>7.5145682359550801</c:v>
                </c:pt>
                <c:pt idx="421">
                  <c:v>7.4883436613015704</c:v>
                </c:pt>
                <c:pt idx="422">
                  <c:v>7.46224105333481</c:v>
                </c:pt>
                <c:pt idx="423">
                  <c:v>7.4362597037119702</c:v>
                </c:pt>
                <c:pt idx="424">
                  <c:v>7.4103989084500697</c:v>
                </c:pt>
                <c:pt idx="425">
                  <c:v>7.3846579685865601</c:v>
                </c:pt>
                <c:pt idx="426">
                  <c:v>7.35903619044353</c:v>
                </c:pt>
                <c:pt idx="427">
                  <c:v>7.3335328843726604</c:v>
                </c:pt>
                <c:pt idx="428">
                  <c:v>7.3081473662744898</c:v>
                </c:pt>
                <c:pt idx="429">
                  <c:v>7.2828789563433798</c:v>
                </c:pt>
                <c:pt idx="430">
                  <c:v>7.2577269795298598</c:v>
                </c:pt>
                <c:pt idx="431">
                  <c:v>7.2326907656727801</c:v>
                </c:pt>
                <c:pt idx="432">
                  <c:v>7.2077696491690197</c:v>
                </c:pt>
                <c:pt idx="433">
                  <c:v>7.1829629685771197</c:v>
                </c:pt>
                <c:pt idx="434">
                  <c:v>7.15827006774028</c:v>
                </c:pt>
                <c:pt idx="435">
                  <c:v>7.1336902944652003</c:v>
                </c:pt>
                <c:pt idx="436">
                  <c:v>7.1092230013147697</c:v>
                </c:pt>
                <c:pt idx="437">
                  <c:v>7.0848675450135801</c:v>
                </c:pt>
                <c:pt idx="438">
                  <c:v>7.06062328704237</c:v>
                </c:pt>
                <c:pt idx="439">
                  <c:v>7.0364895931096498</c:v>
                </c:pt>
                <c:pt idx="440">
                  <c:v>7.0124658330855603</c:v>
                </c:pt>
                <c:pt idx="441">
                  <c:v>6.9885513813983096</c:v>
                </c:pt>
                <c:pt idx="442">
                  <c:v>6.9647456168359101</c:v>
                </c:pt>
                <c:pt idx="443">
                  <c:v>6.9410479220177699</c:v>
                </c:pt>
                <c:pt idx="444">
                  <c:v>6.9174576839231499</c:v>
                </c:pt>
                <c:pt idx="445">
                  <c:v>6.8939742941553899</c:v>
                </c:pt>
                <c:pt idx="446">
                  <c:v>6.8705971476867802</c:v>
                </c:pt>
                <c:pt idx="447">
                  <c:v>6.8473256441797803</c:v>
                </c:pt>
                <c:pt idx="448">
                  <c:v>6.8241591870621399</c:v>
                </c:pt>
                <c:pt idx="449">
                  <c:v>6.8010971841214696</c:v>
                </c:pt>
                <c:pt idx="450">
                  <c:v>6.7781390467125302</c:v>
                </c:pt>
                <c:pt idx="451">
                  <c:v>6.7552841903517598</c:v>
                </c:pt>
                <c:pt idx="452">
                  <c:v>6.7325320346511797</c:v>
                </c:pt>
                <c:pt idx="453">
                  <c:v>6.7098820031202804</c:v>
                </c:pt>
                <c:pt idx="454">
                  <c:v>6.6873335229017297</c:v>
                </c:pt>
                <c:pt idx="455">
                  <c:v>6.6648860251677897</c:v>
                </c:pt>
                <c:pt idx="456">
                  <c:v>6.64253894498811</c:v>
                </c:pt>
                <c:pt idx="457">
                  <c:v>6.6202917208674199</c:v>
                </c:pt>
                <c:pt idx="458">
                  <c:v>6.59814379567025</c:v>
                </c:pt>
                <c:pt idx="459">
                  <c:v>6.5760946154319599</c:v>
                </c:pt>
                <c:pt idx="460">
                  <c:v>6.5541436302174398</c:v>
                </c:pt>
                <c:pt idx="461">
                  <c:v>6.5322902935927001</c:v>
                </c:pt>
                <c:pt idx="462">
                  <c:v>6.5105340628890396</c:v>
                </c:pt>
                <c:pt idx="463">
                  <c:v>6.4888743990709701</c:v>
                </c:pt>
                <c:pt idx="464">
                  <c:v>6.4673107664059399</c:v>
                </c:pt>
                <c:pt idx="465">
                  <c:v>6.4458426330587999</c:v>
                </c:pt>
                <c:pt idx="466">
                  <c:v>6.4244694708276402</c:v>
                </c:pt>
                <c:pt idx="467">
                  <c:v>6.4031907544170803</c:v>
                </c:pt>
                <c:pt idx="468">
                  <c:v>6.3820059626273897</c:v>
                </c:pt>
                <c:pt idx="469">
                  <c:v>6.3609145774956497</c:v>
                </c:pt>
                <c:pt idx="470">
                  <c:v>6.3399160844279603</c:v>
                </c:pt>
                <c:pt idx="471">
                  <c:v>6.3190099722654196</c:v>
                </c:pt>
                <c:pt idx="472">
                  <c:v>6.2981957332841603</c:v>
                </c:pt>
                <c:pt idx="473">
                  <c:v>6.2774728629311198</c:v>
                </c:pt>
                <c:pt idx="474">
                  <c:v>6.2568408602864301</c:v>
                </c:pt>
                <c:pt idx="475">
                  <c:v>6.2362992274028697</c:v>
                </c:pt>
                <c:pt idx="476">
                  <c:v>6.21584746970216</c:v>
                </c:pt>
                <c:pt idx="477">
                  <c:v>6.1954850960410601</c:v>
                </c:pt>
                <c:pt idx="478">
                  <c:v>6.1752116183150196</c:v>
                </c:pt>
                <c:pt idx="479">
                  <c:v>6.1550265514581604</c:v>
                </c:pt>
                <c:pt idx="480">
                  <c:v>6.1349294140378099</c:v>
                </c:pt>
                <c:pt idx="481">
                  <c:v>6.1149197273296902</c:v>
                </c:pt>
                <c:pt idx="482">
                  <c:v>6.0949970158463698</c:v>
                </c:pt>
                <c:pt idx="483">
                  <c:v>6.0751608075354504</c:v>
                </c:pt>
                <c:pt idx="484">
                  <c:v>6.0554106328547501</c:v>
                </c:pt>
                <c:pt idx="485">
                  <c:v>6.0357460256971196</c:v>
                </c:pt>
                <c:pt idx="486">
                  <c:v>6.0161665229280201</c:v>
                </c:pt>
                <c:pt idx="487">
                  <c:v>5.9966716643855502</c:v>
                </c:pt>
                <c:pt idx="488">
                  <c:v>5.9772609928143696</c:v>
                </c:pt>
                <c:pt idx="489">
                  <c:v>5.9579340541299199</c:v>
                </c:pt>
                <c:pt idx="490">
                  <c:v>5.9386903968899896</c:v>
                </c:pt>
                <c:pt idx="491">
                  <c:v>5.9195295728231496</c:v>
                </c:pt>
                <c:pt idx="492">
                  <c:v>5.9004511363663896</c:v>
                </c:pt>
                <c:pt idx="493">
                  <c:v>5.8814546451274596</c:v>
                </c:pt>
                <c:pt idx="494">
                  <c:v>5.8625396591582799</c:v>
                </c:pt>
                <c:pt idx="495">
                  <c:v>5.8437057417476401</c:v>
                </c:pt>
                <c:pt idx="496">
                  <c:v>5.8249524585624002</c:v>
                </c:pt>
                <c:pt idx="497">
                  <c:v>5.80627937844024</c:v>
                </c:pt>
                <c:pt idx="498">
                  <c:v>5.7876860727951103</c:v>
                </c:pt>
                <c:pt idx="499">
                  <c:v>5.7691721158154001</c:v>
                </c:pt>
                <c:pt idx="500">
                  <c:v>5.7507370843978798</c:v>
                </c:pt>
                <c:pt idx="501">
                  <c:v>5.7323805582798402</c:v>
                </c:pt>
                <c:pt idx="502">
                  <c:v>5.7141021197748501</c:v>
                </c:pt>
                <c:pt idx="503">
                  <c:v>5.69590135364062</c:v>
                </c:pt>
                <c:pt idx="504">
                  <c:v>5.6777778477395904</c:v>
                </c:pt>
                <c:pt idx="505">
                  <c:v>5.6597311922462703</c:v>
                </c:pt>
                <c:pt idx="506">
                  <c:v>5.6417609799774802</c:v>
                </c:pt>
                <c:pt idx="507">
                  <c:v>5.6238668064584303</c:v>
                </c:pt>
                <c:pt idx="508">
                  <c:v>5.6060482696584897</c:v>
                </c:pt>
                <c:pt idx="509">
                  <c:v>5.5883049701893599</c:v>
                </c:pt>
                <c:pt idx="510">
                  <c:v>5.5706365111068896</c:v>
                </c:pt>
                <c:pt idx="511">
                  <c:v>5.5530424980432196</c:v>
                </c:pt>
                <c:pt idx="512">
                  <c:v>5.5355225388764504</c:v>
                </c:pt>
                <c:pt idx="513">
                  <c:v>5.51807624458944</c:v>
                </c:pt>
                <c:pt idx="514">
                  <c:v>5.5007032278825401</c:v>
                </c:pt>
                <c:pt idx="515">
                  <c:v>5.4834031042966203</c:v>
                </c:pt>
                <c:pt idx="516">
                  <c:v>5.4661754918167098</c:v>
                </c:pt>
                <c:pt idx="517">
                  <c:v>5.44902001060776</c:v>
                </c:pt>
                <c:pt idx="518">
                  <c:v>5.4319362834770404</c:v>
                </c:pt>
                <c:pt idx="519">
                  <c:v>5.4149239352796403</c:v>
                </c:pt>
                <c:pt idx="520">
                  <c:v>5.3979825935129799</c:v>
                </c:pt>
                <c:pt idx="521">
                  <c:v>5.3811118880525699</c:v>
                </c:pt>
                <c:pt idx="522">
                  <c:v>5.3643114506896001</c:v>
                </c:pt>
                <c:pt idx="523">
                  <c:v>5.3475809158576304</c:v>
                </c:pt>
                <c:pt idx="524">
                  <c:v>5.3309199203022102</c:v>
                </c:pt>
                <c:pt idx="525">
                  <c:v>5.3143281025525004</c:v>
                </c:pt>
                <c:pt idx="526">
                  <c:v>5.2978051042423804</c:v>
                </c:pt>
                <c:pt idx="527">
                  <c:v>5.2813505683269</c:v>
                </c:pt>
                <c:pt idx="528">
                  <c:v>5.2649641405355601</c:v>
                </c:pt>
                <c:pt idx="529">
                  <c:v>5.2486454687777897</c:v>
                </c:pt>
                <c:pt idx="530">
                  <c:v>5.2323942028126202</c:v>
                </c:pt>
                <c:pt idx="531">
                  <c:v>5.2162099948432896</c:v>
                </c:pt>
                <c:pt idx="532">
                  <c:v>5.2000924993850202</c:v>
                </c:pt>
                <c:pt idx="533">
                  <c:v>5.1840413724724099</c:v>
                </c:pt>
                <c:pt idx="534">
                  <c:v>5.1680562730466102</c:v>
                </c:pt>
                <c:pt idx="535">
                  <c:v>5.1521368615020604</c:v>
                </c:pt>
                <c:pt idx="536">
                  <c:v>5.1362828006112897</c:v>
                </c:pt>
                <c:pt idx="537">
                  <c:v>5.1204937555249197</c:v>
                </c:pt>
                <c:pt idx="538">
                  <c:v>5.1047693926487003</c:v>
                </c:pt>
                <c:pt idx="539">
                  <c:v>5.0891093810967396</c:v>
                </c:pt>
                <c:pt idx="540">
                  <c:v>5.07351339196493</c:v>
                </c:pt>
                <c:pt idx="541">
                  <c:v>5.0579810981987698</c:v>
                </c:pt>
                <c:pt idx="542">
                  <c:v>5.0425121747255099</c:v>
                </c:pt>
                <c:pt idx="543">
                  <c:v>5.0271062985202102</c:v>
                </c:pt>
                <c:pt idx="544">
                  <c:v>5.0117631486717897</c:v>
                </c:pt>
                <c:pt idx="545">
                  <c:v>4.9964824059206503</c:v>
                </c:pt>
                <c:pt idx="546">
                  <c:v>4.98126375312102</c:v>
                </c:pt>
                <c:pt idx="547">
                  <c:v>4.9661068752410102</c:v>
                </c:pt>
                <c:pt idx="548">
                  <c:v>4.9510114589001999</c:v>
                </c:pt>
                <c:pt idx="549">
                  <c:v>4.9359771927659502</c:v>
                </c:pt>
                <c:pt idx="550">
                  <c:v>4.9210037672231497</c:v>
                </c:pt>
                <c:pt idx="551">
                  <c:v>4.9060908748366199</c:v>
                </c:pt>
                <c:pt idx="552">
                  <c:v>4.89123820962444</c:v>
                </c:pt>
                <c:pt idx="553">
                  <c:v>4.8764454679167599</c:v>
                </c:pt>
                <c:pt idx="554">
                  <c:v>4.8617123475630502</c:v>
                </c:pt>
                <c:pt idx="555">
                  <c:v>4.8470385483945204</c:v>
                </c:pt>
                <c:pt idx="556">
                  <c:v>4.8324237718277896</c:v>
                </c:pt>
                <c:pt idx="557">
                  <c:v>4.8178677215254799</c:v>
                </c:pt>
                <c:pt idx="558">
                  <c:v>4.8033701024713302</c:v>
                </c:pt>
                <c:pt idx="559">
                  <c:v>4.7889306216308798</c:v>
                </c:pt>
                <c:pt idx="560">
                  <c:v>4.7745489878192604</c:v>
                </c:pt>
                <c:pt idx="561">
                  <c:v>4.7602249114370103</c:v>
                </c:pt>
                <c:pt idx="562">
                  <c:v>4.7459581046682597</c:v>
                </c:pt>
                <c:pt idx="563">
                  <c:v>4.7317482814146397</c:v>
                </c:pt>
                <c:pt idx="564">
                  <c:v>4.7175951572292396</c:v>
                </c:pt>
                <c:pt idx="565">
                  <c:v>4.7034984498450703</c:v>
                </c:pt>
                <c:pt idx="566">
                  <c:v>4.6894578779199598</c:v>
                </c:pt>
                <c:pt idx="567">
                  <c:v>4.6754731622916603</c:v>
                </c:pt>
                <c:pt idx="568">
                  <c:v>4.6615440251851403</c:v>
                </c:pt>
                <c:pt idx="569">
                  <c:v>4.6476701908731899</c:v>
                </c:pt>
                <c:pt idx="570">
                  <c:v>4.63385138494976</c:v>
                </c:pt>
                <c:pt idx="571">
                  <c:v>4.6200873347262901</c:v>
                </c:pt>
                <c:pt idx="572">
                  <c:v>4.6063777689675502</c:v>
                </c:pt>
                <c:pt idx="573">
                  <c:v>4.5927224186181803</c:v>
                </c:pt>
                <c:pt idx="574">
                  <c:v>4.5791210152834596</c:v>
                </c:pt>
                <c:pt idx="575">
                  <c:v>4.5655732930127702</c:v>
                </c:pt>
                <c:pt idx="576">
                  <c:v>4.5520789871766798</c:v>
                </c:pt>
                <c:pt idx="577">
                  <c:v>4.5386378344669502</c:v>
                </c:pt>
                <c:pt idx="578">
                  <c:v>4.5252495732267501</c:v>
                </c:pt>
                <c:pt idx="579">
                  <c:v>4.5119139437810301</c:v>
                </c:pt>
                <c:pt idx="580">
                  <c:v>4.4986306873795403</c:v>
                </c:pt>
                <c:pt idx="581">
                  <c:v>4.4853995468574404</c:v>
                </c:pt>
                <c:pt idx="582">
                  <c:v>4.4722202670976996</c:v>
                </c:pt>
                <c:pt idx="583">
                  <c:v>4.4590925939741402</c:v>
                </c:pt>
                <c:pt idx="584">
                  <c:v>4.4460162750781196</c:v>
                </c:pt>
                <c:pt idx="585">
                  <c:v>4.4329910594542703</c:v>
                </c:pt>
                <c:pt idx="586">
                  <c:v>4.42001669727021</c:v>
                </c:pt>
                <c:pt idx="587">
                  <c:v>4.4070929408734898</c:v>
                </c:pt>
                <c:pt idx="588">
                  <c:v>4.3942195433382896</c:v>
                </c:pt>
                <c:pt idx="589">
                  <c:v>4.3813962597866096</c:v>
                </c:pt>
                <c:pt idx="590">
                  <c:v>4.3686228461992096</c:v>
                </c:pt>
                <c:pt idx="591">
                  <c:v>4.3558990605385697</c:v>
                </c:pt>
                <c:pt idx="592">
                  <c:v>4.3432246617580699</c:v>
                </c:pt>
                <c:pt idx="593">
                  <c:v>4.3305994103964798</c:v>
                </c:pt>
                <c:pt idx="594">
                  <c:v>4.3180230683797998</c:v>
                </c:pt>
                <c:pt idx="595">
                  <c:v>4.3054953988230702</c:v>
                </c:pt>
                <c:pt idx="596">
                  <c:v>4.2930161664927997</c:v>
                </c:pt>
                <c:pt idx="597">
                  <c:v>4.2805851374766402</c:v>
                </c:pt>
                <c:pt idx="598">
                  <c:v>4.2682020789852597</c:v>
                </c:pt>
                <c:pt idx="599">
                  <c:v>4.2558667598147002</c:v>
                </c:pt>
                <c:pt idx="600">
                  <c:v>4.24357895021432</c:v>
                </c:pt>
                <c:pt idx="601">
                  <c:v>4.2313384212261296</c:v>
                </c:pt>
                <c:pt idx="602">
                  <c:v>4.21914494574182</c:v>
                </c:pt>
                <c:pt idx="603">
                  <c:v>4.2069982978420999</c:v>
                </c:pt>
                <c:pt idx="604">
                  <c:v>4.1948982527306704</c:v>
                </c:pt>
                <c:pt idx="605">
                  <c:v>4.1828445869984598</c:v>
                </c:pt>
                <c:pt idx="606">
                  <c:v>4.1708370786896998</c:v>
                </c:pt>
                <c:pt idx="607">
                  <c:v>4.1588755067734002</c:v>
                </c:pt>
                <c:pt idx="608">
                  <c:v>4.14695965193612</c:v>
                </c:pt>
                <c:pt idx="609">
                  <c:v>4.1350892955249696</c:v>
                </c:pt>
              </c:numCache>
            </c:numRef>
          </c:val>
          <c:smooth val="0"/>
        </c:ser>
        <c:dLbls>
          <c:showLegendKey val="0"/>
          <c:showVal val="0"/>
          <c:showCatName val="0"/>
          <c:showSerName val="0"/>
          <c:showPercent val="0"/>
          <c:showBubbleSize val="0"/>
        </c:dLbls>
        <c:marker val="1"/>
        <c:smooth val="0"/>
        <c:axId val="54865096"/>
        <c:axId val="177446320"/>
      </c:lineChart>
      <c:catAx>
        <c:axId val="548650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400" dirty="0" smtClean="0"/>
                  <a:t>磁石からの距離</a:t>
                </a:r>
                <a:r>
                  <a:rPr lang="en-US" altLang="ja-JP" sz="2400" dirty="0" smtClean="0"/>
                  <a:t>[cm]</a:t>
                </a:r>
                <a:endParaRPr lang="ja-JP" altLang="en-US" sz="2400"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177446320"/>
        <c:crosses val="autoZero"/>
        <c:auto val="1"/>
        <c:lblAlgn val="ctr"/>
        <c:lblOffset val="100"/>
        <c:tickLblSkip val="100"/>
        <c:noMultiLvlLbl val="0"/>
      </c:catAx>
      <c:valAx>
        <c:axId val="177446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800" dirty="0" smtClean="0"/>
                  <a:t>磁束密度</a:t>
                </a:r>
                <a:r>
                  <a:rPr lang="en-US" altLang="ja-JP" sz="2800" dirty="0" smtClean="0"/>
                  <a:t>[</a:t>
                </a:r>
                <a:r>
                  <a:rPr lang="en-US" altLang="ja-JP" sz="2800" dirty="0" err="1" smtClean="0"/>
                  <a:t>μT</a:t>
                </a:r>
                <a:r>
                  <a:rPr lang="en-US" altLang="ja-JP" sz="2800" dirty="0" smtClean="0"/>
                  <a:t>]</a:t>
                </a:r>
                <a:endParaRPr lang="ja-JP" altLang="en-US" sz="28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ja-JP"/>
          </a:p>
        </c:txPr>
        <c:crossAx val="548650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numRef>
              <c:f>'hasc-20150329-131924-mag-pca.cs'!$A:$A</c:f>
              <c:numCache>
                <c:formatCode>General</c:formatCode>
                <c:ptCount val="1048576"/>
                <c:pt idx="0">
                  <c:v>2</c:v>
                </c:pt>
                <c:pt idx="1">
                  <c:v>3.1</c:v>
                </c:pt>
                <c:pt idx="2">
                  <c:v>4.5999999999999996</c:v>
                </c:pt>
                <c:pt idx="3">
                  <c:v>6</c:v>
                </c:pt>
                <c:pt idx="4">
                  <c:v>7.8</c:v>
                </c:pt>
                <c:pt idx="5">
                  <c:v>9.3000000000000007</c:v>
                </c:pt>
                <c:pt idx="6">
                  <c:v>10</c:v>
                </c:pt>
                <c:pt idx="7">
                  <c:v>12.5</c:v>
                </c:pt>
                <c:pt idx="8">
                  <c:v>14</c:v>
                </c:pt>
                <c:pt idx="9">
                  <c:v>16</c:v>
                </c:pt>
                <c:pt idx="10">
                  <c:v>17.100000000000001</c:v>
                </c:pt>
                <c:pt idx="11">
                  <c:v>18.7</c:v>
                </c:pt>
                <c:pt idx="12">
                  <c:v>20</c:v>
                </c:pt>
                <c:pt idx="13">
                  <c:v>21.8</c:v>
                </c:pt>
                <c:pt idx="14">
                  <c:v>23.4</c:v>
                </c:pt>
                <c:pt idx="15">
                  <c:v>25</c:v>
                </c:pt>
                <c:pt idx="16">
                  <c:v>26.5</c:v>
                </c:pt>
                <c:pt idx="17">
                  <c:v>28.1</c:v>
                </c:pt>
                <c:pt idx="18">
                  <c:v>29.6</c:v>
                </c:pt>
                <c:pt idx="19">
                  <c:v>31.2</c:v>
                </c:pt>
                <c:pt idx="20">
                  <c:v>32.799999999999997</c:v>
                </c:pt>
                <c:pt idx="21">
                  <c:v>34.299999999999997</c:v>
                </c:pt>
                <c:pt idx="22">
                  <c:v>35.9</c:v>
                </c:pt>
                <c:pt idx="23">
                  <c:v>37.5</c:v>
                </c:pt>
                <c:pt idx="24">
                  <c:v>39</c:v>
                </c:pt>
                <c:pt idx="25">
                  <c:v>40.6</c:v>
                </c:pt>
                <c:pt idx="26">
                  <c:v>42.1</c:v>
                </c:pt>
                <c:pt idx="27">
                  <c:v>43.7</c:v>
                </c:pt>
                <c:pt idx="28">
                  <c:v>45.3</c:v>
                </c:pt>
                <c:pt idx="29">
                  <c:v>46.8</c:v>
                </c:pt>
                <c:pt idx="30">
                  <c:v>48.4</c:v>
                </c:pt>
              </c:numCache>
            </c:numRef>
          </c:cat>
          <c:val>
            <c:numRef>
              <c:f>'hasc-20150329-131924-mag-pca.cs'!$B$1:$B$31</c:f>
              <c:numCache>
                <c:formatCode>General</c:formatCode>
                <c:ptCount val="31"/>
                <c:pt idx="0">
                  <c:v>30</c:v>
                </c:pt>
                <c:pt idx="1">
                  <c:v>57</c:v>
                </c:pt>
                <c:pt idx="2">
                  <c:v>161</c:v>
                </c:pt>
                <c:pt idx="3">
                  <c:v>101</c:v>
                </c:pt>
                <c:pt idx="4">
                  <c:v>49</c:v>
                </c:pt>
                <c:pt idx="5">
                  <c:v>49</c:v>
                </c:pt>
                <c:pt idx="6">
                  <c:v>29</c:v>
                </c:pt>
                <c:pt idx="7">
                  <c:v>14</c:v>
                </c:pt>
                <c:pt idx="8">
                  <c:v>20</c:v>
                </c:pt>
                <c:pt idx="9">
                  <c:v>19</c:v>
                </c:pt>
                <c:pt idx="10">
                  <c:v>24</c:v>
                </c:pt>
                <c:pt idx="11">
                  <c:v>19</c:v>
                </c:pt>
                <c:pt idx="12">
                  <c:v>5</c:v>
                </c:pt>
                <c:pt idx="13">
                  <c:v>19</c:v>
                </c:pt>
                <c:pt idx="14">
                  <c:v>20</c:v>
                </c:pt>
                <c:pt idx="15">
                  <c:v>22</c:v>
                </c:pt>
                <c:pt idx="16">
                  <c:v>8</c:v>
                </c:pt>
                <c:pt idx="17">
                  <c:v>6</c:v>
                </c:pt>
                <c:pt idx="18">
                  <c:v>7</c:v>
                </c:pt>
                <c:pt idx="19">
                  <c:v>11</c:v>
                </c:pt>
                <c:pt idx="20">
                  <c:v>8</c:v>
                </c:pt>
                <c:pt idx="21">
                  <c:v>11</c:v>
                </c:pt>
                <c:pt idx="22">
                  <c:v>3</c:v>
                </c:pt>
                <c:pt idx="23">
                  <c:v>10</c:v>
                </c:pt>
                <c:pt idx="24">
                  <c:v>8</c:v>
                </c:pt>
                <c:pt idx="25">
                  <c:v>7</c:v>
                </c:pt>
                <c:pt idx="26">
                  <c:v>7</c:v>
                </c:pt>
                <c:pt idx="27">
                  <c:v>6</c:v>
                </c:pt>
                <c:pt idx="28">
                  <c:v>6</c:v>
                </c:pt>
                <c:pt idx="29">
                  <c:v>6</c:v>
                </c:pt>
                <c:pt idx="30">
                  <c:v>6</c:v>
                </c:pt>
              </c:numCache>
            </c:numRef>
          </c:val>
        </c:ser>
        <c:dLbls>
          <c:showLegendKey val="0"/>
          <c:showVal val="0"/>
          <c:showCatName val="0"/>
          <c:showSerName val="0"/>
          <c:showPercent val="0"/>
          <c:showBubbleSize val="0"/>
        </c:dLbls>
        <c:gapWidth val="219"/>
        <c:overlap val="-27"/>
        <c:axId val="178082592"/>
        <c:axId val="179000160"/>
      </c:barChart>
      <c:catAx>
        <c:axId val="178082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200"/>
                  <a:t>周波数</a:t>
                </a:r>
                <a:r>
                  <a:rPr lang="en-US" altLang="ja-JP" sz="1200"/>
                  <a:t>[Hz]</a:t>
                </a:r>
                <a:endParaRPr lang="ja-JP" altLang="en-US" sz="12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9000160"/>
        <c:crosses val="autoZero"/>
        <c:auto val="1"/>
        <c:lblAlgn val="ctr"/>
        <c:lblOffset val="100"/>
        <c:tickLblSkip val="2"/>
        <c:noMultiLvlLbl val="0"/>
      </c:catAx>
      <c:valAx>
        <c:axId val="179000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100"/>
                  <a:t>振幅</a:t>
                </a:r>
                <a:r>
                  <a:rPr lang="en-US" altLang="ja-JP" sz="1100"/>
                  <a:t>[μT]</a:t>
                </a:r>
                <a:endParaRPr lang="ja-JP" altLang="en-US" sz="11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8082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スペクトルの時間遷移</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'hasc-20150329-184345-mag-pca.cs'!$A$1:$A$233</c:f>
              <c:numCache>
                <c:formatCode>General</c:formatCode>
                <c:ptCount val="233"/>
                <c:pt idx="0">
                  <c:v>0</c:v>
                </c:pt>
                <c:pt idx="1">
                  <c:v>8.1363905207140998</c:v>
                </c:pt>
                <c:pt idx="2">
                  <c:v>7.4692157762887597</c:v>
                </c:pt>
                <c:pt idx="3">
                  <c:v>7.2915407383239303</c:v>
                </c:pt>
                <c:pt idx="4">
                  <c:v>7.22383161705483</c:v>
                </c:pt>
                <c:pt idx="5">
                  <c:v>7.5747144547938996</c:v>
                </c:pt>
                <c:pt idx="6">
                  <c:v>7.9149969167503702</c:v>
                </c:pt>
                <c:pt idx="7">
                  <c:v>7.7959833015022602</c:v>
                </c:pt>
                <c:pt idx="8">
                  <c:v>7.5380710771000299</c:v>
                </c:pt>
                <c:pt idx="9">
                  <c:v>7.3330739189235103</c:v>
                </c:pt>
                <c:pt idx="10">
                  <c:v>7.03036167682711</c:v>
                </c:pt>
                <c:pt idx="11">
                  <c:v>6.8630673185697999</c:v>
                </c:pt>
                <c:pt idx="12">
                  <c:v>6.7093546124927403</c:v>
                </c:pt>
                <c:pt idx="13">
                  <c:v>7.0035961324745504</c:v>
                </c:pt>
                <c:pt idx="14">
                  <c:v>7.2976085231852501</c:v>
                </c:pt>
                <c:pt idx="15">
                  <c:v>7.5569546619485202</c:v>
                </c:pt>
                <c:pt idx="16">
                  <c:v>7.4870394822173401</c:v>
                </c:pt>
                <c:pt idx="17">
                  <c:v>7.4286986469092202</c:v>
                </c:pt>
                <c:pt idx="18">
                  <c:v>7.1980144647422097</c:v>
                </c:pt>
                <c:pt idx="19">
                  <c:v>6.9923236574083196</c:v>
                </c:pt>
                <c:pt idx="20">
                  <c:v>6.7530745826648602</c:v>
                </c:pt>
                <c:pt idx="21">
                  <c:v>6.7119263664780604</c:v>
                </c:pt>
                <c:pt idx="22">
                  <c:v>7.2220352588897896</c:v>
                </c:pt>
                <c:pt idx="23">
                  <c:v>7.9193613634806104</c:v>
                </c:pt>
                <c:pt idx="24">
                  <c:v>8.4309640413858205</c:v>
                </c:pt>
                <c:pt idx="25">
                  <c:v>8.8454558561590506</c:v>
                </c:pt>
                <c:pt idx="26">
                  <c:v>9.2193627012250197</c:v>
                </c:pt>
                <c:pt idx="27">
                  <c:v>9.3664603533469197</c:v>
                </c:pt>
                <c:pt idx="28">
                  <c:v>9.4070244217073995</c:v>
                </c:pt>
                <c:pt idx="29">
                  <c:v>9.1010639037330794</c:v>
                </c:pt>
                <c:pt idx="30">
                  <c:v>8.94032212029874</c:v>
                </c:pt>
                <c:pt idx="31">
                  <c:v>9.1504254471002806</c:v>
                </c:pt>
                <c:pt idx="32">
                  <c:v>9.5701972397991195</c:v>
                </c:pt>
                <c:pt idx="33">
                  <c:v>9.4317297011376695</c:v>
                </c:pt>
                <c:pt idx="34">
                  <c:v>9.3521542080160405</c:v>
                </c:pt>
                <c:pt idx="35">
                  <c:v>9.0285088233400792</c:v>
                </c:pt>
                <c:pt idx="36">
                  <c:v>8.68144328649573</c:v>
                </c:pt>
                <c:pt idx="37">
                  <c:v>8.32865177917658</c:v>
                </c:pt>
                <c:pt idx="38">
                  <c:v>8.3389763981122496</c:v>
                </c:pt>
                <c:pt idx="39">
                  <c:v>8.8782932625281106</c:v>
                </c:pt>
                <c:pt idx="40">
                  <c:v>9.8743651391831406</c:v>
                </c:pt>
                <c:pt idx="41">
                  <c:v>11.2911405752789</c:v>
                </c:pt>
                <c:pt idx="42">
                  <c:v>12.6158376892991</c:v>
                </c:pt>
                <c:pt idx="43">
                  <c:v>14.045743965446899</c:v>
                </c:pt>
                <c:pt idx="44">
                  <c:v>15.6197721540634</c:v>
                </c:pt>
                <c:pt idx="45">
                  <c:v>17.097164085808402</c:v>
                </c:pt>
                <c:pt idx="46">
                  <c:v>18.154118229820501</c:v>
                </c:pt>
                <c:pt idx="47">
                  <c:v>19.230474078905999</c:v>
                </c:pt>
                <c:pt idx="48">
                  <c:v>20.497463194765398</c:v>
                </c:pt>
                <c:pt idx="49">
                  <c:v>22.375324160021801</c:v>
                </c:pt>
                <c:pt idx="50">
                  <c:v>24.196645920737001</c:v>
                </c:pt>
                <c:pt idx="51">
                  <c:v>26.0949885381957</c:v>
                </c:pt>
                <c:pt idx="52">
                  <c:v>27.696287118375199</c:v>
                </c:pt>
                <c:pt idx="53">
                  <c:v>28.800413699753499</c:v>
                </c:pt>
                <c:pt idx="54">
                  <c:v>29.188445102264499</c:v>
                </c:pt>
                <c:pt idx="55">
                  <c:v>29.427606773487</c:v>
                </c:pt>
                <c:pt idx="56">
                  <c:v>29.639677787125599</c:v>
                </c:pt>
                <c:pt idx="57">
                  <c:v>29.749252081993902</c:v>
                </c:pt>
                <c:pt idx="58">
                  <c:v>30.941529750394999</c:v>
                </c:pt>
                <c:pt idx="59">
                  <c:v>32.431107236997697</c:v>
                </c:pt>
                <c:pt idx="60">
                  <c:v>33.903318682514197</c:v>
                </c:pt>
                <c:pt idx="61">
                  <c:v>35.0569330848557</c:v>
                </c:pt>
                <c:pt idx="62">
                  <c:v>35.854613815476299</c:v>
                </c:pt>
                <c:pt idx="63">
                  <c:v>35.284099489000297</c:v>
                </c:pt>
                <c:pt idx="64">
                  <c:v>34.838205664491802</c:v>
                </c:pt>
                <c:pt idx="65">
                  <c:v>34.857340119207997</c:v>
                </c:pt>
                <c:pt idx="66">
                  <c:v>35.547348183433698</c:v>
                </c:pt>
                <c:pt idx="67">
                  <c:v>38.766308325435098</c:v>
                </c:pt>
                <c:pt idx="68">
                  <c:v>42.641172981133003</c:v>
                </c:pt>
                <c:pt idx="69">
                  <c:v>46.8782423344474</c:v>
                </c:pt>
                <c:pt idx="70">
                  <c:v>50.2043346922244</c:v>
                </c:pt>
                <c:pt idx="71">
                  <c:v>52.740541740662202</c:v>
                </c:pt>
                <c:pt idx="72">
                  <c:v>53.665840215281399</c:v>
                </c:pt>
                <c:pt idx="73">
                  <c:v>54.645063316142299</c:v>
                </c:pt>
                <c:pt idx="74">
                  <c:v>55.0467708121163</c:v>
                </c:pt>
                <c:pt idx="75">
                  <c:v>56.455735101883903</c:v>
                </c:pt>
                <c:pt idx="76">
                  <c:v>60.342017793130999</c:v>
                </c:pt>
                <c:pt idx="77">
                  <c:v>64.564695911171995</c:v>
                </c:pt>
                <c:pt idx="78">
                  <c:v>68.452822318551796</c:v>
                </c:pt>
                <c:pt idx="79">
                  <c:v>71.825046884065202</c:v>
                </c:pt>
                <c:pt idx="80">
                  <c:v>73.362280424571793</c:v>
                </c:pt>
                <c:pt idx="81">
                  <c:v>73.142169572580499</c:v>
                </c:pt>
                <c:pt idx="82">
                  <c:v>72.164559181865698</c:v>
                </c:pt>
                <c:pt idx="83">
                  <c:v>69.038964195346793</c:v>
                </c:pt>
                <c:pt idx="84">
                  <c:v>67.703643687076706</c:v>
                </c:pt>
                <c:pt idx="85">
                  <c:v>71.124303224982199</c:v>
                </c:pt>
                <c:pt idx="86">
                  <c:v>75.197611483747096</c:v>
                </c:pt>
                <c:pt idx="87">
                  <c:v>79.677413108239094</c:v>
                </c:pt>
                <c:pt idx="88">
                  <c:v>83.251591541302602</c:v>
                </c:pt>
                <c:pt idx="89">
                  <c:v>84.702483056829493</c:v>
                </c:pt>
                <c:pt idx="90">
                  <c:v>85.219756330901703</c:v>
                </c:pt>
                <c:pt idx="91">
                  <c:v>85.137527154461793</c:v>
                </c:pt>
                <c:pt idx="92">
                  <c:v>83.459301649876593</c:v>
                </c:pt>
                <c:pt idx="93">
                  <c:v>84.677265547170705</c:v>
                </c:pt>
                <c:pt idx="94">
                  <c:v>91.496161913130393</c:v>
                </c:pt>
                <c:pt idx="95">
                  <c:v>97.966407900641002</c:v>
                </c:pt>
                <c:pt idx="96">
                  <c:v>104.357720961765</c:v>
                </c:pt>
                <c:pt idx="97">
                  <c:v>109.326249347184</c:v>
                </c:pt>
                <c:pt idx="98">
                  <c:v>111.369756817089</c:v>
                </c:pt>
                <c:pt idx="99">
                  <c:v>112.131923505793</c:v>
                </c:pt>
                <c:pt idx="100">
                  <c:v>111.67361442513101</c:v>
                </c:pt>
                <c:pt idx="101">
                  <c:v>107.72513446407299</c:v>
                </c:pt>
                <c:pt idx="102">
                  <c:v>104.892700077908</c:v>
                </c:pt>
                <c:pt idx="103">
                  <c:v>105.571096586792</c:v>
                </c:pt>
                <c:pt idx="104">
                  <c:v>105.10244636687599</c:v>
                </c:pt>
                <c:pt idx="105">
                  <c:v>104.67996548026299</c:v>
                </c:pt>
                <c:pt idx="106">
                  <c:v>103.163191745777</c:v>
                </c:pt>
                <c:pt idx="107">
                  <c:v>98.252863320128697</c:v>
                </c:pt>
                <c:pt idx="108">
                  <c:v>92.105158688180396</c:v>
                </c:pt>
                <c:pt idx="109">
                  <c:v>85.058035782681301</c:v>
                </c:pt>
                <c:pt idx="110">
                  <c:v>75.923548733958995</c:v>
                </c:pt>
                <c:pt idx="111">
                  <c:v>68.397574589063396</c:v>
                </c:pt>
                <c:pt idx="112">
                  <c:v>67.232979353985897</c:v>
                </c:pt>
                <c:pt idx="113">
                  <c:v>66.398283022778102</c:v>
                </c:pt>
                <c:pt idx="114">
                  <c:v>67.178844838328004</c:v>
                </c:pt>
                <c:pt idx="115">
                  <c:v>67.161649849270503</c:v>
                </c:pt>
                <c:pt idx="116">
                  <c:v>64.675953920325597</c:v>
                </c:pt>
                <c:pt idx="117">
                  <c:v>60.2975236078302</c:v>
                </c:pt>
                <c:pt idx="118">
                  <c:v>56.373797312982902</c:v>
                </c:pt>
                <c:pt idx="119">
                  <c:v>52.2596946973622</c:v>
                </c:pt>
                <c:pt idx="120">
                  <c:v>49.838882588085497</c:v>
                </c:pt>
                <c:pt idx="121">
                  <c:v>52.421828016060097</c:v>
                </c:pt>
                <c:pt idx="122">
                  <c:v>54.847362409501699</c:v>
                </c:pt>
                <c:pt idx="123">
                  <c:v>56.170702401142698</c:v>
                </c:pt>
                <c:pt idx="124">
                  <c:v>57.136968257320497</c:v>
                </c:pt>
                <c:pt idx="125">
                  <c:v>56.2370826748515</c:v>
                </c:pt>
                <c:pt idx="126">
                  <c:v>54.245874830203803</c:v>
                </c:pt>
                <c:pt idx="127">
                  <c:v>52.693169240661597</c:v>
                </c:pt>
                <c:pt idx="128">
                  <c:v>51.987855338147099</c:v>
                </c:pt>
                <c:pt idx="129">
                  <c:v>51.607189910349099</c:v>
                </c:pt>
                <c:pt idx="130">
                  <c:v>52.848397957978499</c:v>
                </c:pt>
                <c:pt idx="131">
                  <c:v>53.293915225136701</c:v>
                </c:pt>
                <c:pt idx="132">
                  <c:v>52.181425340633702</c:v>
                </c:pt>
                <c:pt idx="133">
                  <c:v>50.778594089593597</c:v>
                </c:pt>
                <c:pt idx="134">
                  <c:v>47.960442260043997</c:v>
                </c:pt>
                <c:pt idx="135">
                  <c:v>44.913740238864399</c:v>
                </c:pt>
                <c:pt idx="136">
                  <c:v>42.216334455122201</c:v>
                </c:pt>
                <c:pt idx="137">
                  <c:v>40.091646511798302</c:v>
                </c:pt>
                <c:pt idx="138">
                  <c:v>38.388902407135198</c:v>
                </c:pt>
                <c:pt idx="139">
                  <c:v>37.549723664081199</c:v>
                </c:pt>
                <c:pt idx="140">
                  <c:v>36.9552163048713</c:v>
                </c:pt>
                <c:pt idx="141">
                  <c:v>36.078832102670802</c:v>
                </c:pt>
                <c:pt idx="142">
                  <c:v>35.164310704209001</c:v>
                </c:pt>
                <c:pt idx="143">
                  <c:v>34.078229374021902</c:v>
                </c:pt>
                <c:pt idx="144">
                  <c:v>32.922413631700003</c:v>
                </c:pt>
                <c:pt idx="145">
                  <c:v>32.339167144045398</c:v>
                </c:pt>
                <c:pt idx="146">
                  <c:v>31.776500987263201</c:v>
                </c:pt>
                <c:pt idx="147">
                  <c:v>31.4663738443911</c:v>
                </c:pt>
                <c:pt idx="148">
                  <c:v>31.331853302776299</c:v>
                </c:pt>
                <c:pt idx="149">
                  <c:v>30.970997539670002</c:v>
                </c:pt>
                <c:pt idx="150">
                  <c:v>30.606672948782801</c:v>
                </c:pt>
                <c:pt idx="151">
                  <c:v>29.329318201495202</c:v>
                </c:pt>
                <c:pt idx="152">
                  <c:v>27.918476387473898</c:v>
                </c:pt>
                <c:pt idx="153">
                  <c:v>26.478799956057799</c:v>
                </c:pt>
                <c:pt idx="154">
                  <c:v>25.0116406384833</c:v>
                </c:pt>
                <c:pt idx="155">
                  <c:v>23.681346468243198</c:v>
                </c:pt>
                <c:pt idx="156">
                  <c:v>22.6725519164861</c:v>
                </c:pt>
                <c:pt idx="157">
                  <c:v>21.8929943512024</c:v>
                </c:pt>
                <c:pt idx="158">
                  <c:v>21.102812829192501</c:v>
                </c:pt>
                <c:pt idx="159">
                  <c:v>20.5652126131105</c:v>
                </c:pt>
                <c:pt idx="160">
                  <c:v>19.8998638359731</c:v>
                </c:pt>
                <c:pt idx="161">
                  <c:v>19.159966919024399</c:v>
                </c:pt>
                <c:pt idx="162">
                  <c:v>18.721269107630999</c:v>
                </c:pt>
                <c:pt idx="163">
                  <c:v>18.330510942780499</c:v>
                </c:pt>
                <c:pt idx="164">
                  <c:v>18.002073005758199</c:v>
                </c:pt>
                <c:pt idx="165">
                  <c:v>17.706119887615198</c:v>
                </c:pt>
                <c:pt idx="166">
                  <c:v>17.350148593838</c:v>
                </c:pt>
                <c:pt idx="167">
                  <c:v>16.9966145407375</c:v>
                </c:pt>
                <c:pt idx="168">
                  <c:v>16.412489976566199</c:v>
                </c:pt>
                <c:pt idx="169">
                  <c:v>15.6085970105947</c:v>
                </c:pt>
                <c:pt idx="170">
                  <c:v>14.687892350779901</c:v>
                </c:pt>
                <c:pt idx="171">
                  <c:v>13.6529660602686</c:v>
                </c:pt>
                <c:pt idx="172">
                  <c:v>12.7838372331935</c:v>
                </c:pt>
                <c:pt idx="173">
                  <c:v>12.134750657088601</c:v>
                </c:pt>
                <c:pt idx="174">
                  <c:v>11.3270656636226</c:v>
                </c:pt>
                <c:pt idx="175">
                  <c:v>10.499400921366</c:v>
                </c:pt>
                <c:pt idx="176">
                  <c:v>9.6840694990404401</c:v>
                </c:pt>
                <c:pt idx="177">
                  <c:v>8.8119861651101097</c:v>
                </c:pt>
                <c:pt idx="178">
                  <c:v>7.9094727657363597</c:v>
                </c:pt>
                <c:pt idx="179">
                  <c:v>7.1341702416061201</c:v>
                </c:pt>
                <c:pt idx="180">
                  <c:v>6.5231029382844401</c:v>
                </c:pt>
                <c:pt idx="181">
                  <c:v>5.9645820387061903</c:v>
                </c:pt>
                <c:pt idx="182">
                  <c:v>5.4996024361991802</c:v>
                </c:pt>
                <c:pt idx="183">
                  <c:v>4.9159658911105</c:v>
                </c:pt>
                <c:pt idx="184">
                  <c:v>4.2730003908653096</c:v>
                </c:pt>
                <c:pt idx="185">
                  <c:v>3.9291192474218399</c:v>
                </c:pt>
                <c:pt idx="186">
                  <c:v>3.6667695919997199</c:v>
                </c:pt>
                <c:pt idx="187">
                  <c:v>3.6470444706313798</c:v>
                </c:pt>
                <c:pt idx="188">
                  <c:v>3.64713539131413</c:v>
                </c:pt>
                <c:pt idx="189">
                  <c:v>3.6570446191228401</c:v>
                </c:pt>
                <c:pt idx="190">
                  <c:v>3.62167843820201</c:v>
                </c:pt>
                <c:pt idx="191">
                  <c:v>3.5302952062914201</c:v>
                </c:pt>
                <c:pt idx="192">
                  <c:v>3.5827993350599501</c:v>
                </c:pt>
                <c:pt idx="193">
                  <c:v>3.8481706413904901</c:v>
                </c:pt>
                <c:pt idx="194">
                  <c:v>4.2993431831603903</c:v>
                </c:pt>
                <c:pt idx="195">
                  <c:v>4.8874758387818797</c:v>
                </c:pt>
                <c:pt idx="196">
                  <c:v>5.4369887567018198</c:v>
                </c:pt>
                <c:pt idx="197">
                  <c:v>5.9424432594768</c:v>
                </c:pt>
                <c:pt idx="198">
                  <c:v>6.2424282301156104</c:v>
                </c:pt>
                <c:pt idx="199">
                  <c:v>6.6786101988300599</c:v>
                </c:pt>
                <c:pt idx="200">
                  <c:v>6.9347714958726003</c:v>
                </c:pt>
                <c:pt idx="201">
                  <c:v>7.3710889577398904</c:v>
                </c:pt>
                <c:pt idx="202">
                  <c:v>7.8109690427213501</c:v>
                </c:pt>
                <c:pt idx="203">
                  <c:v>8.2638410867915706</c:v>
                </c:pt>
                <c:pt idx="204">
                  <c:v>8.5248563380212499</c:v>
                </c:pt>
                <c:pt idx="205">
                  <c:v>8.5484411846895192</c:v>
                </c:pt>
                <c:pt idx="206">
                  <c:v>8.5242521591533507</c:v>
                </c:pt>
                <c:pt idx="207">
                  <c:v>8.4360825851648293</c:v>
                </c:pt>
                <c:pt idx="208">
                  <c:v>8.4434354169244408</c:v>
                </c:pt>
                <c:pt idx="209">
                  <c:v>8.5561303533492392</c:v>
                </c:pt>
                <c:pt idx="210">
                  <c:v>8.4473278291522096</c:v>
                </c:pt>
                <c:pt idx="211">
                  <c:v>8.8174874056191506</c:v>
                </c:pt>
                <c:pt idx="212">
                  <c:v>9.0786939071283399</c:v>
                </c:pt>
                <c:pt idx="213">
                  <c:v>9.3824289789119408</c:v>
                </c:pt>
                <c:pt idx="214">
                  <c:v>9.6722902265878101</c:v>
                </c:pt>
                <c:pt idx="215">
                  <c:v>9.8369068495396199</c:v>
                </c:pt>
                <c:pt idx="216">
                  <c:v>9.9098129977295493</c:v>
                </c:pt>
                <c:pt idx="217">
                  <c:v>9.5466384944882297</c:v>
                </c:pt>
                <c:pt idx="218">
                  <c:v>9.3141843149225991</c:v>
                </c:pt>
                <c:pt idx="219">
                  <c:v>8.8479324764740195</c:v>
                </c:pt>
                <c:pt idx="220">
                  <c:v>8.5050825754322599</c:v>
                </c:pt>
                <c:pt idx="221">
                  <c:v>8.6107938771241699</c:v>
                </c:pt>
                <c:pt idx="222">
                  <c:v>8.6153789398615306</c:v>
                </c:pt>
                <c:pt idx="223">
                  <c:v>8.5738016035693896</c:v>
                </c:pt>
                <c:pt idx="224">
                  <c:v>8.6656389831297194</c:v>
                </c:pt>
                <c:pt idx="225">
                  <c:v>8.5898349703385009</c:v>
                </c:pt>
                <c:pt idx="226">
                  <c:v>8.4141219265934897</c:v>
                </c:pt>
                <c:pt idx="227">
                  <c:v>8.6119250157266993</c:v>
                </c:pt>
                <c:pt idx="228">
                  <c:v>9.0935411430816995</c:v>
                </c:pt>
                <c:pt idx="229">
                  <c:v>9.5724681292954905</c:v>
                </c:pt>
                <c:pt idx="230">
                  <c:v>10.3589309982179</c:v>
                </c:pt>
                <c:pt idx="231">
                  <c:v>11.1703725184953</c:v>
                </c:pt>
                <c:pt idx="232">
                  <c:v>11.8388126434174</c:v>
                </c:pt>
              </c:numCache>
            </c:numRef>
          </c:val>
          <c:smooth val="0"/>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'hasc-20150329-184345-mag-pca.cs'!$B$1:$B$233</c:f>
              <c:numCache>
                <c:formatCode>General</c:formatCode>
                <c:ptCount val="233"/>
                <c:pt idx="0">
                  <c:v>0</c:v>
                </c:pt>
                <c:pt idx="1">
                  <c:v>10.654979623619299</c:v>
                </c:pt>
                <c:pt idx="2">
                  <c:v>10.481670648302201</c:v>
                </c:pt>
                <c:pt idx="3">
                  <c:v>10.629961331423599</c:v>
                </c:pt>
                <c:pt idx="4">
                  <c:v>10.7381384948762</c:v>
                </c:pt>
                <c:pt idx="5">
                  <c:v>10.635793966676401</c:v>
                </c:pt>
                <c:pt idx="6">
                  <c:v>10.6898087084087</c:v>
                </c:pt>
                <c:pt idx="7">
                  <c:v>10.7674849924367</c:v>
                </c:pt>
                <c:pt idx="8">
                  <c:v>10.8295271618525</c:v>
                </c:pt>
                <c:pt idx="9">
                  <c:v>10.893376438761701</c:v>
                </c:pt>
                <c:pt idx="10">
                  <c:v>11.0890866298018</c:v>
                </c:pt>
                <c:pt idx="11">
                  <c:v>10.899595781587101</c:v>
                </c:pt>
                <c:pt idx="12">
                  <c:v>10.452829153323499</c:v>
                </c:pt>
                <c:pt idx="13">
                  <c:v>10.109951662153099</c:v>
                </c:pt>
                <c:pt idx="14">
                  <c:v>9.5504001319674696</c:v>
                </c:pt>
                <c:pt idx="15">
                  <c:v>8.7999656146175695</c:v>
                </c:pt>
                <c:pt idx="16">
                  <c:v>8.26194407220407</c:v>
                </c:pt>
                <c:pt idx="17">
                  <c:v>7.6303533543377302</c:v>
                </c:pt>
                <c:pt idx="18">
                  <c:v>7.0830206088222099</c:v>
                </c:pt>
                <c:pt idx="19">
                  <c:v>6.3281179871412796</c:v>
                </c:pt>
                <c:pt idx="20">
                  <c:v>5.7555402520058996</c:v>
                </c:pt>
                <c:pt idx="21">
                  <c:v>5.3661131774814299</c:v>
                </c:pt>
                <c:pt idx="22">
                  <c:v>5.3632624328325003</c:v>
                </c:pt>
                <c:pt idx="23">
                  <c:v>5.7567731205215802</c:v>
                </c:pt>
                <c:pt idx="24">
                  <c:v>6.1661559050058097</c:v>
                </c:pt>
                <c:pt idx="25">
                  <c:v>6.6759130203917803</c:v>
                </c:pt>
                <c:pt idx="26">
                  <c:v>7.2492658215142596</c:v>
                </c:pt>
                <c:pt idx="27">
                  <c:v>7.5536118016967402</c:v>
                </c:pt>
                <c:pt idx="28">
                  <c:v>7.8278717948516601</c:v>
                </c:pt>
                <c:pt idx="29">
                  <c:v>7.8517144699044401</c:v>
                </c:pt>
                <c:pt idx="30">
                  <c:v>8.0730528901498904</c:v>
                </c:pt>
                <c:pt idx="31">
                  <c:v>8.4912466107298403</c:v>
                </c:pt>
                <c:pt idx="32">
                  <c:v>9.1974301375352496</c:v>
                </c:pt>
                <c:pt idx="33">
                  <c:v>9.7383679615073895</c:v>
                </c:pt>
                <c:pt idx="34">
                  <c:v>10.315011286735</c:v>
                </c:pt>
                <c:pt idx="35">
                  <c:v>10.885008591557099</c:v>
                </c:pt>
                <c:pt idx="36">
                  <c:v>11.355864371883101</c:v>
                </c:pt>
                <c:pt idx="37">
                  <c:v>11.710082729673401</c:v>
                </c:pt>
                <c:pt idx="38">
                  <c:v>12.3532092843411</c:v>
                </c:pt>
                <c:pt idx="39">
                  <c:v>13.006088031612199</c:v>
                </c:pt>
                <c:pt idx="40">
                  <c:v>13.7293410085673</c:v>
                </c:pt>
                <c:pt idx="41">
                  <c:v>14.2085537383592</c:v>
                </c:pt>
                <c:pt idx="42">
                  <c:v>14.362897836311699</c:v>
                </c:pt>
                <c:pt idx="43">
                  <c:v>14.494805339909099</c:v>
                </c:pt>
                <c:pt idx="44">
                  <c:v>14.6776765014341</c:v>
                </c:pt>
                <c:pt idx="45">
                  <c:v>14.8487746868913</c:v>
                </c:pt>
                <c:pt idx="46">
                  <c:v>14.882770588872701</c:v>
                </c:pt>
                <c:pt idx="47">
                  <c:v>14.9120819696211</c:v>
                </c:pt>
                <c:pt idx="48">
                  <c:v>14.731246009586499</c:v>
                </c:pt>
                <c:pt idx="49">
                  <c:v>15.040813715398</c:v>
                </c:pt>
                <c:pt idx="50">
                  <c:v>14.9829784987207</c:v>
                </c:pt>
                <c:pt idx="51">
                  <c:v>14.885629668082199</c:v>
                </c:pt>
                <c:pt idx="52">
                  <c:v>14.625813331458399</c:v>
                </c:pt>
                <c:pt idx="53">
                  <c:v>13.8021127075318</c:v>
                </c:pt>
                <c:pt idx="54">
                  <c:v>12.881274103054899</c:v>
                </c:pt>
                <c:pt idx="55">
                  <c:v>11.610977398597999</c:v>
                </c:pt>
                <c:pt idx="56">
                  <c:v>10.2892326849338</c:v>
                </c:pt>
                <c:pt idx="57">
                  <c:v>9.6940040871690591</c:v>
                </c:pt>
                <c:pt idx="58">
                  <c:v>10.0040318454651</c:v>
                </c:pt>
                <c:pt idx="59">
                  <c:v>10.752007467800601</c:v>
                </c:pt>
                <c:pt idx="60">
                  <c:v>11.4904086898197</c:v>
                </c:pt>
                <c:pt idx="61">
                  <c:v>12.5173471948874</c:v>
                </c:pt>
                <c:pt idx="62">
                  <c:v>13.9250774106665</c:v>
                </c:pt>
                <c:pt idx="63">
                  <c:v>15.983570966851</c:v>
                </c:pt>
                <c:pt idx="64">
                  <c:v>18.598295671671799</c:v>
                </c:pt>
                <c:pt idx="65">
                  <c:v>20.660047491732001</c:v>
                </c:pt>
                <c:pt idx="66">
                  <c:v>23.132486922964599</c:v>
                </c:pt>
                <c:pt idx="67">
                  <c:v>23.671019611209399</c:v>
                </c:pt>
                <c:pt idx="68">
                  <c:v>23.72923315553</c:v>
                </c:pt>
                <c:pt idx="69">
                  <c:v>22.717403563283799</c:v>
                </c:pt>
                <c:pt idx="70">
                  <c:v>22.491197996531501</c:v>
                </c:pt>
                <c:pt idx="71">
                  <c:v>22.0733703542952</c:v>
                </c:pt>
                <c:pt idx="72">
                  <c:v>22.6013843069125</c:v>
                </c:pt>
                <c:pt idx="73">
                  <c:v>23.381201422758899</c:v>
                </c:pt>
                <c:pt idx="74">
                  <c:v>23.177916071974501</c:v>
                </c:pt>
                <c:pt idx="75">
                  <c:v>23.261196968442398</c:v>
                </c:pt>
                <c:pt idx="76">
                  <c:v>23.4103891588835</c:v>
                </c:pt>
                <c:pt idx="77">
                  <c:v>24.232072090597899</c:v>
                </c:pt>
                <c:pt idx="78">
                  <c:v>26.485906948100101</c:v>
                </c:pt>
                <c:pt idx="79">
                  <c:v>29.537670824046199</c:v>
                </c:pt>
                <c:pt idx="80">
                  <c:v>33.219218259296099</c:v>
                </c:pt>
                <c:pt idx="81">
                  <c:v>35.978820898213002</c:v>
                </c:pt>
                <c:pt idx="82">
                  <c:v>39.563639047558802</c:v>
                </c:pt>
                <c:pt idx="83">
                  <c:v>39.368174341900698</c:v>
                </c:pt>
                <c:pt idx="84">
                  <c:v>40.522305841795699</c:v>
                </c:pt>
                <c:pt idx="85">
                  <c:v>40.645743698464997</c:v>
                </c:pt>
                <c:pt idx="86">
                  <c:v>41.848224195035598</c:v>
                </c:pt>
                <c:pt idx="87">
                  <c:v>44.284429228277901</c:v>
                </c:pt>
                <c:pt idx="88">
                  <c:v>46.882973527597898</c:v>
                </c:pt>
                <c:pt idx="89">
                  <c:v>50.101204091746602</c:v>
                </c:pt>
                <c:pt idx="90">
                  <c:v>51.997684399721102</c:v>
                </c:pt>
                <c:pt idx="91">
                  <c:v>54.027442686548397</c:v>
                </c:pt>
                <c:pt idx="92">
                  <c:v>53.236846991961499</c:v>
                </c:pt>
                <c:pt idx="93">
                  <c:v>53.005277959608698</c:v>
                </c:pt>
                <c:pt idx="94">
                  <c:v>53.4593488928057</c:v>
                </c:pt>
                <c:pt idx="95">
                  <c:v>51.568740222833299</c:v>
                </c:pt>
                <c:pt idx="96">
                  <c:v>51.823923005192803</c:v>
                </c:pt>
                <c:pt idx="97">
                  <c:v>51.547989492026197</c:v>
                </c:pt>
                <c:pt idx="98">
                  <c:v>50.6706534469971</c:v>
                </c:pt>
                <c:pt idx="99">
                  <c:v>49.032869679309599</c:v>
                </c:pt>
                <c:pt idx="100">
                  <c:v>48.1533175375734</c:v>
                </c:pt>
                <c:pt idx="101">
                  <c:v>45.788830058704903</c:v>
                </c:pt>
                <c:pt idx="102">
                  <c:v>43.617868683608002</c:v>
                </c:pt>
                <c:pt idx="103">
                  <c:v>42.836786167230201</c:v>
                </c:pt>
                <c:pt idx="104">
                  <c:v>40.515896276335198</c:v>
                </c:pt>
                <c:pt idx="105">
                  <c:v>39.474641240987701</c:v>
                </c:pt>
                <c:pt idx="106">
                  <c:v>38.610889392891401</c:v>
                </c:pt>
                <c:pt idx="107">
                  <c:v>37.480434559916198</c:v>
                </c:pt>
                <c:pt idx="108">
                  <c:v>35.121634795944999</c:v>
                </c:pt>
                <c:pt idx="109">
                  <c:v>33.540453215813102</c:v>
                </c:pt>
                <c:pt idx="110">
                  <c:v>31.3533626594979</c:v>
                </c:pt>
                <c:pt idx="111">
                  <c:v>29.012401551963599</c:v>
                </c:pt>
                <c:pt idx="112">
                  <c:v>28.013387667417799</c:v>
                </c:pt>
                <c:pt idx="113">
                  <c:v>26.3428057677067</c:v>
                </c:pt>
                <c:pt idx="114">
                  <c:v>25.776633129977402</c:v>
                </c:pt>
                <c:pt idx="115">
                  <c:v>24.875001515836399</c:v>
                </c:pt>
                <c:pt idx="116">
                  <c:v>25.213288169982501</c:v>
                </c:pt>
                <c:pt idx="117">
                  <c:v>25.572453388845599</c:v>
                </c:pt>
                <c:pt idx="118">
                  <c:v>26.170656818815502</c:v>
                </c:pt>
                <c:pt idx="119">
                  <c:v>25.7635877113036</c:v>
                </c:pt>
                <c:pt idx="120">
                  <c:v>24.4220508241091</c:v>
                </c:pt>
                <c:pt idx="121">
                  <c:v>22.964885033823499</c:v>
                </c:pt>
                <c:pt idx="122">
                  <c:v>20.805001465094399</c:v>
                </c:pt>
                <c:pt idx="123">
                  <c:v>19.261708712963099</c:v>
                </c:pt>
                <c:pt idx="124">
                  <c:v>17.5406295139388</c:v>
                </c:pt>
                <c:pt idx="125">
                  <c:v>16.540569825028602</c:v>
                </c:pt>
                <c:pt idx="126">
                  <c:v>15.7112476139708</c:v>
                </c:pt>
                <c:pt idx="127">
                  <c:v>14.974703538192101</c:v>
                </c:pt>
                <c:pt idx="128">
                  <c:v>14.2197600902633</c:v>
                </c:pt>
                <c:pt idx="129">
                  <c:v>12.887329101512201</c:v>
                </c:pt>
                <c:pt idx="130">
                  <c:v>12.175972698600001</c:v>
                </c:pt>
                <c:pt idx="131">
                  <c:v>11.3460453903631</c:v>
                </c:pt>
                <c:pt idx="132">
                  <c:v>11.0478019412219</c:v>
                </c:pt>
                <c:pt idx="133">
                  <c:v>10.618678745639899</c:v>
                </c:pt>
                <c:pt idx="134">
                  <c:v>10.1318229649149</c:v>
                </c:pt>
                <c:pt idx="135">
                  <c:v>9.9768158682389707</c:v>
                </c:pt>
                <c:pt idx="136">
                  <c:v>9.79955520636552</c:v>
                </c:pt>
                <c:pt idx="137">
                  <c:v>9.2655281547392594</c:v>
                </c:pt>
                <c:pt idx="138">
                  <c:v>8.1133287415208102</c:v>
                </c:pt>
                <c:pt idx="139">
                  <c:v>7.6064701376780297</c:v>
                </c:pt>
                <c:pt idx="140">
                  <c:v>7.3988702139743596</c:v>
                </c:pt>
                <c:pt idx="141">
                  <c:v>8.1971420942981297</c:v>
                </c:pt>
                <c:pt idx="142">
                  <c:v>9.0850141622275604</c:v>
                </c:pt>
                <c:pt idx="143">
                  <c:v>9.7737540505439409</c:v>
                </c:pt>
                <c:pt idx="144">
                  <c:v>10.373721887482001</c:v>
                </c:pt>
                <c:pt idx="145">
                  <c:v>11.0272852391449</c:v>
                </c:pt>
                <c:pt idx="146">
                  <c:v>11.3421751433937</c:v>
                </c:pt>
                <c:pt idx="147">
                  <c:v>11.782288964686201</c:v>
                </c:pt>
                <c:pt idx="148">
                  <c:v>12.3912304427107</c:v>
                </c:pt>
                <c:pt idx="149">
                  <c:v>12.946877316273801</c:v>
                </c:pt>
                <c:pt idx="150">
                  <c:v>13.132165601525999</c:v>
                </c:pt>
                <c:pt idx="151">
                  <c:v>12.757408312520001</c:v>
                </c:pt>
                <c:pt idx="152">
                  <c:v>12.0135967206706</c:v>
                </c:pt>
                <c:pt idx="153">
                  <c:v>11.3976560184203</c:v>
                </c:pt>
                <c:pt idx="154">
                  <c:v>10.9354409216417</c:v>
                </c:pt>
                <c:pt idx="155">
                  <c:v>10.727008531058701</c:v>
                </c:pt>
                <c:pt idx="156">
                  <c:v>10.106096182117801</c:v>
                </c:pt>
                <c:pt idx="157">
                  <c:v>9.5894645341760008</c:v>
                </c:pt>
                <c:pt idx="158">
                  <c:v>8.6105112997945294</c:v>
                </c:pt>
                <c:pt idx="159">
                  <c:v>7.9757954946797502</c:v>
                </c:pt>
                <c:pt idx="160">
                  <c:v>7.5621883436096402</c:v>
                </c:pt>
                <c:pt idx="161">
                  <c:v>7.1968367237830098</c:v>
                </c:pt>
                <c:pt idx="162">
                  <c:v>7.0936371115169496</c:v>
                </c:pt>
                <c:pt idx="163">
                  <c:v>7.1665993151610898</c:v>
                </c:pt>
                <c:pt idx="164">
                  <c:v>6.8459637911750999</c:v>
                </c:pt>
                <c:pt idx="165">
                  <c:v>6.6606926993905198</c:v>
                </c:pt>
                <c:pt idx="166">
                  <c:v>6.4733506285201097</c:v>
                </c:pt>
                <c:pt idx="167">
                  <c:v>6.5648440390167497</c:v>
                </c:pt>
                <c:pt idx="168">
                  <c:v>6.6554798555944297</c:v>
                </c:pt>
                <c:pt idx="169">
                  <c:v>6.8397612812876298</c:v>
                </c:pt>
                <c:pt idx="170">
                  <c:v>7.0502274350269998</c:v>
                </c:pt>
                <c:pt idx="171">
                  <c:v>7.159818527563</c:v>
                </c:pt>
                <c:pt idx="172">
                  <c:v>7.1920519533675398</c:v>
                </c:pt>
                <c:pt idx="173">
                  <c:v>7.06737707527925</c:v>
                </c:pt>
                <c:pt idx="174">
                  <c:v>7.1315069092694801</c:v>
                </c:pt>
                <c:pt idx="175">
                  <c:v>7.4047310071210202</c:v>
                </c:pt>
                <c:pt idx="176">
                  <c:v>7.6671215046860501</c:v>
                </c:pt>
                <c:pt idx="177">
                  <c:v>7.82579808360288</c:v>
                </c:pt>
                <c:pt idx="178">
                  <c:v>7.8529355366890403</c:v>
                </c:pt>
                <c:pt idx="179">
                  <c:v>7.9063166941481198</c:v>
                </c:pt>
                <c:pt idx="180">
                  <c:v>7.9655993884112597</c:v>
                </c:pt>
                <c:pt idx="181">
                  <c:v>7.90855332226195</c:v>
                </c:pt>
                <c:pt idx="182">
                  <c:v>7.9568443095704797</c:v>
                </c:pt>
                <c:pt idx="183">
                  <c:v>8.1118073101332993</c:v>
                </c:pt>
                <c:pt idx="184">
                  <c:v>8.5067607541799095</c:v>
                </c:pt>
                <c:pt idx="185">
                  <c:v>8.6364078089533098</c:v>
                </c:pt>
                <c:pt idx="186">
                  <c:v>8.6474944129585101</c:v>
                </c:pt>
                <c:pt idx="187">
                  <c:v>8.4053176213697505</c:v>
                </c:pt>
                <c:pt idx="188">
                  <c:v>8.0694895982422405</c:v>
                </c:pt>
                <c:pt idx="189">
                  <c:v>7.9314080137681398</c:v>
                </c:pt>
                <c:pt idx="190">
                  <c:v>7.8766078546229696</c:v>
                </c:pt>
                <c:pt idx="191">
                  <c:v>7.9880466320353802</c:v>
                </c:pt>
                <c:pt idx="192">
                  <c:v>8.1532911436835107</c:v>
                </c:pt>
                <c:pt idx="193">
                  <c:v>8.0819992580520292</c:v>
                </c:pt>
                <c:pt idx="194">
                  <c:v>7.81055792080475</c:v>
                </c:pt>
                <c:pt idx="195">
                  <c:v>7.5342415882749201</c:v>
                </c:pt>
                <c:pt idx="196">
                  <c:v>7.2484056239014203</c:v>
                </c:pt>
                <c:pt idx="197">
                  <c:v>7.0393343213332802</c:v>
                </c:pt>
                <c:pt idx="198">
                  <c:v>7.0236735831309201</c:v>
                </c:pt>
                <c:pt idx="199">
                  <c:v>7.28777651894376</c:v>
                </c:pt>
                <c:pt idx="200">
                  <c:v>7.3491074230603699</c:v>
                </c:pt>
                <c:pt idx="201">
                  <c:v>7.23227899541134</c:v>
                </c:pt>
                <c:pt idx="202">
                  <c:v>7.0342465766293101</c:v>
                </c:pt>
                <c:pt idx="203">
                  <c:v>6.8373853555056199</c:v>
                </c:pt>
                <c:pt idx="204">
                  <c:v>6.9063401139538803</c:v>
                </c:pt>
                <c:pt idx="205">
                  <c:v>7.2132409315608399</c:v>
                </c:pt>
                <c:pt idx="206">
                  <c:v>7.3589598021392302</c:v>
                </c:pt>
                <c:pt idx="207">
                  <c:v>7.4156368301898796</c:v>
                </c:pt>
                <c:pt idx="208">
                  <c:v>7.5929047455846703</c:v>
                </c:pt>
                <c:pt idx="209">
                  <c:v>7.7411975596960598</c:v>
                </c:pt>
                <c:pt idx="210">
                  <c:v>8.0671735710340702</c:v>
                </c:pt>
                <c:pt idx="211">
                  <c:v>8.8262480992733501</c:v>
                </c:pt>
                <c:pt idx="212">
                  <c:v>9.5821675046074901</c:v>
                </c:pt>
                <c:pt idx="213">
                  <c:v>10.0246749861392</c:v>
                </c:pt>
                <c:pt idx="214">
                  <c:v>10.242437013971401</c:v>
                </c:pt>
                <c:pt idx="215">
                  <c:v>10.2588884185731</c:v>
                </c:pt>
                <c:pt idx="216">
                  <c:v>10.2313284082715</c:v>
                </c:pt>
                <c:pt idx="217">
                  <c:v>10.4871936230589</c:v>
                </c:pt>
                <c:pt idx="218">
                  <c:v>10.9770210338919</c:v>
                </c:pt>
                <c:pt idx="219">
                  <c:v>11.091931320260301</c:v>
                </c:pt>
                <c:pt idx="220">
                  <c:v>11.057397458959301</c:v>
                </c:pt>
                <c:pt idx="221">
                  <c:v>10.828440556588401</c:v>
                </c:pt>
                <c:pt idx="222">
                  <c:v>10.660819089728101</c:v>
                </c:pt>
                <c:pt idx="223">
                  <c:v>10.677499145084001</c:v>
                </c:pt>
                <c:pt idx="224">
                  <c:v>10.649564606537099</c:v>
                </c:pt>
                <c:pt idx="225">
                  <c:v>10.720733653773401</c:v>
                </c:pt>
                <c:pt idx="226">
                  <c:v>10.822464471167301</c:v>
                </c:pt>
                <c:pt idx="227">
                  <c:v>10.825408980668101</c:v>
                </c:pt>
                <c:pt idx="228">
                  <c:v>10.584426189637099</c:v>
                </c:pt>
                <c:pt idx="229">
                  <c:v>10.121217290359001</c:v>
                </c:pt>
                <c:pt idx="230">
                  <c:v>9.77294409377342</c:v>
                </c:pt>
                <c:pt idx="231">
                  <c:v>9.5551313854874191</c:v>
                </c:pt>
                <c:pt idx="232">
                  <c:v>9.3664449657056998</c:v>
                </c:pt>
              </c:numCache>
            </c:numRef>
          </c:val>
          <c:smooth val="0"/>
        </c:ser>
        <c:dLbls>
          <c:showLegendKey val="0"/>
          <c:showVal val="0"/>
          <c:showCatName val="0"/>
          <c:showSerName val="0"/>
          <c:showPercent val="0"/>
          <c:showBubbleSize val="0"/>
        </c:dLbls>
        <c:marker val="1"/>
        <c:smooth val="0"/>
        <c:axId val="178200912"/>
        <c:axId val="178243360"/>
      </c:lineChart>
      <c:catAx>
        <c:axId val="1782009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8243360"/>
        <c:crosses val="autoZero"/>
        <c:auto val="1"/>
        <c:lblAlgn val="ctr"/>
        <c:lblOffset val="100"/>
        <c:noMultiLvlLbl val="0"/>
      </c:catAx>
      <c:valAx>
        <c:axId val="178243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82009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ラベルA</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'hasc-20150330-104932-mag-pca.cs'!$D:$D</c:f>
              <c:numCache>
                <c:formatCode>General</c:formatCode>
                <c:ptCount val="1048576"/>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pt idx="21">
                  <c:v>1.0500000000000003</c:v>
                </c:pt>
                <c:pt idx="22">
                  <c:v>1.1000000000000003</c:v>
                </c:pt>
                <c:pt idx="23">
                  <c:v>1.1500000000000004</c:v>
                </c:pt>
                <c:pt idx="24">
                  <c:v>1.2000000000000004</c:v>
                </c:pt>
                <c:pt idx="25">
                  <c:v>1.2500000000000004</c:v>
                </c:pt>
                <c:pt idx="26">
                  <c:v>1.3000000000000005</c:v>
                </c:pt>
                <c:pt idx="27">
                  <c:v>1.3500000000000005</c:v>
                </c:pt>
                <c:pt idx="28">
                  <c:v>1.4000000000000006</c:v>
                </c:pt>
                <c:pt idx="29">
                  <c:v>1.4500000000000006</c:v>
                </c:pt>
                <c:pt idx="30">
                  <c:v>1.5000000000000007</c:v>
                </c:pt>
                <c:pt idx="31">
                  <c:v>1.5500000000000007</c:v>
                </c:pt>
                <c:pt idx="32">
                  <c:v>1.6000000000000008</c:v>
                </c:pt>
                <c:pt idx="33">
                  <c:v>1.6500000000000008</c:v>
                </c:pt>
                <c:pt idx="34">
                  <c:v>1.7000000000000008</c:v>
                </c:pt>
                <c:pt idx="35">
                  <c:v>1.7500000000000009</c:v>
                </c:pt>
                <c:pt idx="36">
                  <c:v>1.8000000000000009</c:v>
                </c:pt>
                <c:pt idx="37">
                  <c:v>1.850000000000001</c:v>
                </c:pt>
                <c:pt idx="38">
                  <c:v>1.900000000000001</c:v>
                </c:pt>
                <c:pt idx="39">
                  <c:v>1.9500000000000011</c:v>
                </c:pt>
                <c:pt idx="40">
                  <c:v>2.0000000000000009</c:v>
                </c:pt>
                <c:pt idx="41">
                  <c:v>2.0500000000000007</c:v>
                </c:pt>
                <c:pt idx="42">
                  <c:v>2.1000000000000005</c:v>
                </c:pt>
                <c:pt idx="43">
                  <c:v>2.1500000000000004</c:v>
                </c:pt>
                <c:pt idx="44">
                  <c:v>2.2000000000000002</c:v>
                </c:pt>
                <c:pt idx="45">
                  <c:v>2.25</c:v>
                </c:pt>
                <c:pt idx="46">
                  <c:v>2.2999999999999998</c:v>
                </c:pt>
                <c:pt idx="47">
                  <c:v>2.3499999999999996</c:v>
                </c:pt>
                <c:pt idx="48">
                  <c:v>2.3999999999999995</c:v>
                </c:pt>
                <c:pt idx="49">
                  <c:v>2.4499999999999993</c:v>
                </c:pt>
                <c:pt idx="50">
                  <c:v>2.4999999999999991</c:v>
                </c:pt>
                <c:pt idx="51">
                  <c:v>2.5499999999999989</c:v>
                </c:pt>
                <c:pt idx="52">
                  <c:v>2.5999999999999988</c:v>
                </c:pt>
                <c:pt idx="53">
                  <c:v>2.6499999999999986</c:v>
                </c:pt>
                <c:pt idx="54">
                  <c:v>2.6999999999999984</c:v>
                </c:pt>
                <c:pt idx="55">
                  <c:v>2.7499999999999982</c:v>
                </c:pt>
                <c:pt idx="56">
                  <c:v>2.799999999999998</c:v>
                </c:pt>
                <c:pt idx="57">
                  <c:v>2.8499999999999979</c:v>
                </c:pt>
                <c:pt idx="58">
                  <c:v>2.8999999999999977</c:v>
                </c:pt>
                <c:pt idx="59">
                  <c:v>2.9499999999999975</c:v>
                </c:pt>
                <c:pt idx="60">
                  <c:v>2.9999999999999973</c:v>
                </c:pt>
                <c:pt idx="61">
                  <c:v>3.0499999999999972</c:v>
                </c:pt>
                <c:pt idx="62">
                  <c:v>3.099999999999997</c:v>
                </c:pt>
                <c:pt idx="63">
                  <c:v>3.1499999999999968</c:v>
                </c:pt>
                <c:pt idx="64">
                  <c:v>3.1999999999999966</c:v>
                </c:pt>
                <c:pt idx="65">
                  <c:v>3.2499999999999964</c:v>
                </c:pt>
                <c:pt idx="66">
                  <c:v>3.2999999999999963</c:v>
                </c:pt>
                <c:pt idx="67">
                  <c:v>3.3499999999999961</c:v>
                </c:pt>
                <c:pt idx="68">
                  <c:v>3.3999999999999959</c:v>
                </c:pt>
                <c:pt idx="69">
                  <c:v>3.4499999999999957</c:v>
                </c:pt>
                <c:pt idx="70">
                  <c:v>3.4999999999999956</c:v>
                </c:pt>
                <c:pt idx="71">
                  <c:v>3.5499999999999954</c:v>
                </c:pt>
                <c:pt idx="72">
                  <c:v>3.5999999999999952</c:v>
                </c:pt>
                <c:pt idx="73">
                  <c:v>3.649999999999995</c:v>
                </c:pt>
                <c:pt idx="74">
                  <c:v>3.6999999999999948</c:v>
                </c:pt>
                <c:pt idx="75">
                  <c:v>3.7499999999999947</c:v>
                </c:pt>
                <c:pt idx="76">
                  <c:v>3.7999999999999945</c:v>
                </c:pt>
                <c:pt idx="77">
                  <c:v>3.8499999999999943</c:v>
                </c:pt>
                <c:pt idx="78">
                  <c:v>3.8999999999999941</c:v>
                </c:pt>
                <c:pt idx="79">
                  <c:v>3.949999999999994</c:v>
                </c:pt>
                <c:pt idx="80">
                  <c:v>3.9999999999999938</c:v>
                </c:pt>
                <c:pt idx="81">
                  <c:v>4.0499999999999936</c:v>
                </c:pt>
                <c:pt idx="82">
                  <c:v>4.0999999999999934</c:v>
                </c:pt>
                <c:pt idx="83">
                  <c:v>4.1499999999999932</c:v>
                </c:pt>
                <c:pt idx="84">
                  <c:v>4.1999999999999931</c:v>
                </c:pt>
                <c:pt idx="85">
                  <c:v>4.2499999999999929</c:v>
                </c:pt>
                <c:pt idx="86">
                  <c:v>4.2999999999999927</c:v>
                </c:pt>
                <c:pt idx="87">
                  <c:v>4.3499999999999925</c:v>
                </c:pt>
                <c:pt idx="88">
                  <c:v>4.3999999999999924</c:v>
                </c:pt>
                <c:pt idx="89">
                  <c:v>4.4499999999999922</c:v>
                </c:pt>
                <c:pt idx="90">
                  <c:v>4.499999999999992</c:v>
                </c:pt>
                <c:pt idx="91">
                  <c:v>4.5499999999999918</c:v>
                </c:pt>
                <c:pt idx="92">
                  <c:v>4.5999999999999917</c:v>
                </c:pt>
                <c:pt idx="93">
                  <c:v>4.6499999999999915</c:v>
                </c:pt>
                <c:pt idx="94">
                  <c:v>4.6999999999999913</c:v>
                </c:pt>
                <c:pt idx="95">
                  <c:v>4.7499999999999911</c:v>
                </c:pt>
                <c:pt idx="96">
                  <c:v>4.7999999999999909</c:v>
                </c:pt>
                <c:pt idx="97">
                  <c:v>4.8499999999999908</c:v>
                </c:pt>
                <c:pt idx="98">
                  <c:v>4.8999999999999906</c:v>
                </c:pt>
                <c:pt idx="99">
                  <c:v>4.9499999999999904</c:v>
                </c:pt>
                <c:pt idx="100">
                  <c:v>4.9999999999999902</c:v>
                </c:pt>
                <c:pt idx="101">
                  <c:v>5.0499999999999901</c:v>
                </c:pt>
                <c:pt idx="102">
                  <c:v>5.0999999999999899</c:v>
                </c:pt>
                <c:pt idx="103">
                  <c:v>5.1499999999999897</c:v>
                </c:pt>
                <c:pt idx="104">
                  <c:v>5.1999999999999895</c:v>
                </c:pt>
                <c:pt idx="105">
                  <c:v>5.2499999999999893</c:v>
                </c:pt>
                <c:pt idx="106">
                  <c:v>5.2999999999999892</c:v>
                </c:pt>
                <c:pt idx="107">
                  <c:v>5.349999999999989</c:v>
                </c:pt>
                <c:pt idx="108">
                  <c:v>5.3999999999999888</c:v>
                </c:pt>
                <c:pt idx="109">
                  <c:v>5.4499999999999886</c:v>
                </c:pt>
                <c:pt idx="110">
                  <c:v>5.4999999999999885</c:v>
                </c:pt>
                <c:pt idx="111">
                  <c:v>5.5499999999999883</c:v>
                </c:pt>
                <c:pt idx="112">
                  <c:v>5.5999999999999881</c:v>
                </c:pt>
                <c:pt idx="113">
                  <c:v>5.6499999999999879</c:v>
                </c:pt>
                <c:pt idx="114">
                  <c:v>5.6999999999999877</c:v>
                </c:pt>
                <c:pt idx="115">
                  <c:v>5.7499999999999876</c:v>
                </c:pt>
                <c:pt idx="116">
                  <c:v>5.7999999999999874</c:v>
                </c:pt>
                <c:pt idx="117">
                  <c:v>5.8499999999999872</c:v>
                </c:pt>
                <c:pt idx="118">
                  <c:v>5.899999999999987</c:v>
                </c:pt>
                <c:pt idx="119">
                  <c:v>5.9499999999999869</c:v>
                </c:pt>
                <c:pt idx="120">
                  <c:v>5.9999999999999867</c:v>
                </c:pt>
                <c:pt idx="121">
                  <c:v>6.0499999999999865</c:v>
                </c:pt>
                <c:pt idx="122">
                  <c:v>6.0999999999999863</c:v>
                </c:pt>
                <c:pt idx="123">
                  <c:v>6.1499999999999861</c:v>
                </c:pt>
                <c:pt idx="124">
                  <c:v>6.199999999999986</c:v>
                </c:pt>
                <c:pt idx="125">
                  <c:v>6.2499999999999858</c:v>
                </c:pt>
                <c:pt idx="126">
                  <c:v>6.2999999999999856</c:v>
                </c:pt>
                <c:pt idx="127">
                  <c:v>6.3499999999999854</c:v>
                </c:pt>
                <c:pt idx="128">
                  <c:v>6.3999999999999853</c:v>
                </c:pt>
                <c:pt idx="129">
                  <c:v>6.4499999999999851</c:v>
                </c:pt>
                <c:pt idx="130">
                  <c:v>6.4999999999999849</c:v>
                </c:pt>
                <c:pt idx="131">
                  <c:v>6.5499999999999847</c:v>
                </c:pt>
                <c:pt idx="132">
                  <c:v>6.5999999999999845</c:v>
                </c:pt>
                <c:pt idx="133">
                  <c:v>6.6499999999999844</c:v>
                </c:pt>
                <c:pt idx="134">
                  <c:v>6.6999999999999842</c:v>
                </c:pt>
                <c:pt idx="135">
                  <c:v>6.749999999999984</c:v>
                </c:pt>
                <c:pt idx="136">
                  <c:v>6.7999999999999838</c:v>
                </c:pt>
                <c:pt idx="137">
                  <c:v>6.8499999999999837</c:v>
                </c:pt>
                <c:pt idx="138">
                  <c:v>6.8999999999999835</c:v>
                </c:pt>
                <c:pt idx="139">
                  <c:v>6.9499999999999833</c:v>
                </c:pt>
                <c:pt idx="140">
                  <c:v>6.9999999999999831</c:v>
                </c:pt>
                <c:pt idx="141">
                  <c:v>7.0499999999999829</c:v>
                </c:pt>
                <c:pt idx="142">
                  <c:v>7.0999999999999828</c:v>
                </c:pt>
                <c:pt idx="143">
                  <c:v>7.1499999999999826</c:v>
                </c:pt>
                <c:pt idx="144">
                  <c:v>7.1999999999999824</c:v>
                </c:pt>
                <c:pt idx="145">
                  <c:v>7.2499999999999822</c:v>
                </c:pt>
                <c:pt idx="146">
                  <c:v>7.2999999999999821</c:v>
                </c:pt>
                <c:pt idx="147">
                  <c:v>7.3499999999999819</c:v>
                </c:pt>
                <c:pt idx="148">
                  <c:v>7.3999999999999817</c:v>
                </c:pt>
                <c:pt idx="149">
                  <c:v>7.4499999999999815</c:v>
                </c:pt>
                <c:pt idx="150">
                  <c:v>7.4999999999999813</c:v>
                </c:pt>
                <c:pt idx="151">
                  <c:v>7.5499999999999812</c:v>
                </c:pt>
                <c:pt idx="152">
                  <c:v>7.599999999999981</c:v>
                </c:pt>
                <c:pt idx="153">
                  <c:v>7.6499999999999808</c:v>
                </c:pt>
                <c:pt idx="154">
                  <c:v>7.6999999999999806</c:v>
                </c:pt>
                <c:pt idx="155">
                  <c:v>7.7499999999999805</c:v>
                </c:pt>
                <c:pt idx="156">
                  <c:v>7.7999999999999803</c:v>
                </c:pt>
                <c:pt idx="157">
                  <c:v>7.8499999999999801</c:v>
                </c:pt>
                <c:pt idx="158">
                  <c:v>7.8999999999999799</c:v>
                </c:pt>
                <c:pt idx="159">
                  <c:v>7.9499999999999797</c:v>
                </c:pt>
                <c:pt idx="160">
                  <c:v>7.9999999999999796</c:v>
                </c:pt>
                <c:pt idx="161">
                  <c:v>8.0499999999999794</c:v>
                </c:pt>
                <c:pt idx="162">
                  <c:v>8.0999999999999801</c:v>
                </c:pt>
                <c:pt idx="163">
                  <c:v>8.1499999999999808</c:v>
                </c:pt>
                <c:pt idx="164">
                  <c:v>8.1999999999999815</c:v>
                </c:pt>
                <c:pt idx="165">
                  <c:v>8.2499999999999822</c:v>
                </c:pt>
                <c:pt idx="166">
                  <c:v>8.2999999999999829</c:v>
                </c:pt>
                <c:pt idx="167">
                  <c:v>8.3499999999999837</c:v>
                </c:pt>
                <c:pt idx="168">
                  <c:v>8.3999999999999844</c:v>
                </c:pt>
                <c:pt idx="169">
                  <c:v>8.4499999999999851</c:v>
                </c:pt>
                <c:pt idx="170">
                  <c:v>8.4999999999999858</c:v>
                </c:pt>
                <c:pt idx="171">
                  <c:v>8.5499999999999865</c:v>
                </c:pt>
                <c:pt idx="172">
                  <c:v>8.5999999999999872</c:v>
                </c:pt>
                <c:pt idx="173">
                  <c:v>8.6499999999999879</c:v>
                </c:pt>
                <c:pt idx="174">
                  <c:v>8.6999999999999886</c:v>
                </c:pt>
                <c:pt idx="175">
                  <c:v>8.7499999999999893</c:v>
                </c:pt>
                <c:pt idx="176">
                  <c:v>8.7999999999999901</c:v>
                </c:pt>
                <c:pt idx="177">
                  <c:v>8.8499999999999908</c:v>
                </c:pt>
                <c:pt idx="178">
                  <c:v>8.8999999999999915</c:v>
                </c:pt>
                <c:pt idx="179">
                  <c:v>8.9499999999999922</c:v>
                </c:pt>
                <c:pt idx="180">
                  <c:v>8.9999999999999929</c:v>
                </c:pt>
                <c:pt idx="181">
                  <c:v>9.0499999999999936</c:v>
                </c:pt>
                <c:pt idx="182">
                  <c:v>9.0999999999999943</c:v>
                </c:pt>
                <c:pt idx="183">
                  <c:v>9.149999999999995</c:v>
                </c:pt>
                <c:pt idx="184">
                  <c:v>9.1999999999999957</c:v>
                </c:pt>
                <c:pt idx="185">
                  <c:v>9.2499999999999964</c:v>
                </c:pt>
                <c:pt idx="186">
                  <c:v>9.2999999999999972</c:v>
                </c:pt>
                <c:pt idx="187">
                  <c:v>9.3499999999999979</c:v>
                </c:pt>
                <c:pt idx="188">
                  <c:v>9.3999999999999986</c:v>
                </c:pt>
                <c:pt idx="189">
                  <c:v>9.4499999999999993</c:v>
                </c:pt>
                <c:pt idx="190">
                  <c:v>9.5</c:v>
                </c:pt>
                <c:pt idx="191">
                  <c:v>9.5500000000000007</c:v>
                </c:pt>
                <c:pt idx="192">
                  <c:v>9.6000000000000014</c:v>
                </c:pt>
                <c:pt idx="193">
                  <c:v>9.6500000000000021</c:v>
                </c:pt>
                <c:pt idx="194">
                  <c:v>9.7000000000000028</c:v>
                </c:pt>
                <c:pt idx="195">
                  <c:v>9.7500000000000036</c:v>
                </c:pt>
                <c:pt idx="196">
                  <c:v>9.8000000000000043</c:v>
                </c:pt>
                <c:pt idx="197">
                  <c:v>9.850000000000005</c:v>
                </c:pt>
                <c:pt idx="198">
                  <c:v>9.9000000000000057</c:v>
                </c:pt>
                <c:pt idx="199">
                  <c:v>9.9500000000000064</c:v>
                </c:pt>
                <c:pt idx="200">
                  <c:v>10.000000000000007</c:v>
                </c:pt>
                <c:pt idx="201">
                  <c:v>10.050000000000008</c:v>
                </c:pt>
                <c:pt idx="202">
                  <c:v>10.100000000000009</c:v>
                </c:pt>
                <c:pt idx="203">
                  <c:v>10.150000000000009</c:v>
                </c:pt>
                <c:pt idx="204">
                  <c:v>10.20000000000001</c:v>
                </c:pt>
                <c:pt idx="205">
                  <c:v>10.250000000000011</c:v>
                </c:pt>
                <c:pt idx="206">
                  <c:v>10.300000000000011</c:v>
                </c:pt>
                <c:pt idx="207">
                  <c:v>10.350000000000012</c:v>
                </c:pt>
                <c:pt idx="208">
                  <c:v>10.400000000000013</c:v>
                </c:pt>
                <c:pt idx="209">
                  <c:v>10.450000000000014</c:v>
                </c:pt>
                <c:pt idx="210">
                  <c:v>10.500000000000014</c:v>
                </c:pt>
                <c:pt idx="211">
                  <c:v>10.550000000000015</c:v>
                </c:pt>
                <c:pt idx="212">
                  <c:v>10.600000000000016</c:v>
                </c:pt>
                <c:pt idx="213">
                  <c:v>10.650000000000016</c:v>
                </c:pt>
                <c:pt idx="214">
                  <c:v>10.700000000000017</c:v>
                </c:pt>
                <c:pt idx="215">
                  <c:v>10.750000000000018</c:v>
                </c:pt>
                <c:pt idx="216">
                  <c:v>10.800000000000018</c:v>
                </c:pt>
                <c:pt idx="217">
                  <c:v>10.850000000000019</c:v>
                </c:pt>
                <c:pt idx="218">
                  <c:v>10.90000000000002</c:v>
                </c:pt>
                <c:pt idx="219">
                  <c:v>10.950000000000021</c:v>
                </c:pt>
                <c:pt idx="220">
                  <c:v>11.000000000000021</c:v>
                </c:pt>
                <c:pt idx="221">
                  <c:v>11.050000000000022</c:v>
                </c:pt>
                <c:pt idx="222">
                  <c:v>11.100000000000023</c:v>
                </c:pt>
                <c:pt idx="223">
                  <c:v>11.150000000000023</c:v>
                </c:pt>
                <c:pt idx="224">
                  <c:v>11.200000000000024</c:v>
                </c:pt>
                <c:pt idx="225">
                  <c:v>11.250000000000025</c:v>
                </c:pt>
                <c:pt idx="226">
                  <c:v>11.300000000000026</c:v>
                </c:pt>
                <c:pt idx="227">
                  <c:v>11.350000000000026</c:v>
                </c:pt>
                <c:pt idx="228">
                  <c:v>11.400000000000027</c:v>
                </c:pt>
                <c:pt idx="229">
                  <c:v>11.450000000000028</c:v>
                </c:pt>
                <c:pt idx="230">
                  <c:v>11.500000000000028</c:v>
                </c:pt>
                <c:pt idx="231">
                  <c:v>11.550000000000029</c:v>
                </c:pt>
                <c:pt idx="232">
                  <c:v>11.60000000000003</c:v>
                </c:pt>
                <c:pt idx="233">
                  <c:v>11.650000000000031</c:v>
                </c:pt>
                <c:pt idx="234">
                  <c:v>11.700000000000031</c:v>
                </c:pt>
                <c:pt idx="235">
                  <c:v>11.750000000000032</c:v>
                </c:pt>
                <c:pt idx="236">
                  <c:v>11.800000000000033</c:v>
                </c:pt>
                <c:pt idx="237">
                  <c:v>11.850000000000033</c:v>
                </c:pt>
                <c:pt idx="238">
                  <c:v>11.900000000000034</c:v>
                </c:pt>
                <c:pt idx="239">
                  <c:v>11.950000000000035</c:v>
                </c:pt>
              </c:numCache>
            </c:numRef>
          </c:cat>
          <c:val>
            <c:numRef>
              <c:f>'hasc-20150330-104932-mag-pca.cs'!$A$1:$A$240</c:f>
              <c:numCache>
                <c:formatCode>General</c:formatCode>
                <c:ptCount val="24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1.5703237676912101</c:v>
                </c:pt>
                <c:pt idx="79">
                  <c:v>3.38042940476813</c:v>
                </c:pt>
                <c:pt idx="80">
                  <c:v>5.4553506860532304</c:v>
                </c:pt>
                <c:pt idx="81">
                  <c:v>7.8762932916669</c:v>
                </c:pt>
                <c:pt idx="82">
                  <c:v>10.631545772452199</c:v>
                </c:pt>
                <c:pt idx="83">
                  <c:v>13.755692945728301</c:v>
                </c:pt>
                <c:pt idx="84">
                  <c:v>17.344167747111001</c:v>
                </c:pt>
                <c:pt idx="85">
                  <c:v>21.332605081053899</c:v>
                </c:pt>
                <c:pt idx="86">
                  <c:v>25.954857952937399</c:v>
                </c:pt>
                <c:pt idx="87">
                  <c:v>31.2422098941841</c:v>
                </c:pt>
                <c:pt idx="88">
                  <c:v>37.428213545534497</c:v>
                </c:pt>
                <c:pt idx="89">
                  <c:v>44.9688879928785</c:v>
                </c:pt>
                <c:pt idx="90">
                  <c:v>53.751900064711897</c:v>
                </c:pt>
                <c:pt idx="91">
                  <c:v>64.470522382802102</c:v>
                </c:pt>
                <c:pt idx="92">
                  <c:v>77.009510641598695</c:v>
                </c:pt>
                <c:pt idx="93">
                  <c:v>91.6475394873586</c:v>
                </c:pt>
                <c:pt idx="94">
                  <c:v>108.54766477343</c:v>
                </c:pt>
                <c:pt idx="95">
                  <c:v>127.50261733839299</c:v>
                </c:pt>
                <c:pt idx="96">
                  <c:v>148.84593152500099</c:v>
                </c:pt>
                <c:pt idx="97">
                  <c:v>172.255981421786</c:v>
                </c:pt>
                <c:pt idx="98">
                  <c:v>198.017016018335</c:v>
                </c:pt>
                <c:pt idx="99">
                  <c:v>224.26646276534899</c:v>
                </c:pt>
                <c:pt idx="100">
                  <c:v>252.17780052667001</c:v>
                </c:pt>
                <c:pt idx="101">
                  <c:v>281.58178775026602</c:v>
                </c:pt>
                <c:pt idx="102">
                  <c:v>311.54922487617301</c:v>
                </c:pt>
                <c:pt idx="103">
                  <c:v>341.74493258831302</c:v>
                </c:pt>
                <c:pt idx="104">
                  <c:v>371.038466948625</c:v>
                </c:pt>
                <c:pt idx="105">
                  <c:v>398.65077807406402</c:v>
                </c:pt>
                <c:pt idx="106">
                  <c:v>423.95184980238997</c:v>
                </c:pt>
                <c:pt idx="107">
                  <c:v>445.75040289953898</c:v>
                </c:pt>
                <c:pt idx="108">
                  <c:v>464.01437271091402</c:v>
                </c:pt>
                <c:pt idx="109">
                  <c:v>477.77910289389399</c:v>
                </c:pt>
                <c:pt idx="110">
                  <c:v>487.13051666120202</c:v>
                </c:pt>
                <c:pt idx="111">
                  <c:v>492.46546896921399</c:v>
                </c:pt>
                <c:pt idx="112">
                  <c:v>493.72783675096099</c:v>
                </c:pt>
                <c:pt idx="113">
                  <c:v>492.47008334772403</c:v>
                </c:pt>
                <c:pt idx="114">
                  <c:v>488.307794738464</c:v>
                </c:pt>
                <c:pt idx="115">
                  <c:v>482.11509891266098</c:v>
                </c:pt>
                <c:pt idx="116">
                  <c:v>473.46000002415599</c:v>
                </c:pt>
                <c:pt idx="117">
                  <c:v>462.11503765350199</c:v>
                </c:pt>
                <c:pt idx="118">
                  <c:v>447.695708142755</c:v>
                </c:pt>
                <c:pt idx="119">
                  <c:v>429.891931423507</c:v>
                </c:pt>
                <c:pt idx="120">
                  <c:v>408.569601340806</c:v>
                </c:pt>
                <c:pt idx="121">
                  <c:v>384.15413848694902</c:v>
                </c:pt>
                <c:pt idx="122">
                  <c:v>356.59335673125202</c:v>
                </c:pt>
                <c:pt idx="123">
                  <c:v>327.38292623753898</c:v>
                </c:pt>
                <c:pt idx="124">
                  <c:v>296.91974583776602</c:v>
                </c:pt>
                <c:pt idx="125">
                  <c:v>266.929566183622</c:v>
                </c:pt>
                <c:pt idx="126">
                  <c:v>237.952752432002</c:v>
                </c:pt>
                <c:pt idx="127">
                  <c:v>210.79412246830199</c:v>
                </c:pt>
                <c:pt idx="128">
                  <c:v>186.237441366817</c:v>
                </c:pt>
                <c:pt idx="129">
                  <c:v>164.31387944460599</c:v>
                </c:pt>
                <c:pt idx="130">
                  <c:v>145.64229664853599</c:v>
                </c:pt>
                <c:pt idx="131">
                  <c:v>129.82696194810001</c:v>
                </c:pt>
                <c:pt idx="132">
                  <c:v>116.536269242028</c:v>
                </c:pt>
                <c:pt idx="133">
                  <c:v>105.32800360346801</c:v>
                </c:pt>
                <c:pt idx="134">
                  <c:v>94.046768747908402</c:v>
                </c:pt>
                <c:pt idx="135">
                  <c:v>83.571028511408798</c:v>
                </c:pt>
                <c:pt idx="136">
                  <c:v>72.863599051139801</c:v>
                </c:pt>
                <c:pt idx="137">
                  <c:v>62.563745374682199</c:v>
                </c:pt>
                <c:pt idx="138">
                  <c:v>52.565393558728601</c:v>
                </c:pt>
                <c:pt idx="139">
                  <c:v>43.574673172690503</c:v>
                </c:pt>
                <c:pt idx="140">
                  <c:v>35.617415295389101</c:v>
                </c:pt>
                <c:pt idx="141">
                  <c:v>29.119974863385199</c:v>
                </c:pt>
                <c:pt idx="142">
                  <c:v>23.8139943188446</c:v>
                </c:pt>
                <c:pt idx="143">
                  <c:v>19.8958675696603</c:v>
                </c:pt>
                <c:pt idx="144">
                  <c:v>16.717918331851799</c:v>
                </c:pt>
                <c:pt idx="145">
                  <c:v>14.230138538700301</c:v>
                </c:pt>
                <c:pt idx="146">
                  <c:v>11.8026366592567</c:v>
                </c:pt>
                <c:pt idx="147">
                  <c:v>9.5786644840536397</c:v>
                </c:pt>
                <c:pt idx="148">
                  <c:v>7.44778538548554</c:v>
                </c:pt>
                <c:pt idx="149">
                  <c:v>5.5836605179369601</c:v>
                </c:pt>
                <c:pt idx="150">
                  <c:v>3.9559006875268299</c:v>
                </c:pt>
                <c:pt idx="151">
                  <c:v>2.6767496492670801</c:v>
                </c:pt>
                <c:pt idx="152">
                  <c:v>1.59999613505143</c:v>
                </c:pt>
                <c:pt idx="153">
                  <c:v>0.77272446127790395</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numCache>
            </c:numRef>
          </c:val>
          <c:smooth val="0"/>
        </c:ser>
        <c:ser>
          <c:idx val="1"/>
          <c:order val="1"/>
          <c:tx>
            <c:v>ラベルB</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'hasc-20150330-104932-mag-pca.cs'!$D:$D</c:f>
              <c:numCache>
                <c:formatCode>General</c:formatCode>
                <c:ptCount val="1048576"/>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pt idx="21">
                  <c:v>1.0500000000000003</c:v>
                </c:pt>
                <c:pt idx="22">
                  <c:v>1.1000000000000003</c:v>
                </c:pt>
                <c:pt idx="23">
                  <c:v>1.1500000000000004</c:v>
                </c:pt>
                <c:pt idx="24">
                  <c:v>1.2000000000000004</c:v>
                </c:pt>
                <c:pt idx="25">
                  <c:v>1.2500000000000004</c:v>
                </c:pt>
                <c:pt idx="26">
                  <c:v>1.3000000000000005</c:v>
                </c:pt>
                <c:pt idx="27">
                  <c:v>1.3500000000000005</c:v>
                </c:pt>
                <c:pt idx="28">
                  <c:v>1.4000000000000006</c:v>
                </c:pt>
                <c:pt idx="29">
                  <c:v>1.4500000000000006</c:v>
                </c:pt>
                <c:pt idx="30">
                  <c:v>1.5000000000000007</c:v>
                </c:pt>
                <c:pt idx="31">
                  <c:v>1.5500000000000007</c:v>
                </c:pt>
                <c:pt idx="32">
                  <c:v>1.6000000000000008</c:v>
                </c:pt>
                <c:pt idx="33">
                  <c:v>1.6500000000000008</c:v>
                </c:pt>
                <c:pt idx="34">
                  <c:v>1.7000000000000008</c:v>
                </c:pt>
                <c:pt idx="35">
                  <c:v>1.7500000000000009</c:v>
                </c:pt>
                <c:pt idx="36">
                  <c:v>1.8000000000000009</c:v>
                </c:pt>
                <c:pt idx="37">
                  <c:v>1.850000000000001</c:v>
                </c:pt>
                <c:pt idx="38">
                  <c:v>1.900000000000001</c:v>
                </c:pt>
                <c:pt idx="39">
                  <c:v>1.9500000000000011</c:v>
                </c:pt>
                <c:pt idx="40">
                  <c:v>2.0000000000000009</c:v>
                </c:pt>
                <c:pt idx="41">
                  <c:v>2.0500000000000007</c:v>
                </c:pt>
                <c:pt idx="42">
                  <c:v>2.1000000000000005</c:v>
                </c:pt>
                <c:pt idx="43">
                  <c:v>2.1500000000000004</c:v>
                </c:pt>
                <c:pt idx="44">
                  <c:v>2.2000000000000002</c:v>
                </c:pt>
                <c:pt idx="45">
                  <c:v>2.25</c:v>
                </c:pt>
                <c:pt idx="46">
                  <c:v>2.2999999999999998</c:v>
                </c:pt>
                <c:pt idx="47">
                  <c:v>2.3499999999999996</c:v>
                </c:pt>
                <c:pt idx="48">
                  <c:v>2.3999999999999995</c:v>
                </c:pt>
                <c:pt idx="49">
                  <c:v>2.4499999999999993</c:v>
                </c:pt>
                <c:pt idx="50">
                  <c:v>2.4999999999999991</c:v>
                </c:pt>
                <c:pt idx="51">
                  <c:v>2.5499999999999989</c:v>
                </c:pt>
                <c:pt idx="52">
                  <c:v>2.5999999999999988</c:v>
                </c:pt>
                <c:pt idx="53">
                  <c:v>2.6499999999999986</c:v>
                </c:pt>
                <c:pt idx="54">
                  <c:v>2.6999999999999984</c:v>
                </c:pt>
                <c:pt idx="55">
                  <c:v>2.7499999999999982</c:v>
                </c:pt>
                <c:pt idx="56">
                  <c:v>2.799999999999998</c:v>
                </c:pt>
                <c:pt idx="57">
                  <c:v>2.8499999999999979</c:v>
                </c:pt>
                <c:pt idx="58">
                  <c:v>2.8999999999999977</c:v>
                </c:pt>
                <c:pt idx="59">
                  <c:v>2.9499999999999975</c:v>
                </c:pt>
                <c:pt idx="60">
                  <c:v>2.9999999999999973</c:v>
                </c:pt>
                <c:pt idx="61">
                  <c:v>3.0499999999999972</c:v>
                </c:pt>
                <c:pt idx="62">
                  <c:v>3.099999999999997</c:v>
                </c:pt>
                <c:pt idx="63">
                  <c:v>3.1499999999999968</c:v>
                </c:pt>
                <c:pt idx="64">
                  <c:v>3.1999999999999966</c:v>
                </c:pt>
                <c:pt idx="65">
                  <c:v>3.2499999999999964</c:v>
                </c:pt>
                <c:pt idx="66">
                  <c:v>3.2999999999999963</c:v>
                </c:pt>
                <c:pt idx="67">
                  <c:v>3.3499999999999961</c:v>
                </c:pt>
                <c:pt idx="68">
                  <c:v>3.3999999999999959</c:v>
                </c:pt>
                <c:pt idx="69">
                  <c:v>3.4499999999999957</c:v>
                </c:pt>
                <c:pt idx="70">
                  <c:v>3.4999999999999956</c:v>
                </c:pt>
                <c:pt idx="71">
                  <c:v>3.5499999999999954</c:v>
                </c:pt>
                <c:pt idx="72">
                  <c:v>3.5999999999999952</c:v>
                </c:pt>
                <c:pt idx="73">
                  <c:v>3.649999999999995</c:v>
                </c:pt>
                <c:pt idx="74">
                  <c:v>3.6999999999999948</c:v>
                </c:pt>
                <c:pt idx="75">
                  <c:v>3.7499999999999947</c:v>
                </c:pt>
                <c:pt idx="76">
                  <c:v>3.7999999999999945</c:v>
                </c:pt>
                <c:pt idx="77">
                  <c:v>3.8499999999999943</c:v>
                </c:pt>
                <c:pt idx="78">
                  <c:v>3.8999999999999941</c:v>
                </c:pt>
                <c:pt idx="79">
                  <c:v>3.949999999999994</c:v>
                </c:pt>
                <c:pt idx="80">
                  <c:v>3.9999999999999938</c:v>
                </c:pt>
                <c:pt idx="81">
                  <c:v>4.0499999999999936</c:v>
                </c:pt>
                <c:pt idx="82">
                  <c:v>4.0999999999999934</c:v>
                </c:pt>
                <c:pt idx="83">
                  <c:v>4.1499999999999932</c:v>
                </c:pt>
                <c:pt idx="84">
                  <c:v>4.1999999999999931</c:v>
                </c:pt>
                <c:pt idx="85">
                  <c:v>4.2499999999999929</c:v>
                </c:pt>
                <c:pt idx="86">
                  <c:v>4.2999999999999927</c:v>
                </c:pt>
                <c:pt idx="87">
                  <c:v>4.3499999999999925</c:v>
                </c:pt>
                <c:pt idx="88">
                  <c:v>4.3999999999999924</c:v>
                </c:pt>
                <c:pt idx="89">
                  <c:v>4.4499999999999922</c:v>
                </c:pt>
                <c:pt idx="90">
                  <c:v>4.499999999999992</c:v>
                </c:pt>
                <c:pt idx="91">
                  <c:v>4.5499999999999918</c:v>
                </c:pt>
                <c:pt idx="92">
                  <c:v>4.5999999999999917</c:v>
                </c:pt>
                <c:pt idx="93">
                  <c:v>4.6499999999999915</c:v>
                </c:pt>
                <c:pt idx="94">
                  <c:v>4.6999999999999913</c:v>
                </c:pt>
                <c:pt idx="95">
                  <c:v>4.7499999999999911</c:v>
                </c:pt>
                <c:pt idx="96">
                  <c:v>4.7999999999999909</c:v>
                </c:pt>
                <c:pt idx="97">
                  <c:v>4.8499999999999908</c:v>
                </c:pt>
                <c:pt idx="98">
                  <c:v>4.8999999999999906</c:v>
                </c:pt>
                <c:pt idx="99">
                  <c:v>4.9499999999999904</c:v>
                </c:pt>
                <c:pt idx="100">
                  <c:v>4.9999999999999902</c:v>
                </c:pt>
                <c:pt idx="101">
                  <c:v>5.0499999999999901</c:v>
                </c:pt>
                <c:pt idx="102">
                  <c:v>5.0999999999999899</c:v>
                </c:pt>
                <c:pt idx="103">
                  <c:v>5.1499999999999897</c:v>
                </c:pt>
                <c:pt idx="104">
                  <c:v>5.1999999999999895</c:v>
                </c:pt>
                <c:pt idx="105">
                  <c:v>5.2499999999999893</c:v>
                </c:pt>
                <c:pt idx="106">
                  <c:v>5.2999999999999892</c:v>
                </c:pt>
                <c:pt idx="107">
                  <c:v>5.349999999999989</c:v>
                </c:pt>
                <c:pt idx="108">
                  <c:v>5.3999999999999888</c:v>
                </c:pt>
                <c:pt idx="109">
                  <c:v>5.4499999999999886</c:v>
                </c:pt>
                <c:pt idx="110">
                  <c:v>5.4999999999999885</c:v>
                </c:pt>
                <c:pt idx="111">
                  <c:v>5.5499999999999883</c:v>
                </c:pt>
                <c:pt idx="112">
                  <c:v>5.5999999999999881</c:v>
                </c:pt>
                <c:pt idx="113">
                  <c:v>5.6499999999999879</c:v>
                </c:pt>
                <c:pt idx="114">
                  <c:v>5.6999999999999877</c:v>
                </c:pt>
                <c:pt idx="115">
                  <c:v>5.7499999999999876</c:v>
                </c:pt>
                <c:pt idx="116">
                  <c:v>5.7999999999999874</c:v>
                </c:pt>
                <c:pt idx="117">
                  <c:v>5.8499999999999872</c:v>
                </c:pt>
                <c:pt idx="118">
                  <c:v>5.899999999999987</c:v>
                </c:pt>
                <c:pt idx="119">
                  <c:v>5.9499999999999869</c:v>
                </c:pt>
                <c:pt idx="120">
                  <c:v>5.9999999999999867</c:v>
                </c:pt>
                <c:pt idx="121">
                  <c:v>6.0499999999999865</c:v>
                </c:pt>
                <c:pt idx="122">
                  <c:v>6.0999999999999863</c:v>
                </c:pt>
                <c:pt idx="123">
                  <c:v>6.1499999999999861</c:v>
                </c:pt>
                <c:pt idx="124">
                  <c:v>6.199999999999986</c:v>
                </c:pt>
                <c:pt idx="125">
                  <c:v>6.2499999999999858</c:v>
                </c:pt>
                <c:pt idx="126">
                  <c:v>6.2999999999999856</c:v>
                </c:pt>
                <c:pt idx="127">
                  <c:v>6.3499999999999854</c:v>
                </c:pt>
                <c:pt idx="128">
                  <c:v>6.3999999999999853</c:v>
                </c:pt>
                <c:pt idx="129">
                  <c:v>6.4499999999999851</c:v>
                </c:pt>
                <c:pt idx="130">
                  <c:v>6.4999999999999849</c:v>
                </c:pt>
                <c:pt idx="131">
                  <c:v>6.5499999999999847</c:v>
                </c:pt>
                <c:pt idx="132">
                  <c:v>6.5999999999999845</c:v>
                </c:pt>
                <c:pt idx="133">
                  <c:v>6.6499999999999844</c:v>
                </c:pt>
                <c:pt idx="134">
                  <c:v>6.6999999999999842</c:v>
                </c:pt>
                <c:pt idx="135">
                  <c:v>6.749999999999984</c:v>
                </c:pt>
                <c:pt idx="136">
                  <c:v>6.7999999999999838</c:v>
                </c:pt>
                <c:pt idx="137">
                  <c:v>6.8499999999999837</c:v>
                </c:pt>
                <c:pt idx="138">
                  <c:v>6.8999999999999835</c:v>
                </c:pt>
                <c:pt idx="139">
                  <c:v>6.9499999999999833</c:v>
                </c:pt>
                <c:pt idx="140">
                  <c:v>6.9999999999999831</c:v>
                </c:pt>
                <c:pt idx="141">
                  <c:v>7.0499999999999829</c:v>
                </c:pt>
                <c:pt idx="142">
                  <c:v>7.0999999999999828</c:v>
                </c:pt>
                <c:pt idx="143">
                  <c:v>7.1499999999999826</c:v>
                </c:pt>
                <c:pt idx="144">
                  <c:v>7.1999999999999824</c:v>
                </c:pt>
                <c:pt idx="145">
                  <c:v>7.2499999999999822</c:v>
                </c:pt>
                <c:pt idx="146">
                  <c:v>7.2999999999999821</c:v>
                </c:pt>
                <c:pt idx="147">
                  <c:v>7.3499999999999819</c:v>
                </c:pt>
                <c:pt idx="148">
                  <c:v>7.3999999999999817</c:v>
                </c:pt>
                <c:pt idx="149">
                  <c:v>7.4499999999999815</c:v>
                </c:pt>
                <c:pt idx="150">
                  <c:v>7.4999999999999813</c:v>
                </c:pt>
                <c:pt idx="151">
                  <c:v>7.5499999999999812</c:v>
                </c:pt>
                <c:pt idx="152">
                  <c:v>7.599999999999981</c:v>
                </c:pt>
                <c:pt idx="153">
                  <c:v>7.6499999999999808</c:v>
                </c:pt>
                <c:pt idx="154">
                  <c:v>7.6999999999999806</c:v>
                </c:pt>
                <c:pt idx="155">
                  <c:v>7.7499999999999805</c:v>
                </c:pt>
                <c:pt idx="156">
                  <c:v>7.7999999999999803</c:v>
                </c:pt>
                <c:pt idx="157">
                  <c:v>7.8499999999999801</c:v>
                </c:pt>
                <c:pt idx="158">
                  <c:v>7.8999999999999799</c:v>
                </c:pt>
                <c:pt idx="159">
                  <c:v>7.9499999999999797</c:v>
                </c:pt>
                <c:pt idx="160">
                  <c:v>7.9999999999999796</c:v>
                </c:pt>
                <c:pt idx="161">
                  <c:v>8.0499999999999794</c:v>
                </c:pt>
                <c:pt idx="162">
                  <c:v>8.0999999999999801</c:v>
                </c:pt>
                <c:pt idx="163">
                  <c:v>8.1499999999999808</c:v>
                </c:pt>
                <c:pt idx="164">
                  <c:v>8.1999999999999815</c:v>
                </c:pt>
                <c:pt idx="165">
                  <c:v>8.2499999999999822</c:v>
                </c:pt>
                <c:pt idx="166">
                  <c:v>8.2999999999999829</c:v>
                </c:pt>
                <c:pt idx="167">
                  <c:v>8.3499999999999837</c:v>
                </c:pt>
                <c:pt idx="168">
                  <c:v>8.3999999999999844</c:v>
                </c:pt>
                <c:pt idx="169">
                  <c:v>8.4499999999999851</c:v>
                </c:pt>
                <c:pt idx="170">
                  <c:v>8.4999999999999858</c:v>
                </c:pt>
                <c:pt idx="171">
                  <c:v>8.5499999999999865</c:v>
                </c:pt>
                <c:pt idx="172">
                  <c:v>8.5999999999999872</c:v>
                </c:pt>
                <c:pt idx="173">
                  <c:v>8.6499999999999879</c:v>
                </c:pt>
                <c:pt idx="174">
                  <c:v>8.6999999999999886</c:v>
                </c:pt>
                <c:pt idx="175">
                  <c:v>8.7499999999999893</c:v>
                </c:pt>
                <c:pt idx="176">
                  <c:v>8.7999999999999901</c:v>
                </c:pt>
                <c:pt idx="177">
                  <c:v>8.8499999999999908</c:v>
                </c:pt>
                <c:pt idx="178">
                  <c:v>8.8999999999999915</c:v>
                </c:pt>
                <c:pt idx="179">
                  <c:v>8.9499999999999922</c:v>
                </c:pt>
                <c:pt idx="180">
                  <c:v>8.9999999999999929</c:v>
                </c:pt>
                <c:pt idx="181">
                  <c:v>9.0499999999999936</c:v>
                </c:pt>
                <c:pt idx="182">
                  <c:v>9.0999999999999943</c:v>
                </c:pt>
                <c:pt idx="183">
                  <c:v>9.149999999999995</c:v>
                </c:pt>
                <c:pt idx="184">
                  <c:v>9.1999999999999957</c:v>
                </c:pt>
                <c:pt idx="185">
                  <c:v>9.2499999999999964</c:v>
                </c:pt>
                <c:pt idx="186">
                  <c:v>9.2999999999999972</c:v>
                </c:pt>
                <c:pt idx="187">
                  <c:v>9.3499999999999979</c:v>
                </c:pt>
                <c:pt idx="188">
                  <c:v>9.3999999999999986</c:v>
                </c:pt>
                <c:pt idx="189">
                  <c:v>9.4499999999999993</c:v>
                </c:pt>
                <c:pt idx="190">
                  <c:v>9.5</c:v>
                </c:pt>
                <c:pt idx="191">
                  <c:v>9.5500000000000007</c:v>
                </c:pt>
                <c:pt idx="192">
                  <c:v>9.6000000000000014</c:v>
                </c:pt>
                <c:pt idx="193">
                  <c:v>9.6500000000000021</c:v>
                </c:pt>
                <c:pt idx="194">
                  <c:v>9.7000000000000028</c:v>
                </c:pt>
                <c:pt idx="195">
                  <c:v>9.7500000000000036</c:v>
                </c:pt>
                <c:pt idx="196">
                  <c:v>9.8000000000000043</c:v>
                </c:pt>
                <c:pt idx="197">
                  <c:v>9.850000000000005</c:v>
                </c:pt>
                <c:pt idx="198">
                  <c:v>9.9000000000000057</c:v>
                </c:pt>
                <c:pt idx="199">
                  <c:v>9.9500000000000064</c:v>
                </c:pt>
                <c:pt idx="200">
                  <c:v>10.000000000000007</c:v>
                </c:pt>
                <c:pt idx="201">
                  <c:v>10.050000000000008</c:v>
                </c:pt>
                <c:pt idx="202">
                  <c:v>10.100000000000009</c:v>
                </c:pt>
                <c:pt idx="203">
                  <c:v>10.150000000000009</c:v>
                </c:pt>
                <c:pt idx="204">
                  <c:v>10.20000000000001</c:v>
                </c:pt>
                <c:pt idx="205">
                  <c:v>10.250000000000011</c:v>
                </c:pt>
                <c:pt idx="206">
                  <c:v>10.300000000000011</c:v>
                </c:pt>
                <c:pt idx="207">
                  <c:v>10.350000000000012</c:v>
                </c:pt>
                <c:pt idx="208">
                  <c:v>10.400000000000013</c:v>
                </c:pt>
                <c:pt idx="209">
                  <c:v>10.450000000000014</c:v>
                </c:pt>
                <c:pt idx="210">
                  <c:v>10.500000000000014</c:v>
                </c:pt>
                <c:pt idx="211">
                  <c:v>10.550000000000015</c:v>
                </c:pt>
                <c:pt idx="212">
                  <c:v>10.600000000000016</c:v>
                </c:pt>
                <c:pt idx="213">
                  <c:v>10.650000000000016</c:v>
                </c:pt>
                <c:pt idx="214">
                  <c:v>10.700000000000017</c:v>
                </c:pt>
                <c:pt idx="215">
                  <c:v>10.750000000000018</c:v>
                </c:pt>
                <c:pt idx="216">
                  <c:v>10.800000000000018</c:v>
                </c:pt>
                <c:pt idx="217">
                  <c:v>10.850000000000019</c:v>
                </c:pt>
                <c:pt idx="218">
                  <c:v>10.90000000000002</c:v>
                </c:pt>
                <c:pt idx="219">
                  <c:v>10.950000000000021</c:v>
                </c:pt>
                <c:pt idx="220">
                  <c:v>11.000000000000021</c:v>
                </c:pt>
                <c:pt idx="221">
                  <c:v>11.050000000000022</c:v>
                </c:pt>
                <c:pt idx="222">
                  <c:v>11.100000000000023</c:v>
                </c:pt>
                <c:pt idx="223">
                  <c:v>11.150000000000023</c:v>
                </c:pt>
                <c:pt idx="224">
                  <c:v>11.200000000000024</c:v>
                </c:pt>
                <c:pt idx="225">
                  <c:v>11.250000000000025</c:v>
                </c:pt>
                <c:pt idx="226">
                  <c:v>11.300000000000026</c:v>
                </c:pt>
                <c:pt idx="227">
                  <c:v>11.350000000000026</c:v>
                </c:pt>
                <c:pt idx="228">
                  <c:v>11.400000000000027</c:v>
                </c:pt>
                <c:pt idx="229">
                  <c:v>11.450000000000028</c:v>
                </c:pt>
                <c:pt idx="230">
                  <c:v>11.500000000000028</c:v>
                </c:pt>
                <c:pt idx="231">
                  <c:v>11.550000000000029</c:v>
                </c:pt>
                <c:pt idx="232">
                  <c:v>11.60000000000003</c:v>
                </c:pt>
                <c:pt idx="233">
                  <c:v>11.650000000000031</c:v>
                </c:pt>
                <c:pt idx="234">
                  <c:v>11.700000000000031</c:v>
                </c:pt>
                <c:pt idx="235">
                  <c:v>11.750000000000032</c:v>
                </c:pt>
                <c:pt idx="236">
                  <c:v>11.800000000000033</c:v>
                </c:pt>
                <c:pt idx="237">
                  <c:v>11.850000000000033</c:v>
                </c:pt>
                <c:pt idx="238">
                  <c:v>11.900000000000034</c:v>
                </c:pt>
                <c:pt idx="239">
                  <c:v>11.950000000000035</c:v>
                </c:pt>
              </c:numCache>
            </c:numRef>
          </c:cat>
          <c:val>
            <c:numRef>
              <c:f>'hasc-20150330-104932-mag-pca.cs'!$B$1:$B$240</c:f>
              <c:numCache>
                <c:formatCode>General</c:formatCode>
                <c:ptCount val="24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0.134023285091704</c:v>
                </c:pt>
                <c:pt idx="79">
                  <c:v>0.26172089231180601</c:v>
                </c:pt>
                <c:pt idx="80">
                  <c:v>0.38537365606342799</c:v>
                </c:pt>
                <c:pt idx="81">
                  <c:v>0.56592577580858505</c:v>
                </c:pt>
                <c:pt idx="82">
                  <c:v>0.762343470958326</c:v>
                </c:pt>
                <c:pt idx="83">
                  <c:v>0.99905751270129795</c:v>
                </c:pt>
                <c:pt idx="84">
                  <c:v>1.21817449983438</c:v>
                </c:pt>
                <c:pt idx="85">
                  <c:v>1.5325871573044301</c:v>
                </c:pt>
                <c:pt idx="86">
                  <c:v>1.9551134455459001</c:v>
                </c:pt>
                <c:pt idx="87">
                  <c:v>2.61182732139735</c:v>
                </c:pt>
                <c:pt idx="88">
                  <c:v>3.3308285854241699</c:v>
                </c:pt>
                <c:pt idx="89">
                  <c:v>4.2597282841673998</c:v>
                </c:pt>
                <c:pt idx="90">
                  <c:v>5.5121204094653997</c:v>
                </c:pt>
                <c:pt idx="91">
                  <c:v>6.9055171577887302</c:v>
                </c:pt>
                <c:pt idx="92">
                  <c:v>8.6986627584317997</c:v>
                </c:pt>
                <c:pt idx="93">
                  <c:v>10.960604990444301</c:v>
                </c:pt>
                <c:pt idx="94">
                  <c:v>13.440950569223601</c:v>
                </c:pt>
                <c:pt idx="95">
                  <c:v>16.572116649434399</c:v>
                </c:pt>
                <c:pt idx="96">
                  <c:v>20.574256038254202</c:v>
                </c:pt>
                <c:pt idx="97">
                  <c:v>25.207781792864001</c:v>
                </c:pt>
                <c:pt idx="98">
                  <c:v>30.479366896061698</c:v>
                </c:pt>
                <c:pt idx="99">
                  <c:v>36.556882708639002</c:v>
                </c:pt>
                <c:pt idx="100">
                  <c:v>43.048087986489001</c:v>
                </c:pt>
                <c:pt idx="101">
                  <c:v>50.570731567550098</c:v>
                </c:pt>
                <c:pt idx="102">
                  <c:v>58.920179102444799</c:v>
                </c:pt>
                <c:pt idx="103">
                  <c:v>68.692647050514793</c:v>
                </c:pt>
                <c:pt idx="104">
                  <c:v>79.884080341514505</c:v>
                </c:pt>
                <c:pt idx="105">
                  <c:v>92.525910623059104</c:v>
                </c:pt>
                <c:pt idx="106">
                  <c:v>105.97724637480999</c:v>
                </c:pt>
                <c:pt idx="107">
                  <c:v>119.969444512965</c:v>
                </c:pt>
                <c:pt idx="108">
                  <c:v>133.49794092687301</c:v>
                </c:pt>
                <c:pt idx="109">
                  <c:v>146.620831459443</c:v>
                </c:pt>
                <c:pt idx="110">
                  <c:v>159.00910250606501</c:v>
                </c:pt>
                <c:pt idx="111">
                  <c:v>170.79901757056999</c:v>
                </c:pt>
                <c:pt idx="112">
                  <c:v>182.13232064998499</c:v>
                </c:pt>
                <c:pt idx="113">
                  <c:v>192.443316633515</c:v>
                </c:pt>
                <c:pt idx="114">
                  <c:v>201.64429539015401</c:v>
                </c:pt>
                <c:pt idx="115">
                  <c:v>209.26648776046201</c:v>
                </c:pt>
                <c:pt idx="116">
                  <c:v>215.25960181224599</c:v>
                </c:pt>
                <c:pt idx="117">
                  <c:v>219.16592115528999</c:v>
                </c:pt>
                <c:pt idx="118">
                  <c:v>221.53456907504699</c:v>
                </c:pt>
                <c:pt idx="119">
                  <c:v>222.407567391399</c:v>
                </c:pt>
                <c:pt idx="120">
                  <c:v>221.431815126598</c:v>
                </c:pt>
                <c:pt idx="121">
                  <c:v>219.36913637338299</c:v>
                </c:pt>
                <c:pt idx="122">
                  <c:v>215.72181678674599</c:v>
                </c:pt>
                <c:pt idx="123">
                  <c:v>210.58895460501799</c:v>
                </c:pt>
                <c:pt idx="124">
                  <c:v>203.742745151175</c:v>
                </c:pt>
                <c:pt idx="125">
                  <c:v>194.88172790528299</c:v>
                </c:pt>
                <c:pt idx="126">
                  <c:v>184.17672147249499</c:v>
                </c:pt>
                <c:pt idx="127">
                  <c:v>172.07864777871799</c:v>
                </c:pt>
                <c:pt idx="128">
                  <c:v>158.93652151834999</c:v>
                </c:pt>
                <c:pt idx="129">
                  <c:v>145.81750073810801</c:v>
                </c:pt>
                <c:pt idx="130">
                  <c:v>132.875981256286</c:v>
                </c:pt>
                <c:pt idx="131">
                  <c:v>120.385886993032</c:v>
                </c:pt>
                <c:pt idx="132">
                  <c:v>108.05914851651499</c:v>
                </c:pt>
                <c:pt idx="133">
                  <c:v>95.851018550302101</c:v>
                </c:pt>
                <c:pt idx="134">
                  <c:v>83.746876966128994</c:v>
                </c:pt>
                <c:pt idx="135">
                  <c:v>72.283955977477405</c:v>
                </c:pt>
                <c:pt idx="136">
                  <c:v>62.181418028389601</c:v>
                </c:pt>
                <c:pt idx="137">
                  <c:v>53.057137896395503</c:v>
                </c:pt>
                <c:pt idx="138">
                  <c:v>45.148679164530897</c:v>
                </c:pt>
                <c:pt idx="139">
                  <c:v>38.146505490164401</c:v>
                </c:pt>
                <c:pt idx="140">
                  <c:v>32.001922070615201</c:v>
                </c:pt>
                <c:pt idx="141">
                  <c:v>26.766135237746401</c:v>
                </c:pt>
                <c:pt idx="142">
                  <c:v>22.209911105891798</c:v>
                </c:pt>
                <c:pt idx="143">
                  <c:v>18.210934347716101</c:v>
                </c:pt>
                <c:pt idx="144">
                  <c:v>14.8137968748043</c:v>
                </c:pt>
                <c:pt idx="145">
                  <c:v>11.6911206854277</c:v>
                </c:pt>
                <c:pt idx="146">
                  <c:v>9.1239905985765901</c:v>
                </c:pt>
                <c:pt idx="147">
                  <c:v>6.9680497626871896</c:v>
                </c:pt>
                <c:pt idx="148">
                  <c:v>5.3003750472428699</c:v>
                </c:pt>
                <c:pt idx="149">
                  <c:v>4.0277768812142298</c:v>
                </c:pt>
                <c:pt idx="150">
                  <c:v>2.9615873716963002</c:v>
                </c:pt>
                <c:pt idx="151">
                  <c:v>2.06121505692232</c:v>
                </c:pt>
                <c:pt idx="152">
                  <c:v>1.23413857481079</c:v>
                </c:pt>
                <c:pt idx="153">
                  <c:v>0.51856986152513196</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numCache>
            </c:numRef>
          </c:val>
          <c:smooth val="0"/>
        </c:ser>
        <c:dLbls>
          <c:showLegendKey val="0"/>
          <c:showVal val="0"/>
          <c:showCatName val="0"/>
          <c:showSerName val="0"/>
          <c:showPercent val="0"/>
          <c:showBubbleSize val="0"/>
        </c:dLbls>
        <c:marker val="1"/>
        <c:smooth val="0"/>
        <c:axId val="175248048"/>
        <c:axId val="175250008"/>
      </c:lineChart>
      <c:catAx>
        <c:axId val="17524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5250008"/>
        <c:crosses val="autoZero"/>
        <c:auto val="1"/>
        <c:lblAlgn val="ctr"/>
        <c:lblOffset val="100"/>
        <c:tickLblSkip val="10"/>
        <c:noMultiLvlLbl val="0"/>
      </c:catAx>
      <c:valAx>
        <c:axId val="175250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52480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ラベルA</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'hasc-20150329-131924-mag-pca.cs'!$D:$D</c:f>
              <c:numCache>
                <c:formatCode>General</c:formatCode>
                <c:ptCount val="1048576"/>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pt idx="21">
                  <c:v>1.0500000000000003</c:v>
                </c:pt>
                <c:pt idx="22">
                  <c:v>1.1000000000000003</c:v>
                </c:pt>
                <c:pt idx="23">
                  <c:v>1.1500000000000004</c:v>
                </c:pt>
                <c:pt idx="24">
                  <c:v>1.2000000000000004</c:v>
                </c:pt>
                <c:pt idx="25">
                  <c:v>1.2500000000000004</c:v>
                </c:pt>
                <c:pt idx="26">
                  <c:v>1.3000000000000005</c:v>
                </c:pt>
                <c:pt idx="27">
                  <c:v>1.3500000000000005</c:v>
                </c:pt>
                <c:pt idx="28">
                  <c:v>1.4000000000000006</c:v>
                </c:pt>
                <c:pt idx="29">
                  <c:v>1.4500000000000006</c:v>
                </c:pt>
                <c:pt idx="30">
                  <c:v>1.5000000000000007</c:v>
                </c:pt>
                <c:pt idx="31">
                  <c:v>1.5500000000000007</c:v>
                </c:pt>
                <c:pt idx="32">
                  <c:v>1.6000000000000008</c:v>
                </c:pt>
                <c:pt idx="33">
                  <c:v>1.6500000000000008</c:v>
                </c:pt>
                <c:pt idx="34">
                  <c:v>1.7000000000000008</c:v>
                </c:pt>
                <c:pt idx="35">
                  <c:v>1.7500000000000009</c:v>
                </c:pt>
                <c:pt idx="36">
                  <c:v>1.8000000000000009</c:v>
                </c:pt>
                <c:pt idx="37">
                  <c:v>1.850000000000001</c:v>
                </c:pt>
                <c:pt idx="38">
                  <c:v>1.900000000000001</c:v>
                </c:pt>
                <c:pt idx="39">
                  <c:v>1.9500000000000011</c:v>
                </c:pt>
                <c:pt idx="40">
                  <c:v>2.0000000000000009</c:v>
                </c:pt>
                <c:pt idx="41">
                  <c:v>2.0500000000000007</c:v>
                </c:pt>
                <c:pt idx="42">
                  <c:v>2.1000000000000005</c:v>
                </c:pt>
                <c:pt idx="43">
                  <c:v>2.1500000000000004</c:v>
                </c:pt>
                <c:pt idx="44">
                  <c:v>2.2000000000000002</c:v>
                </c:pt>
                <c:pt idx="45">
                  <c:v>2.25</c:v>
                </c:pt>
                <c:pt idx="46">
                  <c:v>2.2999999999999998</c:v>
                </c:pt>
                <c:pt idx="47">
                  <c:v>2.3499999999999996</c:v>
                </c:pt>
                <c:pt idx="48">
                  <c:v>2.3999999999999995</c:v>
                </c:pt>
                <c:pt idx="49">
                  <c:v>2.4499999999999993</c:v>
                </c:pt>
                <c:pt idx="50">
                  <c:v>2.4999999999999991</c:v>
                </c:pt>
                <c:pt idx="51">
                  <c:v>2.5499999999999989</c:v>
                </c:pt>
                <c:pt idx="52">
                  <c:v>2.5999999999999988</c:v>
                </c:pt>
                <c:pt idx="53">
                  <c:v>2.6499999999999986</c:v>
                </c:pt>
                <c:pt idx="54">
                  <c:v>2.6999999999999984</c:v>
                </c:pt>
                <c:pt idx="55">
                  <c:v>2.7499999999999982</c:v>
                </c:pt>
                <c:pt idx="56">
                  <c:v>2.799999999999998</c:v>
                </c:pt>
                <c:pt idx="57">
                  <c:v>2.8499999999999979</c:v>
                </c:pt>
                <c:pt idx="58">
                  <c:v>2.8999999999999977</c:v>
                </c:pt>
                <c:pt idx="59">
                  <c:v>2.9499999999999975</c:v>
                </c:pt>
                <c:pt idx="60">
                  <c:v>2.9999999999999973</c:v>
                </c:pt>
                <c:pt idx="61">
                  <c:v>3.0499999999999972</c:v>
                </c:pt>
                <c:pt idx="62">
                  <c:v>3.099999999999997</c:v>
                </c:pt>
                <c:pt idx="63">
                  <c:v>3.1499999999999968</c:v>
                </c:pt>
                <c:pt idx="64">
                  <c:v>3.1999999999999966</c:v>
                </c:pt>
                <c:pt idx="65">
                  <c:v>3.2499999999999964</c:v>
                </c:pt>
                <c:pt idx="66">
                  <c:v>3.2999999999999963</c:v>
                </c:pt>
                <c:pt idx="67">
                  <c:v>3.3499999999999961</c:v>
                </c:pt>
                <c:pt idx="68">
                  <c:v>3.3999999999999959</c:v>
                </c:pt>
                <c:pt idx="69">
                  <c:v>3.4499999999999957</c:v>
                </c:pt>
                <c:pt idx="70">
                  <c:v>3.4999999999999956</c:v>
                </c:pt>
                <c:pt idx="71">
                  <c:v>3.5499999999999954</c:v>
                </c:pt>
                <c:pt idx="72">
                  <c:v>3.5999999999999952</c:v>
                </c:pt>
                <c:pt idx="73">
                  <c:v>3.649999999999995</c:v>
                </c:pt>
                <c:pt idx="74">
                  <c:v>3.6999999999999948</c:v>
                </c:pt>
                <c:pt idx="75">
                  <c:v>3.7499999999999947</c:v>
                </c:pt>
                <c:pt idx="76">
                  <c:v>3.7999999999999945</c:v>
                </c:pt>
                <c:pt idx="77">
                  <c:v>3.8499999999999943</c:v>
                </c:pt>
                <c:pt idx="78">
                  <c:v>3.8999999999999941</c:v>
                </c:pt>
                <c:pt idx="79">
                  <c:v>3.949999999999994</c:v>
                </c:pt>
                <c:pt idx="80">
                  <c:v>3.9999999999999938</c:v>
                </c:pt>
                <c:pt idx="81">
                  <c:v>4.0499999999999936</c:v>
                </c:pt>
                <c:pt idx="82">
                  <c:v>4.0999999999999934</c:v>
                </c:pt>
                <c:pt idx="83">
                  <c:v>4.1499999999999932</c:v>
                </c:pt>
                <c:pt idx="84">
                  <c:v>4.1999999999999931</c:v>
                </c:pt>
                <c:pt idx="85">
                  <c:v>4.2499999999999929</c:v>
                </c:pt>
                <c:pt idx="86">
                  <c:v>4.2999999999999927</c:v>
                </c:pt>
                <c:pt idx="87">
                  <c:v>4.3499999999999925</c:v>
                </c:pt>
                <c:pt idx="88">
                  <c:v>4.3999999999999924</c:v>
                </c:pt>
                <c:pt idx="89">
                  <c:v>4.4499999999999922</c:v>
                </c:pt>
                <c:pt idx="90">
                  <c:v>4.499999999999992</c:v>
                </c:pt>
                <c:pt idx="91">
                  <c:v>4.5499999999999918</c:v>
                </c:pt>
                <c:pt idx="92">
                  <c:v>4.5999999999999917</c:v>
                </c:pt>
                <c:pt idx="93">
                  <c:v>4.6499999999999915</c:v>
                </c:pt>
                <c:pt idx="94">
                  <c:v>4.6999999999999913</c:v>
                </c:pt>
                <c:pt idx="95">
                  <c:v>4.7499999999999911</c:v>
                </c:pt>
                <c:pt idx="96">
                  <c:v>4.7999999999999909</c:v>
                </c:pt>
                <c:pt idx="97">
                  <c:v>4.8499999999999908</c:v>
                </c:pt>
                <c:pt idx="98">
                  <c:v>4.8999999999999906</c:v>
                </c:pt>
                <c:pt idx="99">
                  <c:v>4.9499999999999904</c:v>
                </c:pt>
                <c:pt idx="100">
                  <c:v>4.9999999999999902</c:v>
                </c:pt>
                <c:pt idx="101">
                  <c:v>5.0499999999999901</c:v>
                </c:pt>
                <c:pt idx="102">
                  <c:v>5.0999999999999899</c:v>
                </c:pt>
                <c:pt idx="103">
                  <c:v>5.1499999999999897</c:v>
                </c:pt>
                <c:pt idx="104">
                  <c:v>5.1999999999999895</c:v>
                </c:pt>
                <c:pt idx="105">
                  <c:v>5.2499999999999893</c:v>
                </c:pt>
                <c:pt idx="106">
                  <c:v>5.2999999999999892</c:v>
                </c:pt>
                <c:pt idx="107">
                  <c:v>5.349999999999989</c:v>
                </c:pt>
                <c:pt idx="108">
                  <c:v>5.3999999999999888</c:v>
                </c:pt>
                <c:pt idx="109">
                  <c:v>5.4499999999999886</c:v>
                </c:pt>
                <c:pt idx="110">
                  <c:v>5.4999999999999885</c:v>
                </c:pt>
                <c:pt idx="111">
                  <c:v>5.5499999999999883</c:v>
                </c:pt>
                <c:pt idx="112">
                  <c:v>5.5999999999999881</c:v>
                </c:pt>
                <c:pt idx="113">
                  <c:v>5.6499999999999879</c:v>
                </c:pt>
                <c:pt idx="114">
                  <c:v>5.6999999999999877</c:v>
                </c:pt>
                <c:pt idx="115">
                  <c:v>5.7499999999999876</c:v>
                </c:pt>
                <c:pt idx="116">
                  <c:v>5.7999999999999874</c:v>
                </c:pt>
                <c:pt idx="117">
                  <c:v>5.8499999999999872</c:v>
                </c:pt>
                <c:pt idx="118">
                  <c:v>5.899999999999987</c:v>
                </c:pt>
                <c:pt idx="119">
                  <c:v>5.9499999999999869</c:v>
                </c:pt>
                <c:pt idx="120">
                  <c:v>5.9999999999999867</c:v>
                </c:pt>
                <c:pt idx="121">
                  <c:v>6.0499999999999865</c:v>
                </c:pt>
                <c:pt idx="122">
                  <c:v>6.0999999999999863</c:v>
                </c:pt>
                <c:pt idx="123">
                  <c:v>6.1499999999999861</c:v>
                </c:pt>
                <c:pt idx="124">
                  <c:v>6.199999999999986</c:v>
                </c:pt>
                <c:pt idx="125">
                  <c:v>6.2499999999999858</c:v>
                </c:pt>
                <c:pt idx="126">
                  <c:v>6.2999999999999856</c:v>
                </c:pt>
                <c:pt idx="127">
                  <c:v>6.3499999999999854</c:v>
                </c:pt>
                <c:pt idx="128">
                  <c:v>6.3999999999999853</c:v>
                </c:pt>
                <c:pt idx="129">
                  <c:v>6.4499999999999851</c:v>
                </c:pt>
                <c:pt idx="130">
                  <c:v>6.4999999999999849</c:v>
                </c:pt>
                <c:pt idx="131">
                  <c:v>6.5499999999999847</c:v>
                </c:pt>
                <c:pt idx="132">
                  <c:v>6.5999999999999845</c:v>
                </c:pt>
                <c:pt idx="133">
                  <c:v>6.6499999999999844</c:v>
                </c:pt>
                <c:pt idx="134">
                  <c:v>6.6999999999999842</c:v>
                </c:pt>
                <c:pt idx="135">
                  <c:v>6.749999999999984</c:v>
                </c:pt>
                <c:pt idx="136">
                  <c:v>6.7999999999999838</c:v>
                </c:pt>
                <c:pt idx="137">
                  <c:v>6.8499999999999837</c:v>
                </c:pt>
                <c:pt idx="138">
                  <c:v>6.8999999999999835</c:v>
                </c:pt>
                <c:pt idx="139">
                  <c:v>6.9499999999999833</c:v>
                </c:pt>
                <c:pt idx="140">
                  <c:v>6.9999999999999831</c:v>
                </c:pt>
                <c:pt idx="141">
                  <c:v>7.0499999999999829</c:v>
                </c:pt>
                <c:pt idx="142">
                  <c:v>7.0999999999999828</c:v>
                </c:pt>
                <c:pt idx="143">
                  <c:v>7.1499999999999826</c:v>
                </c:pt>
                <c:pt idx="144">
                  <c:v>7.1999999999999824</c:v>
                </c:pt>
                <c:pt idx="145">
                  <c:v>7.2499999999999822</c:v>
                </c:pt>
                <c:pt idx="146">
                  <c:v>7.2999999999999821</c:v>
                </c:pt>
                <c:pt idx="147">
                  <c:v>7.3499999999999819</c:v>
                </c:pt>
                <c:pt idx="148">
                  <c:v>7.3999999999999817</c:v>
                </c:pt>
                <c:pt idx="149">
                  <c:v>7.4499999999999815</c:v>
                </c:pt>
                <c:pt idx="150">
                  <c:v>7.4999999999999813</c:v>
                </c:pt>
                <c:pt idx="151">
                  <c:v>7.5499999999999812</c:v>
                </c:pt>
                <c:pt idx="152">
                  <c:v>7.599999999999981</c:v>
                </c:pt>
                <c:pt idx="153">
                  <c:v>7.6499999999999808</c:v>
                </c:pt>
                <c:pt idx="154">
                  <c:v>7.6999999999999806</c:v>
                </c:pt>
                <c:pt idx="155">
                  <c:v>7.7499999999999805</c:v>
                </c:pt>
                <c:pt idx="156">
                  <c:v>7.7999999999999803</c:v>
                </c:pt>
                <c:pt idx="157">
                  <c:v>7.8499999999999801</c:v>
                </c:pt>
                <c:pt idx="158">
                  <c:v>7.8999999999999799</c:v>
                </c:pt>
                <c:pt idx="159">
                  <c:v>7.9499999999999797</c:v>
                </c:pt>
                <c:pt idx="160">
                  <c:v>7.9999999999999796</c:v>
                </c:pt>
                <c:pt idx="161">
                  <c:v>8.0499999999999794</c:v>
                </c:pt>
                <c:pt idx="162">
                  <c:v>8.0999999999999801</c:v>
                </c:pt>
                <c:pt idx="163">
                  <c:v>8.1499999999999808</c:v>
                </c:pt>
                <c:pt idx="164">
                  <c:v>8.1999999999999815</c:v>
                </c:pt>
                <c:pt idx="165">
                  <c:v>8.2499999999999822</c:v>
                </c:pt>
                <c:pt idx="166">
                  <c:v>8.2999999999999829</c:v>
                </c:pt>
                <c:pt idx="167">
                  <c:v>8.3499999999999837</c:v>
                </c:pt>
                <c:pt idx="168">
                  <c:v>8.3999999999999844</c:v>
                </c:pt>
                <c:pt idx="169">
                  <c:v>8.4499999999999851</c:v>
                </c:pt>
                <c:pt idx="170">
                  <c:v>8.4999999999999858</c:v>
                </c:pt>
                <c:pt idx="171">
                  <c:v>8.5499999999999865</c:v>
                </c:pt>
                <c:pt idx="172">
                  <c:v>8.5999999999999872</c:v>
                </c:pt>
                <c:pt idx="173">
                  <c:v>8.6499999999999879</c:v>
                </c:pt>
                <c:pt idx="174">
                  <c:v>8.6999999999999886</c:v>
                </c:pt>
                <c:pt idx="175">
                  <c:v>8.7499999999999893</c:v>
                </c:pt>
                <c:pt idx="176">
                  <c:v>8.7999999999999901</c:v>
                </c:pt>
                <c:pt idx="177">
                  <c:v>8.8499999999999908</c:v>
                </c:pt>
              </c:numCache>
            </c:numRef>
          </c:cat>
          <c:val>
            <c:numRef>
              <c:f>'hasc-20150329-131924-mag-pca.cs'!$A$1:$A$178</c:f>
              <c:numCache>
                <c:formatCode>General</c:formatCode>
                <c:ptCount val="17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0.60411932838509097</c:v>
                </c:pt>
                <c:pt idx="46">
                  <c:v>1.28671710045244</c:v>
                </c:pt>
                <c:pt idx="47">
                  <c:v>2.1334566201862</c:v>
                </c:pt>
                <c:pt idx="48">
                  <c:v>3.0703738364503401</c:v>
                </c:pt>
                <c:pt idx="49">
                  <c:v>4.1368360067550203</c:v>
                </c:pt>
                <c:pt idx="50">
                  <c:v>5.3940481131885001</c:v>
                </c:pt>
                <c:pt idx="51">
                  <c:v>6.7927074865921</c:v>
                </c:pt>
                <c:pt idx="52">
                  <c:v>8.5192722724487293</c:v>
                </c:pt>
                <c:pt idx="53">
                  <c:v>10.5522734197612</c:v>
                </c:pt>
                <c:pt idx="54">
                  <c:v>13.091290992910199</c:v>
                </c:pt>
                <c:pt idx="55">
                  <c:v>16.080234430669201</c:v>
                </c:pt>
                <c:pt idx="56">
                  <c:v>19.6379849941823</c:v>
                </c:pt>
                <c:pt idx="57">
                  <c:v>23.598592920447199</c:v>
                </c:pt>
                <c:pt idx="58">
                  <c:v>28.08593719684</c:v>
                </c:pt>
                <c:pt idx="59">
                  <c:v>32.811024041508702</c:v>
                </c:pt>
                <c:pt idx="60">
                  <c:v>38.155101323856798</c:v>
                </c:pt>
                <c:pt idx="61">
                  <c:v>43.966085147562701</c:v>
                </c:pt>
                <c:pt idx="62">
                  <c:v>50.728080289604797</c:v>
                </c:pt>
                <c:pt idx="63">
                  <c:v>58.682356962646701</c:v>
                </c:pt>
                <c:pt idx="64">
                  <c:v>68.062932703886403</c:v>
                </c:pt>
                <c:pt idx="65">
                  <c:v>79.299712059042406</c:v>
                </c:pt>
                <c:pt idx="66">
                  <c:v>91.813904360412806</c:v>
                </c:pt>
                <c:pt idx="67">
                  <c:v>106.197063198301</c:v>
                </c:pt>
                <c:pt idx="68">
                  <c:v>122.475962049291</c:v>
                </c:pt>
                <c:pt idx="69">
                  <c:v>140.306714787423</c:v>
                </c:pt>
                <c:pt idx="70">
                  <c:v>159.520324288647</c:v>
                </c:pt>
                <c:pt idx="71">
                  <c:v>179.765121043693</c:v>
                </c:pt>
                <c:pt idx="72">
                  <c:v>200.60444564359901</c:v>
                </c:pt>
                <c:pt idx="73">
                  <c:v>221.652022844122</c:v>
                </c:pt>
                <c:pt idx="74">
                  <c:v>242.36120150551099</c:v>
                </c:pt>
                <c:pt idx="75">
                  <c:v>262.58972069126003</c:v>
                </c:pt>
                <c:pt idx="76">
                  <c:v>281.79801673793003</c:v>
                </c:pt>
                <c:pt idx="77">
                  <c:v>299.90891670401999</c:v>
                </c:pt>
                <c:pt idx="78">
                  <c:v>316.62768435650003</c:v>
                </c:pt>
                <c:pt idx="79">
                  <c:v>331.75083770887699</c:v>
                </c:pt>
                <c:pt idx="80">
                  <c:v>345.42901983775897</c:v>
                </c:pt>
                <c:pt idx="81">
                  <c:v>357.061503113463</c:v>
                </c:pt>
                <c:pt idx="82">
                  <c:v>366.98293344072403</c:v>
                </c:pt>
                <c:pt idx="83">
                  <c:v>374.60533852958901</c:v>
                </c:pt>
                <c:pt idx="84">
                  <c:v>379.70181864971499</c:v>
                </c:pt>
                <c:pt idx="85">
                  <c:v>382.17519175221298</c:v>
                </c:pt>
                <c:pt idx="86">
                  <c:v>381.48225901319501</c:v>
                </c:pt>
                <c:pt idx="87">
                  <c:v>377.788814730735</c:v>
                </c:pt>
                <c:pt idx="88">
                  <c:v>370.94332458135801</c:v>
                </c:pt>
                <c:pt idx="89">
                  <c:v>360.89143063008402</c:v>
                </c:pt>
                <c:pt idx="90">
                  <c:v>348.32199614051302</c:v>
                </c:pt>
                <c:pt idx="91">
                  <c:v>333.25483584806</c:v>
                </c:pt>
                <c:pt idx="92">
                  <c:v>316.31285613153898</c:v>
                </c:pt>
                <c:pt idx="93">
                  <c:v>297.94129938605698</c:v>
                </c:pt>
                <c:pt idx="94">
                  <c:v>278.49891721722599</c:v>
                </c:pt>
                <c:pt idx="95">
                  <c:v>258.65992279190903</c:v>
                </c:pt>
                <c:pt idx="96">
                  <c:v>238.360196263163</c:v>
                </c:pt>
                <c:pt idx="97">
                  <c:v>218.35885102669101</c:v>
                </c:pt>
                <c:pt idx="98">
                  <c:v>198.578770216919</c:v>
                </c:pt>
                <c:pt idx="99">
                  <c:v>179.57803417906399</c:v>
                </c:pt>
                <c:pt idx="100">
                  <c:v>159.967536550293</c:v>
                </c:pt>
                <c:pt idx="101">
                  <c:v>141.56426757674299</c:v>
                </c:pt>
                <c:pt idx="102">
                  <c:v>124.58770701869101</c:v>
                </c:pt>
                <c:pt idx="103">
                  <c:v>108.855292867724</c:v>
                </c:pt>
                <c:pt idx="104">
                  <c:v>94.470892636817098</c:v>
                </c:pt>
                <c:pt idx="105">
                  <c:v>81.420135843649106</c:v>
                </c:pt>
                <c:pt idx="106">
                  <c:v>69.566186999911295</c:v>
                </c:pt>
                <c:pt idx="107">
                  <c:v>59.022340383773198</c:v>
                </c:pt>
                <c:pt idx="108">
                  <c:v>49.597473036478704</c:v>
                </c:pt>
                <c:pt idx="109">
                  <c:v>41.377206575898903</c:v>
                </c:pt>
                <c:pt idx="110">
                  <c:v>34.303462156449697</c:v>
                </c:pt>
                <c:pt idx="111">
                  <c:v>28.105226691624399</c:v>
                </c:pt>
                <c:pt idx="112">
                  <c:v>22.892315312548799</c:v>
                </c:pt>
                <c:pt idx="113">
                  <c:v>18.3322861675897</c:v>
                </c:pt>
                <c:pt idx="114">
                  <c:v>14.4658589397628</c:v>
                </c:pt>
                <c:pt idx="115">
                  <c:v>11.1340991222139</c:v>
                </c:pt>
                <c:pt idx="116">
                  <c:v>8.2309137388298197</c:v>
                </c:pt>
                <c:pt idx="117">
                  <c:v>5.7631035086776903</c:v>
                </c:pt>
                <c:pt idx="118">
                  <c:v>3.56720926072094</c:v>
                </c:pt>
                <c:pt idx="119">
                  <c:v>1.67863954088932</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numCache>
            </c:numRef>
          </c:val>
          <c:smooth val="0"/>
        </c:ser>
        <c:ser>
          <c:idx val="1"/>
          <c:order val="1"/>
          <c:tx>
            <c:v>ラベルB</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'hasc-20150329-131924-mag-pca.cs'!$D:$D</c:f>
              <c:numCache>
                <c:formatCode>General</c:formatCode>
                <c:ptCount val="1048576"/>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pt idx="21">
                  <c:v>1.0500000000000003</c:v>
                </c:pt>
                <c:pt idx="22">
                  <c:v>1.1000000000000003</c:v>
                </c:pt>
                <c:pt idx="23">
                  <c:v>1.1500000000000004</c:v>
                </c:pt>
                <c:pt idx="24">
                  <c:v>1.2000000000000004</c:v>
                </c:pt>
                <c:pt idx="25">
                  <c:v>1.2500000000000004</c:v>
                </c:pt>
                <c:pt idx="26">
                  <c:v>1.3000000000000005</c:v>
                </c:pt>
                <c:pt idx="27">
                  <c:v>1.3500000000000005</c:v>
                </c:pt>
                <c:pt idx="28">
                  <c:v>1.4000000000000006</c:v>
                </c:pt>
                <c:pt idx="29">
                  <c:v>1.4500000000000006</c:v>
                </c:pt>
                <c:pt idx="30">
                  <c:v>1.5000000000000007</c:v>
                </c:pt>
                <c:pt idx="31">
                  <c:v>1.5500000000000007</c:v>
                </c:pt>
                <c:pt idx="32">
                  <c:v>1.6000000000000008</c:v>
                </c:pt>
                <c:pt idx="33">
                  <c:v>1.6500000000000008</c:v>
                </c:pt>
                <c:pt idx="34">
                  <c:v>1.7000000000000008</c:v>
                </c:pt>
                <c:pt idx="35">
                  <c:v>1.7500000000000009</c:v>
                </c:pt>
                <c:pt idx="36">
                  <c:v>1.8000000000000009</c:v>
                </c:pt>
                <c:pt idx="37">
                  <c:v>1.850000000000001</c:v>
                </c:pt>
                <c:pt idx="38">
                  <c:v>1.900000000000001</c:v>
                </c:pt>
                <c:pt idx="39">
                  <c:v>1.9500000000000011</c:v>
                </c:pt>
                <c:pt idx="40">
                  <c:v>2.0000000000000009</c:v>
                </c:pt>
                <c:pt idx="41">
                  <c:v>2.0500000000000007</c:v>
                </c:pt>
                <c:pt idx="42">
                  <c:v>2.1000000000000005</c:v>
                </c:pt>
                <c:pt idx="43">
                  <c:v>2.1500000000000004</c:v>
                </c:pt>
                <c:pt idx="44">
                  <c:v>2.2000000000000002</c:v>
                </c:pt>
                <c:pt idx="45">
                  <c:v>2.25</c:v>
                </c:pt>
                <c:pt idx="46">
                  <c:v>2.2999999999999998</c:v>
                </c:pt>
                <c:pt idx="47">
                  <c:v>2.3499999999999996</c:v>
                </c:pt>
                <c:pt idx="48">
                  <c:v>2.3999999999999995</c:v>
                </c:pt>
                <c:pt idx="49">
                  <c:v>2.4499999999999993</c:v>
                </c:pt>
                <c:pt idx="50">
                  <c:v>2.4999999999999991</c:v>
                </c:pt>
                <c:pt idx="51">
                  <c:v>2.5499999999999989</c:v>
                </c:pt>
                <c:pt idx="52">
                  <c:v>2.5999999999999988</c:v>
                </c:pt>
                <c:pt idx="53">
                  <c:v>2.6499999999999986</c:v>
                </c:pt>
                <c:pt idx="54">
                  <c:v>2.6999999999999984</c:v>
                </c:pt>
                <c:pt idx="55">
                  <c:v>2.7499999999999982</c:v>
                </c:pt>
                <c:pt idx="56">
                  <c:v>2.799999999999998</c:v>
                </c:pt>
                <c:pt idx="57">
                  <c:v>2.8499999999999979</c:v>
                </c:pt>
                <c:pt idx="58">
                  <c:v>2.8999999999999977</c:v>
                </c:pt>
                <c:pt idx="59">
                  <c:v>2.9499999999999975</c:v>
                </c:pt>
                <c:pt idx="60">
                  <c:v>2.9999999999999973</c:v>
                </c:pt>
                <c:pt idx="61">
                  <c:v>3.0499999999999972</c:v>
                </c:pt>
                <c:pt idx="62">
                  <c:v>3.099999999999997</c:v>
                </c:pt>
                <c:pt idx="63">
                  <c:v>3.1499999999999968</c:v>
                </c:pt>
                <c:pt idx="64">
                  <c:v>3.1999999999999966</c:v>
                </c:pt>
                <c:pt idx="65">
                  <c:v>3.2499999999999964</c:v>
                </c:pt>
                <c:pt idx="66">
                  <c:v>3.2999999999999963</c:v>
                </c:pt>
                <c:pt idx="67">
                  <c:v>3.3499999999999961</c:v>
                </c:pt>
                <c:pt idx="68">
                  <c:v>3.3999999999999959</c:v>
                </c:pt>
                <c:pt idx="69">
                  <c:v>3.4499999999999957</c:v>
                </c:pt>
                <c:pt idx="70">
                  <c:v>3.4999999999999956</c:v>
                </c:pt>
                <c:pt idx="71">
                  <c:v>3.5499999999999954</c:v>
                </c:pt>
                <c:pt idx="72">
                  <c:v>3.5999999999999952</c:v>
                </c:pt>
                <c:pt idx="73">
                  <c:v>3.649999999999995</c:v>
                </c:pt>
                <c:pt idx="74">
                  <c:v>3.6999999999999948</c:v>
                </c:pt>
                <c:pt idx="75">
                  <c:v>3.7499999999999947</c:v>
                </c:pt>
                <c:pt idx="76">
                  <c:v>3.7999999999999945</c:v>
                </c:pt>
                <c:pt idx="77">
                  <c:v>3.8499999999999943</c:v>
                </c:pt>
                <c:pt idx="78">
                  <c:v>3.8999999999999941</c:v>
                </c:pt>
                <c:pt idx="79">
                  <c:v>3.949999999999994</c:v>
                </c:pt>
                <c:pt idx="80">
                  <c:v>3.9999999999999938</c:v>
                </c:pt>
                <c:pt idx="81">
                  <c:v>4.0499999999999936</c:v>
                </c:pt>
                <c:pt idx="82">
                  <c:v>4.0999999999999934</c:v>
                </c:pt>
                <c:pt idx="83">
                  <c:v>4.1499999999999932</c:v>
                </c:pt>
                <c:pt idx="84">
                  <c:v>4.1999999999999931</c:v>
                </c:pt>
                <c:pt idx="85">
                  <c:v>4.2499999999999929</c:v>
                </c:pt>
                <c:pt idx="86">
                  <c:v>4.2999999999999927</c:v>
                </c:pt>
                <c:pt idx="87">
                  <c:v>4.3499999999999925</c:v>
                </c:pt>
                <c:pt idx="88">
                  <c:v>4.3999999999999924</c:v>
                </c:pt>
                <c:pt idx="89">
                  <c:v>4.4499999999999922</c:v>
                </c:pt>
                <c:pt idx="90">
                  <c:v>4.499999999999992</c:v>
                </c:pt>
                <c:pt idx="91">
                  <c:v>4.5499999999999918</c:v>
                </c:pt>
                <c:pt idx="92">
                  <c:v>4.5999999999999917</c:v>
                </c:pt>
                <c:pt idx="93">
                  <c:v>4.6499999999999915</c:v>
                </c:pt>
                <c:pt idx="94">
                  <c:v>4.6999999999999913</c:v>
                </c:pt>
                <c:pt idx="95">
                  <c:v>4.7499999999999911</c:v>
                </c:pt>
                <c:pt idx="96">
                  <c:v>4.7999999999999909</c:v>
                </c:pt>
                <c:pt idx="97">
                  <c:v>4.8499999999999908</c:v>
                </c:pt>
                <c:pt idx="98">
                  <c:v>4.8999999999999906</c:v>
                </c:pt>
                <c:pt idx="99">
                  <c:v>4.9499999999999904</c:v>
                </c:pt>
                <c:pt idx="100">
                  <c:v>4.9999999999999902</c:v>
                </c:pt>
                <c:pt idx="101">
                  <c:v>5.0499999999999901</c:v>
                </c:pt>
                <c:pt idx="102">
                  <c:v>5.0999999999999899</c:v>
                </c:pt>
                <c:pt idx="103">
                  <c:v>5.1499999999999897</c:v>
                </c:pt>
                <c:pt idx="104">
                  <c:v>5.1999999999999895</c:v>
                </c:pt>
                <c:pt idx="105">
                  <c:v>5.2499999999999893</c:v>
                </c:pt>
                <c:pt idx="106">
                  <c:v>5.2999999999999892</c:v>
                </c:pt>
                <c:pt idx="107">
                  <c:v>5.349999999999989</c:v>
                </c:pt>
                <c:pt idx="108">
                  <c:v>5.3999999999999888</c:v>
                </c:pt>
                <c:pt idx="109">
                  <c:v>5.4499999999999886</c:v>
                </c:pt>
                <c:pt idx="110">
                  <c:v>5.4999999999999885</c:v>
                </c:pt>
                <c:pt idx="111">
                  <c:v>5.5499999999999883</c:v>
                </c:pt>
                <c:pt idx="112">
                  <c:v>5.5999999999999881</c:v>
                </c:pt>
                <c:pt idx="113">
                  <c:v>5.6499999999999879</c:v>
                </c:pt>
                <c:pt idx="114">
                  <c:v>5.6999999999999877</c:v>
                </c:pt>
                <c:pt idx="115">
                  <c:v>5.7499999999999876</c:v>
                </c:pt>
                <c:pt idx="116">
                  <c:v>5.7999999999999874</c:v>
                </c:pt>
                <c:pt idx="117">
                  <c:v>5.8499999999999872</c:v>
                </c:pt>
                <c:pt idx="118">
                  <c:v>5.899999999999987</c:v>
                </c:pt>
                <c:pt idx="119">
                  <c:v>5.9499999999999869</c:v>
                </c:pt>
                <c:pt idx="120">
                  <c:v>5.9999999999999867</c:v>
                </c:pt>
                <c:pt idx="121">
                  <c:v>6.0499999999999865</c:v>
                </c:pt>
                <c:pt idx="122">
                  <c:v>6.0999999999999863</c:v>
                </c:pt>
                <c:pt idx="123">
                  <c:v>6.1499999999999861</c:v>
                </c:pt>
                <c:pt idx="124">
                  <c:v>6.199999999999986</c:v>
                </c:pt>
                <c:pt idx="125">
                  <c:v>6.2499999999999858</c:v>
                </c:pt>
                <c:pt idx="126">
                  <c:v>6.2999999999999856</c:v>
                </c:pt>
                <c:pt idx="127">
                  <c:v>6.3499999999999854</c:v>
                </c:pt>
                <c:pt idx="128">
                  <c:v>6.3999999999999853</c:v>
                </c:pt>
                <c:pt idx="129">
                  <c:v>6.4499999999999851</c:v>
                </c:pt>
                <c:pt idx="130">
                  <c:v>6.4999999999999849</c:v>
                </c:pt>
                <c:pt idx="131">
                  <c:v>6.5499999999999847</c:v>
                </c:pt>
                <c:pt idx="132">
                  <c:v>6.5999999999999845</c:v>
                </c:pt>
                <c:pt idx="133">
                  <c:v>6.6499999999999844</c:v>
                </c:pt>
                <c:pt idx="134">
                  <c:v>6.6999999999999842</c:v>
                </c:pt>
                <c:pt idx="135">
                  <c:v>6.749999999999984</c:v>
                </c:pt>
                <c:pt idx="136">
                  <c:v>6.7999999999999838</c:v>
                </c:pt>
                <c:pt idx="137">
                  <c:v>6.8499999999999837</c:v>
                </c:pt>
                <c:pt idx="138">
                  <c:v>6.8999999999999835</c:v>
                </c:pt>
                <c:pt idx="139">
                  <c:v>6.9499999999999833</c:v>
                </c:pt>
                <c:pt idx="140">
                  <c:v>6.9999999999999831</c:v>
                </c:pt>
                <c:pt idx="141">
                  <c:v>7.0499999999999829</c:v>
                </c:pt>
                <c:pt idx="142">
                  <c:v>7.0999999999999828</c:v>
                </c:pt>
                <c:pt idx="143">
                  <c:v>7.1499999999999826</c:v>
                </c:pt>
                <c:pt idx="144">
                  <c:v>7.1999999999999824</c:v>
                </c:pt>
                <c:pt idx="145">
                  <c:v>7.2499999999999822</c:v>
                </c:pt>
                <c:pt idx="146">
                  <c:v>7.2999999999999821</c:v>
                </c:pt>
                <c:pt idx="147">
                  <c:v>7.3499999999999819</c:v>
                </c:pt>
                <c:pt idx="148">
                  <c:v>7.3999999999999817</c:v>
                </c:pt>
                <c:pt idx="149">
                  <c:v>7.4499999999999815</c:v>
                </c:pt>
                <c:pt idx="150">
                  <c:v>7.4999999999999813</c:v>
                </c:pt>
                <c:pt idx="151">
                  <c:v>7.5499999999999812</c:v>
                </c:pt>
                <c:pt idx="152">
                  <c:v>7.599999999999981</c:v>
                </c:pt>
                <c:pt idx="153">
                  <c:v>7.6499999999999808</c:v>
                </c:pt>
                <c:pt idx="154">
                  <c:v>7.6999999999999806</c:v>
                </c:pt>
                <c:pt idx="155">
                  <c:v>7.7499999999999805</c:v>
                </c:pt>
                <c:pt idx="156">
                  <c:v>7.7999999999999803</c:v>
                </c:pt>
                <c:pt idx="157">
                  <c:v>7.8499999999999801</c:v>
                </c:pt>
                <c:pt idx="158">
                  <c:v>7.8999999999999799</c:v>
                </c:pt>
                <c:pt idx="159">
                  <c:v>7.9499999999999797</c:v>
                </c:pt>
                <c:pt idx="160">
                  <c:v>7.9999999999999796</c:v>
                </c:pt>
                <c:pt idx="161">
                  <c:v>8.0499999999999794</c:v>
                </c:pt>
                <c:pt idx="162">
                  <c:v>8.0999999999999801</c:v>
                </c:pt>
                <c:pt idx="163">
                  <c:v>8.1499999999999808</c:v>
                </c:pt>
                <c:pt idx="164">
                  <c:v>8.1999999999999815</c:v>
                </c:pt>
                <c:pt idx="165">
                  <c:v>8.2499999999999822</c:v>
                </c:pt>
                <c:pt idx="166">
                  <c:v>8.2999999999999829</c:v>
                </c:pt>
                <c:pt idx="167">
                  <c:v>8.3499999999999837</c:v>
                </c:pt>
                <c:pt idx="168">
                  <c:v>8.3999999999999844</c:v>
                </c:pt>
                <c:pt idx="169">
                  <c:v>8.4499999999999851</c:v>
                </c:pt>
                <c:pt idx="170">
                  <c:v>8.4999999999999858</c:v>
                </c:pt>
                <c:pt idx="171">
                  <c:v>8.5499999999999865</c:v>
                </c:pt>
                <c:pt idx="172">
                  <c:v>8.5999999999999872</c:v>
                </c:pt>
                <c:pt idx="173">
                  <c:v>8.6499999999999879</c:v>
                </c:pt>
                <c:pt idx="174">
                  <c:v>8.6999999999999886</c:v>
                </c:pt>
                <c:pt idx="175">
                  <c:v>8.7499999999999893</c:v>
                </c:pt>
                <c:pt idx="176">
                  <c:v>8.7999999999999901</c:v>
                </c:pt>
                <c:pt idx="177">
                  <c:v>8.8499999999999908</c:v>
                </c:pt>
              </c:numCache>
            </c:numRef>
          </c:cat>
          <c:val>
            <c:numRef>
              <c:f>'hasc-20150329-131924-mag-pca.cs'!$B$1:$B$178</c:f>
              <c:numCache>
                <c:formatCode>General</c:formatCode>
                <c:ptCount val="17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1.12770134259051</c:v>
                </c:pt>
                <c:pt idx="46">
                  <c:v>2.4328496409030702</c:v>
                </c:pt>
                <c:pt idx="47">
                  <c:v>3.8889334850979602</c:v>
                </c:pt>
                <c:pt idx="48">
                  <c:v>5.4198521319713002</c:v>
                </c:pt>
                <c:pt idx="49">
                  <c:v>7.0200794296244897</c:v>
                </c:pt>
                <c:pt idx="50">
                  <c:v>8.7659757974885206</c:v>
                </c:pt>
                <c:pt idx="51">
                  <c:v>10.7418065594917</c:v>
                </c:pt>
                <c:pt idx="52">
                  <c:v>13.331573712534</c:v>
                </c:pt>
                <c:pt idx="53">
                  <c:v>16.782912863232902</c:v>
                </c:pt>
                <c:pt idx="54">
                  <c:v>21.193339662652701</c:v>
                </c:pt>
                <c:pt idx="55">
                  <c:v>26.743027695181201</c:v>
                </c:pt>
                <c:pt idx="56">
                  <c:v>33.4250084441613</c:v>
                </c:pt>
                <c:pt idx="57">
                  <c:v>41.071626887575903</c:v>
                </c:pt>
                <c:pt idx="58">
                  <c:v>49.577390728374901</c:v>
                </c:pt>
                <c:pt idx="59">
                  <c:v>58.721226793619898</c:v>
                </c:pt>
                <c:pt idx="60">
                  <c:v>68.054381642756994</c:v>
                </c:pt>
                <c:pt idx="61">
                  <c:v>77.514373950979703</c:v>
                </c:pt>
                <c:pt idx="62">
                  <c:v>86.777471997639694</c:v>
                </c:pt>
                <c:pt idx="63">
                  <c:v>96.0452817910204</c:v>
                </c:pt>
                <c:pt idx="64">
                  <c:v>105.438731483928</c:v>
                </c:pt>
                <c:pt idx="65">
                  <c:v>115.45112843224901</c:v>
                </c:pt>
                <c:pt idx="66">
                  <c:v>124.864655670277</c:v>
                </c:pt>
                <c:pt idx="67">
                  <c:v>134.88671892004101</c:v>
                </c:pt>
                <c:pt idx="68">
                  <c:v>144.97554342801999</c:v>
                </c:pt>
                <c:pt idx="69">
                  <c:v>154.944038313211</c:v>
                </c:pt>
                <c:pt idx="70">
                  <c:v>164.3241477123</c:v>
                </c:pt>
                <c:pt idx="71">
                  <c:v>172.82328615515601</c:v>
                </c:pt>
                <c:pt idx="72">
                  <c:v>180.17854124210399</c:v>
                </c:pt>
                <c:pt idx="73">
                  <c:v>186.172815347767</c:v>
                </c:pt>
                <c:pt idx="74">
                  <c:v>190.94133633174999</c:v>
                </c:pt>
                <c:pt idx="75">
                  <c:v>194.42022898603099</c:v>
                </c:pt>
                <c:pt idx="76">
                  <c:v>196.624445050367</c:v>
                </c:pt>
                <c:pt idx="77">
                  <c:v>197.19605036766501</c:v>
                </c:pt>
                <c:pt idx="78">
                  <c:v>196.08496849705799</c:v>
                </c:pt>
                <c:pt idx="79">
                  <c:v>193.196377006505</c:v>
                </c:pt>
                <c:pt idx="80">
                  <c:v>188.66079787868</c:v>
                </c:pt>
                <c:pt idx="81">
                  <c:v>183.04627197860299</c:v>
                </c:pt>
                <c:pt idx="82">
                  <c:v>176.84399463849101</c:v>
                </c:pt>
                <c:pt idx="83">
                  <c:v>170.69485594417699</c:v>
                </c:pt>
                <c:pt idx="84">
                  <c:v>164.35120763526601</c:v>
                </c:pt>
                <c:pt idx="85">
                  <c:v>157.94462447571499</c:v>
                </c:pt>
                <c:pt idx="86">
                  <c:v>150.60469627580699</c:v>
                </c:pt>
                <c:pt idx="87">
                  <c:v>142.53969989731499</c:v>
                </c:pt>
                <c:pt idx="88">
                  <c:v>133.348674621893</c:v>
                </c:pt>
                <c:pt idx="89">
                  <c:v>123.81419223955901</c:v>
                </c:pt>
                <c:pt idx="90">
                  <c:v>114.079310433614</c:v>
                </c:pt>
                <c:pt idx="91">
                  <c:v>104.803864177535</c:v>
                </c:pt>
                <c:pt idx="92">
                  <c:v>96.094294963265199</c:v>
                </c:pt>
                <c:pt idx="93">
                  <c:v>88.2038658759855</c:v>
                </c:pt>
                <c:pt idx="94">
                  <c:v>80.982860755404303</c:v>
                </c:pt>
                <c:pt idx="95">
                  <c:v>74.044144127393096</c:v>
                </c:pt>
                <c:pt idx="96">
                  <c:v>67.379583764302097</c:v>
                </c:pt>
                <c:pt idx="97">
                  <c:v>60.710494869238303</c:v>
                </c:pt>
                <c:pt idx="98">
                  <c:v>54.465233599629599</c:v>
                </c:pt>
                <c:pt idx="99">
                  <c:v>48.765722802804703</c:v>
                </c:pt>
                <c:pt idx="100">
                  <c:v>43.148550452558702</c:v>
                </c:pt>
                <c:pt idx="101">
                  <c:v>38.540293515139602</c:v>
                </c:pt>
                <c:pt idx="102">
                  <c:v>34.821664566078702</c:v>
                </c:pt>
                <c:pt idx="103">
                  <c:v>31.5639495979682</c:v>
                </c:pt>
                <c:pt idx="104">
                  <c:v>28.449990245622001</c:v>
                </c:pt>
                <c:pt idx="105">
                  <c:v>25.525828761152798</c:v>
                </c:pt>
                <c:pt idx="106">
                  <c:v>22.538962227795501</c:v>
                </c:pt>
                <c:pt idx="107">
                  <c:v>19.866493479383401</c:v>
                </c:pt>
                <c:pt idx="108">
                  <c:v>17.390261277256599</c:v>
                </c:pt>
                <c:pt idx="109">
                  <c:v>15.254075004602299</c:v>
                </c:pt>
                <c:pt idx="110">
                  <c:v>13.2436490347615</c:v>
                </c:pt>
                <c:pt idx="111">
                  <c:v>11.4791173086419</c:v>
                </c:pt>
                <c:pt idx="112">
                  <c:v>9.7742268679791007</c:v>
                </c:pt>
                <c:pt idx="113">
                  <c:v>8.2387612715290306</c:v>
                </c:pt>
                <c:pt idx="114">
                  <c:v>6.7981045098581703</c:v>
                </c:pt>
                <c:pt idx="115">
                  <c:v>5.4350683717333403</c:v>
                </c:pt>
                <c:pt idx="116">
                  <c:v>4.1539248650632503</c:v>
                </c:pt>
                <c:pt idx="117">
                  <c:v>2.9291657744533102</c:v>
                </c:pt>
                <c:pt idx="118">
                  <c:v>1.8443505726524001</c:v>
                </c:pt>
                <c:pt idx="119">
                  <c:v>0.83602577598274597</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numCache>
            </c:numRef>
          </c:val>
          <c:smooth val="0"/>
        </c:ser>
        <c:dLbls>
          <c:showLegendKey val="0"/>
          <c:showVal val="0"/>
          <c:showCatName val="0"/>
          <c:showSerName val="0"/>
          <c:showPercent val="0"/>
          <c:showBubbleSize val="0"/>
        </c:dLbls>
        <c:marker val="1"/>
        <c:smooth val="0"/>
        <c:axId val="375599096"/>
        <c:axId val="375599488"/>
      </c:lineChart>
      <c:catAx>
        <c:axId val="375599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75599488"/>
        <c:crosses val="autoZero"/>
        <c:auto val="1"/>
        <c:lblAlgn val="ctr"/>
        <c:lblOffset val="100"/>
        <c:tickLblSkip val="10"/>
        <c:tickMarkSkip val="1"/>
        <c:noMultiLvlLbl val="0"/>
      </c:catAx>
      <c:valAx>
        <c:axId val="375599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755990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ラベルA</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'hasc-20150330-104932-mag-pca.cs'!$D:$D</c:f>
              <c:numCache>
                <c:formatCode>General</c:formatCode>
                <c:ptCount val="1048576"/>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pt idx="21">
                  <c:v>1.0500000000000003</c:v>
                </c:pt>
                <c:pt idx="22">
                  <c:v>1.1000000000000003</c:v>
                </c:pt>
                <c:pt idx="23">
                  <c:v>1.1500000000000004</c:v>
                </c:pt>
                <c:pt idx="24">
                  <c:v>1.2000000000000004</c:v>
                </c:pt>
                <c:pt idx="25">
                  <c:v>1.2500000000000004</c:v>
                </c:pt>
                <c:pt idx="26">
                  <c:v>1.3000000000000005</c:v>
                </c:pt>
                <c:pt idx="27">
                  <c:v>1.3500000000000005</c:v>
                </c:pt>
                <c:pt idx="28">
                  <c:v>1.4000000000000006</c:v>
                </c:pt>
                <c:pt idx="29">
                  <c:v>1.4500000000000006</c:v>
                </c:pt>
                <c:pt idx="30">
                  <c:v>1.5000000000000007</c:v>
                </c:pt>
                <c:pt idx="31">
                  <c:v>1.5500000000000007</c:v>
                </c:pt>
                <c:pt idx="32">
                  <c:v>1.6000000000000008</c:v>
                </c:pt>
                <c:pt idx="33">
                  <c:v>1.6500000000000008</c:v>
                </c:pt>
                <c:pt idx="34">
                  <c:v>1.7000000000000008</c:v>
                </c:pt>
                <c:pt idx="35">
                  <c:v>1.7500000000000009</c:v>
                </c:pt>
                <c:pt idx="36">
                  <c:v>1.8000000000000009</c:v>
                </c:pt>
                <c:pt idx="37">
                  <c:v>1.850000000000001</c:v>
                </c:pt>
                <c:pt idx="38">
                  <c:v>1.900000000000001</c:v>
                </c:pt>
                <c:pt idx="39">
                  <c:v>1.9500000000000011</c:v>
                </c:pt>
                <c:pt idx="40">
                  <c:v>2.0000000000000009</c:v>
                </c:pt>
                <c:pt idx="41">
                  <c:v>2.0500000000000007</c:v>
                </c:pt>
                <c:pt idx="42">
                  <c:v>2.1000000000000005</c:v>
                </c:pt>
                <c:pt idx="43">
                  <c:v>2.1500000000000004</c:v>
                </c:pt>
                <c:pt idx="44">
                  <c:v>2.2000000000000002</c:v>
                </c:pt>
                <c:pt idx="45">
                  <c:v>2.25</c:v>
                </c:pt>
                <c:pt idx="46">
                  <c:v>2.2999999999999998</c:v>
                </c:pt>
                <c:pt idx="47">
                  <c:v>2.3499999999999996</c:v>
                </c:pt>
                <c:pt idx="48">
                  <c:v>2.3999999999999995</c:v>
                </c:pt>
                <c:pt idx="49">
                  <c:v>2.4499999999999993</c:v>
                </c:pt>
                <c:pt idx="50">
                  <c:v>2.4999999999999991</c:v>
                </c:pt>
                <c:pt idx="51">
                  <c:v>2.5499999999999989</c:v>
                </c:pt>
                <c:pt idx="52">
                  <c:v>2.5999999999999988</c:v>
                </c:pt>
                <c:pt idx="53">
                  <c:v>2.6499999999999986</c:v>
                </c:pt>
                <c:pt idx="54">
                  <c:v>2.6999999999999984</c:v>
                </c:pt>
                <c:pt idx="55">
                  <c:v>2.7499999999999982</c:v>
                </c:pt>
                <c:pt idx="56">
                  <c:v>2.799999999999998</c:v>
                </c:pt>
                <c:pt idx="57">
                  <c:v>2.8499999999999979</c:v>
                </c:pt>
                <c:pt idx="58">
                  <c:v>2.8999999999999977</c:v>
                </c:pt>
                <c:pt idx="59">
                  <c:v>2.9499999999999975</c:v>
                </c:pt>
                <c:pt idx="60">
                  <c:v>2.9999999999999973</c:v>
                </c:pt>
                <c:pt idx="61">
                  <c:v>3.0499999999999972</c:v>
                </c:pt>
                <c:pt idx="62">
                  <c:v>3.099999999999997</c:v>
                </c:pt>
                <c:pt idx="63">
                  <c:v>3.1499999999999968</c:v>
                </c:pt>
                <c:pt idx="64">
                  <c:v>3.1999999999999966</c:v>
                </c:pt>
                <c:pt idx="65">
                  <c:v>3.2499999999999964</c:v>
                </c:pt>
                <c:pt idx="66">
                  <c:v>3.2999999999999963</c:v>
                </c:pt>
                <c:pt idx="67">
                  <c:v>3.3499999999999961</c:v>
                </c:pt>
                <c:pt idx="68">
                  <c:v>3.3999999999999959</c:v>
                </c:pt>
                <c:pt idx="69">
                  <c:v>3.4499999999999957</c:v>
                </c:pt>
                <c:pt idx="70">
                  <c:v>3.4999999999999956</c:v>
                </c:pt>
                <c:pt idx="71">
                  <c:v>3.5499999999999954</c:v>
                </c:pt>
                <c:pt idx="72">
                  <c:v>3.5999999999999952</c:v>
                </c:pt>
                <c:pt idx="73">
                  <c:v>3.649999999999995</c:v>
                </c:pt>
                <c:pt idx="74">
                  <c:v>3.6999999999999948</c:v>
                </c:pt>
                <c:pt idx="75">
                  <c:v>3.7499999999999947</c:v>
                </c:pt>
                <c:pt idx="76">
                  <c:v>3.7999999999999945</c:v>
                </c:pt>
                <c:pt idx="77">
                  <c:v>3.8499999999999943</c:v>
                </c:pt>
                <c:pt idx="78">
                  <c:v>3.8999999999999941</c:v>
                </c:pt>
                <c:pt idx="79">
                  <c:v>3.949999999999994</c:v>
                </c:pt>
                <c:pt idx="80">
                  <c:v>3.9999999999999938</c:v>
                </c:pt>
                <c:pt idx="81">
                  <c:v>4.0499999999999936</c:v>
                </c:pt>
                <c:pt idx="82">
                  <c:v>4.0999999999999934</c:v>
                </c:pt>
                <c:pt idx="83">
                  <c:v>4.1499999999999932</c:v>
                </c:pt>
                <c:pt idx="84">
                  <c:v>4.1999999999999931</c:v>
                </c:pt>
                <c:pt idx="85">
                  <c:v>4.2499999999999929</c:v>
                </c:pt>
                <c:pt idx="86">
                  <c:v>4.2999999999999927</c:v>
                </c:pt>
                <c:pt idx="87">
                  <c:v>4.3499999999999925</c:v>
                </c:pt>
                <c:pt idx="88">
                  <c:v>4.3999999999999924</c:v>
                </c:pt>
                <c:pt idx="89">
                  <c:v>4.4499999999999922</c:v>
                </c:pt>
                <c:pt idx="90">
                  <c:v>4.499999999999992</c:v>
                </c:pt>
                <c:pt idx="91">
                  <c:v>4.5499999999999918</c:v>
                </c:pt>
                <c:pt idx="92">
                  <c:v>4.5999999999999917</c:v>
                </c:pt>
                <c:pt idx="93">
                  <c:v>4.6499999999999915</c:v>
                </c:pt>
                <c:pt idx="94">
                  <c:v>4.6999999999999913</c:v>
                </c:pt>
                <c:pt idx="95">
                  <c:v>4.7499999999999911</c:v>
                </c:pt>
                <c:pt idx="96">
                  <c:v>4.7999999999999909</c:v>
                </c:pt>
                <c:pt idx="97">
                  <c:v>4.8499999999999908</c:v>
                </c:pt>
                <c:pt idx="98">
                  <c:v>4.8999999999999906</c:v>
                </c:pt>
                <c:pt idx="99">
                  <c:v>4.9499999999999904</c:v>
                </c:pt>
                <c:pt idx="100">
                  <c:v>4.9999999999999902</c:v>
                </c:pt>
                <c:pt idx="101">
                  <c:v>5.0499999999999901</c:v>
                </c:pt>
                <c:pt idx="102">
                  <c:v>5.0999999999999899</c:v>
                </c:pt>
                <c:pt idx="103">
                  <c:v>5.1499999999999897</c:v>
                </c:pt>
                <c:pt idx="104">
                  <c:v>5.1999999999999895</c:v>
                </c:pt>
                <c:pt idx="105">
                  <c:v>5.2499999999999893</c:v>
                </c:pt>
                <c:pt idx="106">
                  <c:v>5.2999999999999892</c:v>
                </c:pt>
                <c:pt idx="107">
                  <c:v>5.349999999999989</c:v>
                </c:pt>
                <c:pt idx="108">
                  <c:v>5.3999999999999888</c:v>
                </c:pt>
                <c:pt idx="109">
                  <c:v>5.4499999999999886</c:v>
                </c:pt>
                <c:pt idx="110">
                  <c:v>5.4999999999999885</c:v>
                </c:pt>
                <c:pt idx="111">
                  <c:v>5.5499999999999883</c:v>
                </c:pt>
                <c:pt idx="112">
                  <c:v>5.5999999999999881</c:v>
                </c:pt>
                <c:pt idx="113">
                  <c:v>5.6499999999999879</c:v>
                </c:pt>
                <c:pt idx="114">
                  <c:v>5.6999999999999877</c:v>
                </c:pt>
                <c:pt idx="115">
                  <c:v>5.7499999999999876</c:v>
                </c:pt>
                <c:pt idx="116">
                  <c:v>5.7999999999999874</c:v>
                </c:pt>
                <c:pt idx="117">
                  <c:v>5.8499999999999872</c:v>
                </c:pt>
                <c:pt idx="118">
                  <c:v>5.899999999999987</c:v>
                </c:pt>
                <c:pt idx="119">
                  <c:v>5.9499999999999869</c:v>
                </c:pt>
                <c:pt idx="120">
                  <c:v>5.9999999999999867</c:v>
                </c:pt>
                <c:pt idx="121">
                  <c:v>6.0499999999999865</c:v>
                </c:pt>
                <c:pt idx="122">
                  <c:v>6.0999999999999863</c:v>
                </c:pt>
                <c:pt idx="123">
                  <c:v>6.1499999999999861</c:v>
                </c:pt>
                <c:pt idx="124">
                  <c:v>6.199999999999986</c:v>
                </c:pt>
                <c:pt idx="125">
                  <c:v>6.2499999999999858</c:v>
                </c:pt>
                <c:pt idx="126">
                  <c:v>6.2999999999999856</c:v>
                </c:pt>
                <c:pt idx="127">
                  <c:v>6.3499999999999854</c:v>
                </c:pt>
                <c:pt idx="128">
                  <c:v>6.3999999999999853</c:v>
                </c:pt>
                <c:pt idx="129">
                  <c:v>6.4499999999999851</c:v>
                </c:pt>
                <c:pt idx="130">
                  <c:v>6.4999999999999849</c:v>
                </c:pt>
                <c:pt idx="131">
                  <c:v>6.5499999999999847</c:v>
                </c:pt>
                <c:pt idx="132">
                  <c:v>6.5999999999999845</c:v>
                </c:pt>
                <c:pt idx="133">
                  <c:v>6.6499999999999844</c:v>
                </c:pt>
                <c:pt idx="134">
                  <c:v>6.6999999999999842</c:v>
                </c:pt>
                <c:pt idx="135">
                  <c:v>6.749999999999984</c:v>
                </c:pt>
                <c:pt idx="136">
                  <c:v>6.7999999999999838</c:v>
                </c:pt>
                <c:pt idx="137">
                  <c:v>6.8499999999999837</c:v>
                </c:pt>
                <c:pt idx="138">
                  <c:v>6.8999999999999835</c:v>
                </c:pt>
                <c:pt idx="139">
                  <c:v>6.9499999999999833</c:v>
                </c:pt>
                <c:pt idx="140">
                  <c:v>6.9999999999999831</c:v>
                </c:pt>
                <c:pt idx="141">
                  <c:v>7.0499999999999829</c:v>
                </c:pt>
                <c:pt idx="142">
                  <c:v>7.0999999999999828</c:v>
                </c:pt>
                <c:pt idx="143">
                  <c:v>7.1499999999999826</c:v>
                </c:pt>
                <c:pt idx="144">
                  <c:v>7.1999999999999824</c:v>
                </c:pt>
                <c:pt idx="145">
                  <c:v>7.2499999999999822</c:v>
                </c:pt>
                <c:pt idx="146">
                  <c:v>7.2999999999999821</c:v>
                </c:pt>
                <c:pt idx="147">
                  <c:v>7.3499999999999819</c:v>
                </c:pt>
                <c:pt idx="148">
                  <c:v>7.3999999999999817</c:v>
                </c:pt>
                <c:pt idx="149">
                  <c:v>7.4499999999999815</c:v>
                </c:pt>
                <c:pt idx="150">
                  <c:v>7.4999999999999813</c:v>
                </c:pt>
                <c:pt idx="151">
                  <c:v>7.5499999999999812</c:v>
                </c:pt>
                <c:pt idx="152">
                  <c:v>7.599999999999981</c:v>
                </c:pt>
                <c:pt idx="153">
                  <c:v>7.6499999999999808</c:v>
                </c:pt>
                <c:pt idx="154">
                  <c:v>7.6999999999999806</c:v>
                </c:pt>
                <c:pt idx="155">
                  <c:v>7.7499999999999805</c:v>
                </c:pt>
                <c:pt idx="156">
                  <c:v>7.7999999999999803</c:v>
                </c:pt>
                <c:pt idx="157">
                  <c:v>7.8499999999999801</c:v>
                </c:pt>
                <c:pt idx="158">
                  <c:v>7.8999999999999799</c:v>
                </c:pt>
                <c:pt idx="159">
                  <c:v>7.9499999999999797</c:v>
                </c:pt>
                <c:pt idx="160">
                  <c:v>7.9999999999999796</c:v>
                </c:pt>
                <c:pt idx="161">
                  <c:v>8.0499999999999794</c:v>
                </c:pt>
                <c:pt idx="162">
                  <c:v>8.0999999999999801</c:v>
                </c:pt>
                <c:pt idx="163">
                  <c:v>8.1499999999999808</c:v>
                </c:pt>
                <c:pt idx="164">
                  <c:v>8.1999999999999815</c:v>
                </c:pt>
                <c:pt idx="165">
                  <c:v>8.2499999999999822</c:v>
                </c:pt>
                <c:pt idx="166">
                  <c:v>8.2999999999999829</c:v>
                </c:pt>
                <c:pt idx="167">
                  <c:v>8.3499999999999837</c:v>
                </c:pt>
                <c:pt idx="168">
                  <c:v>8.3999999999999844</c:v>
                </c:pt>
                <c:pt idx="169">
                  <c:v>8.4499999999999851</c:v>
                </c:pt>
                <c:pt idx="170">
                  <c:v>8.4999999999999858</c:v>
                </c:pt>
                <c:pt idx="171">
                  <c:v>8.5499999999999865</c:v>
                </c:pt>
                <c:pt idx="172">
                  <c:v>8.5999999999999872</c:v>
                </c:pt>
                <c:pt idx="173">
                  <c:v>8.6499999999999879</c:v>
                </c:pt>
                <c:pt idx="174">
                  <c:v>8.6999999999999886</c:v>
                </c:pt>
                <c:pt idx="175">
                  <c:v>8.7499999999999893</c:v>
                </c:pt>
                <c:pt idx="176">
                  <c:v>8.7999999999999901</c:v>
                </c:pt>
                <c:pt idx="177">
                  <c:v>8.8499999999999908</c:v>
                </c:pt>
                <c:pt idx="178">
                  <c:v>8.8999999999999915</c:v>
                </c:pt>
                <c:pt idx="179">
                  <c:v>8.9499999999999922</c:v>
                </c:pt>
                <c:pt idx="180">
                  <c:v>8.9999999999999929</c:v>
                </c:pt>
                <c:pt idx="181">
                  <c:v>9.0499999999999936</c:v>
                </c:pt>
                <c:pt idx="182">
                  <c:v>9.0999999999999943</c:v>
                </c:pt>
                <c:pt idx="183">
                  <c:v>9.149999999999995</c:v>
                </c:pt>
                <c:pt idx="184">
                  <c:v>9.1999999999999957</c:v>
                </c:pt>
                <c:pt idx="185">
                  <c:v>9.2499999999999964</c:v>
                </c:pt>
                <c:pt idx="186">
                  <c:v>9.2999999999999972</c:v>
                </c:pt>
                <c:pt idx="187">
                  <c:v>9.3499999999999979</c:v>
                </c:pt>
                <c:pt idx="188">
                  <c:v>9.3999999999999986</c:v>
                </c:pt>
                <c:pt idx="189">
                  <c:v>9.4499999999999993</c:v>
                </c:pt>
                <c:pt idx="190">
                  <c:v>9.5</c:v>
                </c:pt>
                <c:pt idx="191">
                  <c:v>9.5500000000000007</c:v>
                </c:pt>
                <c:pt idx="192">
                  <c:v>9.6000000000000014</c:v>
                </c:pt>
                <c:pt idx="193">
                  <c:v>9.6500000000000021</c:v>
                </c:pt>
                <c:pt idx="194">
                  <c:v>9.7000000000000028</c:v>
                </c:pt>
                <c:pt idx="195">
                  <c:v>9.7500000000000036</c:v>
                </c:pt>
                <c:pt idx="196">
                  <c:v>9.8000000000000043</c:v>
                </c:pt>
                <c:pt idx="197">
                  <c:v>9.850000000000005</c:v>
                </c:pt>
                <c:pt idx="198">
                  <c:v>9.9000000000000057</c:v>
                </c:pt>
                <c:pt idx="199">
                  <c:v>9.9500000000000064</c:v>
                </c:pt>
                <c:pt idx="200">
                  <c:v>10.000000000000007</c:v>
                </c:pt>
                <c:pt idx="201">
                  <c:v>10.050000000000008</c:v>
                </c:pt>
                <c:pt idx="202">
                  <c:v>10.100000000000009</c:v>
                </c:pt>
                <c:pt idx="203">
                  <c:v>10.150000000000009</c:v>
                </c:pt>
                <c:pt idx="204">
                  <c:v>10.20000000000001</c:v>
                </c:pt>
                <c:pt idx="205">
                  <c:v>10.250000000000011</c:v>
                </c:pt>
                <c:pt idx="206">
                  <c:v>10.300000000000011</c:v>
                </c:pt>
                <c:pt idx="207">
                  <c:v>10.350000000000012</c:v>
                </c:pt>
                <c:pt idx="208">
                  <c:v>10.400000000000013</c:v>
                </c:pt>
                <c:pt idx="209">
                  <c:v>10.450000000000014</c:v>
                </c:pt>
                <c:pt idx="210">
                  <c:v>10.500000000000014</c:v>
                </c:pt>
                <c:pt idx="211">
                  <c:v>10.550000000000015</c:v>
                </c:pt>
                <c:pt idx="212">
                  <c:v>10.600000000000016</c:v>
                </c:pt>
                <c:pt idx="213">
                  <c:v>10.650000000000016</c:v>
                </c:pt>
                <c:pt idx="214">
                  <c:v>10.700000000000017</c:v>
                </c:pt>
                <c:pt idx="215">
                  <c:v>10.750000000000018</c:v>
                </c:pt>
                <c:pt idx="216">
                  <c:v>10.800000000000018</c:v>
                </c:pt>
                <c:pt idx="217">
                  <c:v>10.850000000000019</c:v>
                </c:pt>
                <c:pt idx="218">
                  <c:v>10.90000000000002</c:v>
                </c:pt>
                <c:pt idx="219">
                  <c:v>10.950000000000021</c:v>
                </c:pt>
                <c:pt idx="220">
                  <c:v>11.000000000000021</c:v>
                </c:pt>
                <c:pt idx="221">
                  <c:v>11.050000000000022</c:v>
                </c:pt>
                <c:pt idx="222">
                  <c:v>11.100000000000023</c:v>
                </c:pt>
                <c:pt idx="223">
                  <c:v>11.150000000000023</c:v>
                </c:pt>
                <c:pt idx="224">
                  <c:v>11.200000000000024</c:v>
                </c:pt>
                <c:pt idx="225">
                  <c:v>11.250000000000025</c:v>
                </c:pt>
                <c:pt idx="226">
                  <c:v>11.300000000000026</c:v>
                </c:pt>
                <c:pt idx="227">
                  <c:v>11.350000000000026</c:v>
                </c:pt>
                <c:pt idx="228">
                  <c:v>11.400000000000027</c:v>
                </c:pt>
                <c:pt idx="229">
                  <c:v>11.450000000000028</c:v>
                </c:pt>
                <c:pt idx="230">
                  <c:v>11.500000000000028</c:v>
                </c:pt>
                <c:pt idx="231">
                  <c:v>11.550000000000029</c:v>
                </c:pt>
                <c:pt idx="232">
                  <c:v>11.60000000000003</c:v>
                </c:pt>
                <c:pt idx="233">
                  <c:v>11.650000000000031</c:v>
                </c:pt>
                <c:pt idx="234">
                  <c:v>11.700000000000031</c:v>
                </c:pt>
                <c:pt idx="235">
                  <c:v>11.750000000000032</c:v>
                </c:pt>
                <c:pt idx="236">
                  <c:v>11.800000000000033</c:v>
                </c:pt>
                <c:pt idx="237">
                  <c:v>11.850000000000033</c:v>
                </c:pt>
                <c:pt idx="238">
                  <c:v>11.900000000000034</c:v>
                </c:pt>
                <c:pt idx="239">
                  <c:v>11.950000000000035</c:v>
                </c:pt>
              </c:numCache>
            </c:numRef>
          </c:cat>
          <c:val>
            <c:numRef>
              <c:f>'hasc-20150330-104932-mag-pca.cs'!$A$1:$A$240</c:f>
              <c:numCache>
                <c:formatCode>General</c:formatCode>
                <c:ptCount val="24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1.5703237676912101</c:v>
                </c:pt>
                <c:pt idx="79">
                  <c:v>3.38042940476813</c:v>
                </c:pt>
                <c:pt idx="80">
                  <c:v>5.4553506860532304</c:v>
                </c:pt>
                <c:pt idx="81">
                  <c:v>7.8762932916669</c:v>
                </c:pt>
                <c:pt idx="82">
                  <c:v>10.631545772452199</c:v>
                </c:pt>
                <c:pt idx="83">
                  <c:v>13.755692945728301</c:v>
                </c:pt>
                <c:pt idx="84">
                  <c:v>17.344167747111001</c:v>
                </c:pt>
                <c:pt idx="85">
                  <c:v>21.332605081053899</c:v>
                </c:pt>
                <c:pt idx="86">
                  <c:v>25.954857952937399</c:v>
                </c:pt>
                <c:pt idx="87">
                  <c:v>31.2422098941841</c:v>
                </c:pt>
                <c:pt idx="88">
                  <c:v>37.428213545534497</c:v>
                </c:pt>
                <c:pt idx="89">
                  <c:v>44.9688879928785</c:v>
                </c:pt>
                <c:pt idx="90">
                  <c:v>53.751900064711897</c:v>
                </c:pt>
                <c:pt idx="91">
                  <c:v>64.470522382802102</c:v>
                </c:pt>
                <c:pt idx="92">
                  <c:v>77.009510641598695</c:v>
                </c:pt>
                <c:pt idx="93">
                  <c:v>91.6475394873586</c:v>
                </c:pt>
                <c:pt idx="94">
                  <c:v>108.54766477343</c:v>
                </c:pt>
                <c:pt idx="95">
                  <c:v>127.50261733839299</c:v>
                </c:pt>
                <c:pt idx="96">
                  <c:v>148.84593152500099</c:v>
                </c:pt>
                <c:pt idx="97">
                  <c:v>172.255981421786</c:v>
                </c:pt>
                <c:pt idx="98">
                  <c:v>198.017016018335</c:v>
                </c:pt>
                <c:pt idx="99">
                  <c:v>224.26646276534899</c:v>
                </c:pt>
                <c:pt idx="100">
                  <c:v>252.17780052667001</c:v>
                </c:pt>
                <c:pt idx="101">
                  <c:v>281.58178775026602</c:v>
                </c:pt>
                <c:pt idx="102">
                  <c:v>311.54922487617301</c:v>
                </c:pt>
                <c:pt idx="103">
                  <c:v>341.74493258831302</c:v>
                </c:pt>
                <c:pt idx="104">
                  <c:v>371.038466948625</c:v>
                </c:pt>
                <c:pt idx="105">
                  <c:v>398.65077807406402</c:v>
                </c:pt>
                <c:pt idx="106">
                  <c:v>423.95184980238997</c:v>
                </c:pt>
                <c:pt idx="107">
                  <c:v>445.75040289953898</c:v>
                </c:pt>
                <c:pt idx="108">
                  <c:v>464.01437271091402</c:v>
                </c:pt>
                <c:pt idx="109">
                  <c:v>477.77910289389399</c:v>
                </c:pt>
                <c:pt idx="110">
                  <c:v>487.13051666120202</c:v>
                </c:pt>
                <c:pt idx="111">
                  <c:v>492.46546896921399</c:v>
                </c:pt>
                <c:pt idx="112">
                  <c:v>493.72783675096099</c:v>
                </c:pt>
                <c:pt idx="113">
                  <c:v>492.47008334772403</c:v>
                </c:pt>
                <c:pt idx="114">
                  <c:v>488.307794738464</c:v>
                </c:pt>
                <c:pt idx="115">
                  <c:v>482.11509891266098</c:v>
                </c:pt>
                <c:pt idx="116">
                  <c:v>473.46000002415599</c:v>
                </c:pt>
                <c:pt idx="117">
                  <c:v>462.11503765350199</c:v>
                </c:pt>
                <c:pt idx="118">
                  <c:v>447.695708142755</c:v>
                </c:pt>
                <c:pt idx="119">
                  <c:v>429.891931423507</c:v>
                </c:pt>
                <c:pt idx="120">
                  <c:v>408.569601340806</c:v>
                </c:pt>
                <c:pt idx="121">
                  <c:v>384.15413848694902</c:v>
                </c:pt>
                <c:pt idx="122">
                  <c:v>356.59335673125202</c:v>
                </c:pt>
                <c:pt idx="123">
                  <c:v>327.38292623753898</c:v>
                </c:pt>
                <c:pt idx="124">
                  <c:v>296.91974583776602</c:v>
                </c:pt>
                <c:pt idx="125">
                  <c:v>266.929566183622</c:v>
                </c:pt>
                <c:pt idx="126">
                  <c:v>237.952752432002</c:v>
                </c:pt>
                <c:pt idx="127">
                  <c:v>210.79412246830199</c:v>
                </c:pt>
                <c:pt idx="128">
                  <c:v>186.237441366817</c:v>
                </c:pt>
                <c:pt idx="129">
                  <c:v>164.31387944460599</c:v>
                </c:pt>
                <c:pt idx="130">
                  <c:v>145.64229664853599</c:v>
                </c:pt>
                <c:pt idx="131">
                  <c:v>129.82696194810001</c:v>
                </c:pt>
                <c:pt idx="132">
                  <c:v>116.536269242028</c:v>
                </c:pt>
                <c:pt idx="133">
                  <c:v>105.32800360346801</c:v>
                </c:pt>
                <c:pt idx="134">
                  <c:v>94.046768747908402</c:v>
                </c:pt>
                <c:pt idx="135">
                  <c:v>83.571028511408798</c:v>
                </c:pt>
                <c:pt idx="136">
                  <c:v>72.863599051139801</c:v>
                </c:pt>
                <c:pt idx="137">
                  <c:v>62.563745374682199</c:v>
                </c:pt>
                <c:pt idx="138">
                  <c:v>52.565393558728601</c:v>
                </c:pt>
                <c:pt idx="139">
                  <c:v>43.574673172690503</c:v>
                </c:pt>
                <c:pt idx="140">
                  <c:v>35.617415295389101</c:v>
                </c:pt>
                <c:pt idx="141">
                  <c:v>29.119974863385199</c:v>
                </c:pt>
                <c:pt idx="142">
                  <c:v>23.8139943188446</c:v>
                </c:pt>
                <c:pt idx="143">
                  <c:v>19.8958675696603</c:v>
                </c:pt>
                <c:pt idx="144">
                  <c:v>16.717918331851799</c:v>
                </c:pt>
                <c:pt idx="145">
                  <c:v>14.230138538700301</c:v>
                </c:pt>
                <c:pt idx="146">
                  <c:v>11.8026366592567</c:v>
                </c:pt>
                <c:pt idx="147">
                  <c:v>9.5786644840536397</c:v>
                </c:pt>
                <c:pt idx="148">
                  <c:v>7.44778538548554</c:v>
                </c:pt>
                <c:pt idx="149">
                  <c:v>5.5836605179369601</c:v>
                </c:pt>
                <c:pt idx="150">
                  <c:v>3.9559006875268299</c:v>
                </c:pt>
                <c:pt idx="151">
                  <c:v>2.6767496492670801</c:v>
                </c:pt>
                <c:pt idx="152">
                  <c:v>1.59999613505143</c:v>
                </c:pt>
                <c:pt idx="153">
                  <c:v>0.77272446127790395</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numCache>
            </c:numRef>
          </c:val>
          <c:smooth val="0"/>
        </c:ser>
        <c:ser>
          <c:idx val="1"/>
          <c:order val="1"/>
          <c:tx>
            <c:v>ラベルB</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'hasc-20150330-104932-mag-pca.cs'!$D:$D</c:f>
              <c:numCache>
                <c:formatCode>General</c:formatCode>
                <c:ptCount val="1048576"/>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pt idx="21">
                  <c:v>1.0500000000000003</c:v>
                </c:pt>
                <c:pt idx="22">
                  <c:v>1.1000000000000003</c:v>
                </c:pt>
                <c:pt idx="23">
                  <c:v>1.1500000000000004</c:v>
                </c:pt>
                <c:pt idx="24">
                  <c:v>1.2000000000000004</c:v>
                </c:pt>
                <c:pt idx="25">
                  <c:v>1.2500000000000004</c:v>
                </c:pt>
                <c:pt idx="26">
                  <c:v>1.3000000000000005</c:v>
                </c:pt>
                <c:pt idx="27">
                  <c:v>1.3500000000000005</c:v>
                </c:pt>
                <c:pt idx="28">
                  <c:v>1.4000000000000006</c:v>
                </c:pt>
                <c:pt idx="29">
                  <c:v>1.4500000000000006</c:v>
                </c:pt>
                <c:pt idx="30">
                  <c:v>1.5000000000000007</c:v>
                </c:pt>
                <c:pt idx="31">
                  <c:v>1.5500000000000007</c:v>
                </c:pt>
                <c:pt idx="32">
                  <c:v>1.6000000000000008</c:v>
                </c:pt>
                <c:pt idx="33">
                  <c:v>1.6500000000000008</c:v>
                </c:pt>
                <c:pt idx="34">
                  <c:v>1.7000000000000008</c:v>
                </c:pt>
                <c:pt idx="35">
                  <c:v>1.7500000000000009</c:v>
                </c:pt>
                <c:pt idx="36">
                  <c:v>1.8000000000000009</c:v>
                </c:pt>
                <c:pt idx="37">
                  <c:v>1.850000000000001</c:v>
                </c:pt>
                <c:pt idx="38">
                  <c:v>1.900000000000001</c:v>
                </c:pt>
                <c:pt idx="39">
                  <c:v>1.9500000000000011</c:v>
                </c:pt>
                <c:pt idx="40">
                  <c:v>2.0000000000000009</c:v>
                </c:pt>
                <c:pt idx="41">
                  <c:v>2.0500000000000007</c:v>
                </c:pt>
                <c:pt idx="42">
                  <c:v>2.1000000000000005</c:v>
                </c:pt>
                <c:pt idx="43">
                  <c:v>2.1500000000000004</c:v>
                </c:pt>
                <c:pt idx="44">
                  <c:v>2.2000000000000002</c:v>
                </c:pt>
                <c:pt idx="45">
                  <c:v>2.25</c:v>
                </c:pt>
                <c:pt idx="46">
                  <c:v>2.2999999999999998</c:v>
                </c:pt>
                <c:pt idx="47">
                  <c:v>2.3499999999999996</c:v>
                </c:pt>
                <c:pt idx="48">
                  <c:v>2.3999999999999995</c:v>
                </c:pt>
                <c:pt idx="49">
                  <c:v>2.4499999999999993</c:v>
                </c:pt>
                <c:pt idx="50">
                  <c:v>2.4999999999999991</c:v>
                </c:pt>
                <c:pt idx="51">
                  <c:v>2.5499999999999989</c:v>
                </c:pt>
                <c:pt idx="52">
                  <c:v>2.5999999999999988</c:v>
                </c:pt>
                <c:pt idx="53">
                  <c:v>2.6499999999999986</c:v>
                </c:pt>
                <c:pt idx="54">
                  <c:v>2.6999999999999984</c:v>
                </c:pt>
                <c:pt idx="55">
                  <c:v>2.7499999999999982</c:v>
                </c:pt>
                <c:pt idx="56">
                  <c:v>2.799999999999998</c:v>
                </c:pt>
                <c:pt idx="57">
                  <c:v>2.8499999999999979</c:v>
                </c:pt>
                <c:pt idx="58">
                  <c:v>2.8999999999999977</c:v>
                </c:pt>
                <c:pt idx="59">
                  <c:v>2.9499999999999975</c:v>
                </c:pt>
                <c:pt idx="60">
                  <c:v>2.9999999999999973</c:v>
                </c:pt>
                <c:pt idx="61">
                  <c:v>3.0499999999999972</c:v>
                </c:pt>
                <c:pt idx="62">
                  <c:v>3.099999999999997</c:v>
                </c:pt>
                <c:pt idx="63">
                  <c:v>3.1499999999999968</c:v>
                </c:pt>
                <c:pt idx="64">
                  <c:v>3.1999999999999966</c:v>
                </c:pt>
                <c:pt idx="65">
                  <c:v>3.2499999999999964</c:v>
                </c:pt>
                <c:pt idx="66">
                  <c:v>3.2999999999999963</c:v>
                </c:pt>
                <c:pt idx="67">
                  <c:v>3.3499999999999961</c:v>
                </c:pt>
                <c:pt idx="68">
                  <c:v>3.3999999999999959</c:v>
                </c:pt>
                <c:pt idx="69">
                  <c:v>3.4499999999999957</c:v>
                </c:pt>
                <c:pt idx="70">
                  <c:v>3.4999999999999956</c:v>
                </c:pt>
                <c:pt idx="71">
                  <c:v>3.5499999999999954</c:v>
                </c:pt>
                <c:pt idx="72">
                  <c:v>3.5999999999999952</c:v>
                </c:pt>
                <c:pt idx="73">
                  <c:v>3.649999999999995</c:v>
                </c:pt>
                <c:pt idx="74">
                  <c:v>3.6999999999999948</c:v>
                </c:pt>
                <c:pt idx="75">
                  <c:v>3.7499999999999947</c:v>
                </c:pt>
                <c:pt idx="76">
                  <c:v>3.7999999999999945</c:v>
                </c:pt>
                <c:pt idx="77">
                  <c:v>3.8499999999999943</c:v>
                </c:pt>
                <c:pt idx="78">
                  <c:v>3.8999999999999941</c:v>
                </c:pt>
                <c:pt idx="79">
                  <c:v>3.949999999999994</c:v>
                </c:pt>
                <c:pt idx="80">
                  <c:v>3.9999999999999938</c:v>
                </c:pt>
                <c:pt idx="81">
                  <c:v>4.0499999999999936</c:v>
                </c:pt>
                <c:pt idx="82">
                  <c:v>4.0999999999999934</c:v>
                </c:pt>
                <c:pt idx="83">
                  <c:v>4.1499999999999932</c:v>
                </c:pt>
                <c:pt idx="84">
                  <c:v>4.1999999999999931</c:v>
                </c:pt>
                <c:pt idx="85">
                  <c:v>4.2499999999999929</c:v>
                </c:pt>
                <c:pt idx="86">
                  <c:v>4.2999999999999927</c:v>
                </c:pt>
                <c:pt idx="87">
                  <c:v>4.3499999999999925</c:v>
                </c:pt>
                <c:pt idx="88">
                  <c:v>4.3999999999999924</c:v>
                </c:pt>
                <c:pt idx="89">
                  <c:v>4.4499999999999922</c:v>
                </c:pt>
                <c:pt idx="90">
                  <c:v>4.499999999999992</c:v>
                </c:pt>
                <c:pt idx="91">
                  <c:v>4.5499999999999918</c:v>
                </c:pt>
                <c:pt idx="92">
                  <c:v>4.5999999999999917</c:v>
                </c:pt>
                <c:pt idx="93">
                  <c:v>4.6499999999999915</c:v>
                </c:pt>
                <c:pt idx="94">
                  <c:v>4.6999999999999913</c:v>
                </c:pt>
                <c:pt idx="95">
                  <c:v>4.7499999999999911</c:v>
                </c:pt>
                <c:pt idx="96">
                  <c:v>4.7999999999999909</c:v>
                </c:pt>
                <c:pt idx="97">
                  <c:v>4.8499999999999908</c:v>
                </c:pt>
                <c:pt idx="98">
                  <c:v>4.8999999999999906</c:v>
                </c:pt>
                <c:pt idx="99">
                  <c:v>4.9499999999999904</c:v>
                </c:pt>
                <c:pt idx="100">
                  <c:v>4.9999999999999902</c:v>
                </c:pt>
                <c:pt idx="101">
                  <c:v>5.0499999999999901</c:v>
                </c:pt>
                <c:pt idx="102">
                  <c:v>5.0999999999999899</c:v>
                </c:pt>
                <c:pt idx="103">
                  <c:v>5.1499999999999897</c:v>
                </c:pt>
                <c:pt idx="104">
                  <c:v>5.1999999999999895</c:v>
                </c:pt>
                <c:pt idx="105">
                  <c:v>5.2499999999999893</c:v>
                </c:pt>
                <c:pt idx="106">
                  <c:v>5.2999999999999892</c:v>
                </c:pt>
                <c:pt idx="107">
                  <c:v>5.349999999999989</c:v>
                </c:pt>
                <c:pt idx="108">
                  <c:v>5.3999999999999888</c:v>
                </c:pt>
                <c:pt idx="109">
                  <c:v>5.4499999999999886</c:v>
                </c:pt>
                <c:pt idx="110">
                  <c:v>5.4999999999999885</c:v>
                </c:pt>
                <c:pt idx="111">
                  <c:v>5.5499999999999883</c:v>
                </c:pt>
                <c:pt idx="112">
                  <c:v>5.5999999999999881</c:v>
                </c:pt>
                <c:pt idx="113">
                  <c:v>5.6499999999999879</c:v>
                </c:pt>
                <c:pt idx="114">
                  <c:v>5.6999999999999877</c:v>
                </c:pt>
                <c:pt idx="115">
                  <c:v>5.7499999999999876</c:v>
                </c:pt>
                <c:pt idx="116">
                  <c:v>5.7999999999999874</c:v>
                </c:pt>
                <c:pt idx="117">
                  <c:v>5.8499999999999872</c:v>
                </c:pt>
                <c:pt idx="118">
                  <c:v>5.899999999999987</c:v>
                </c:pt>
                <c:pt idx="119">
                  <c:v>5.9499999999999869</c:v>
                </c:pt>
                <c:pt idx="120">
                  <c:v>5.9999999999999867</c:v>
                </c:pt>
                <c:pt idx="121">
                  <c:v>6.0499999999999865</c:v>
                </c:pt>
                <c:pt idx="122">
                  <c:v>6.0999999999999863</c:v>
                </c:pt>
                <c:pt idx="123">
                  <c:v>6.1499999999999861</c:v>
                </c:pt>
                <c:pt idx="124">
                  <c:v>6.199999999999986</c:v>
                </c:pt>
                <c:pt idx="125">
                  <c:v>6.2499999999999858</c:v>
                </c:pt>
                <c:pt idx="126">
                  <c:v>6.2999999999999856</c:v>
                </c:pt>
                <c:pt idx="127">
                  <c:v>6.3499999999999854</c:v>
                </c:pt>
                <c:pt idx="128">
                  <c:v>6.3999999999999853</c:v>
                </c:pt>
                <c:pt idx="129">
                  <c:v>6.4499999999999851</c:v>
                </c:pt>
                <c:pt idx="130">
                  <c:v>6.4999999999999849</c:v>
                </c:pt>
                <c:pt idx="131">
                  <c:v>6.5499999999999847</c:v>
                </c:pt>
                <c:pt idx="132">
                  <c:v>6.5999999999999845</c:v>
                </c:pt>
                <c:pt idx="133">
                  <c:v>6.6499999999999844</c:v>
                </c:pt>
                <c:pt idx="134">
                  <c:v>6.6999999999999842</c:v>
                </c:pt>
                <c:pt idx="135">
                  <c:v>6.749999999999984</c:v>
                </c:pt>
                <c:pt idx="136">
                  <c:v>6.7999999999999838</c:v>
                </c:pt>
                <c:pt idx="137">
                  <c:v>6.8499999999999837</c:v>
                </c:pt>
                <c:pt idx="138">
                  <c:v>6.8999999999999835</c:v>
                </c:pt>
                <c:pt idx="139">
                  <c:v>6.9499999999999833</c:v>
                </c:pt>
                <c:pt idx="140">
                  <c:v>6.9999999999999831</c:v>
                </c:pt>
                <c:pt idx="141">
                  <c:v>7.0499999999999829</c:v>
                </c:pt>
                <c:pt idx="142">
                  <c:v>7.0999999999999828</c:v>
                </c:pt>
                <c:pt idx="143">
                  <c:v>7.1499999999999826</c:v>
                </c:pt>
                <c:pt idx="144">
                  <c:v>7.1999999999999824</c:v>
                </c:pt>
                <c:pt idx="145">
                  <c:v>7.2499999999999822</c:v>
                </c:pt>
                <c:pt idx="146">
                  <c:v>7.2999999999999821</c:v>
                </c:pt>
                <c:pt idx="147">
                  <c:v>7.3499999999999819</c:v>
                </c:pt>
                <c:pt idx="148">
                  <c:v>7.3999999999999817</c:v>
                </c:pt>
                <c:pt idx="149">
                  <c:v>7.4499999999999815</c:v>
                </c:pt>
                <c:pt idx="150">
                  <c:v>7.4999999999999813</c:v>
                </c:pt>
                <c:pt idx="151">
                  <c:v>7.5499999999999812</c:v>
                </c:pt>
                <c:pt idx="152">
                  <c:v>7.599999999999981</c:v>
                </c:pt>
                <c:pt idx="153">
                  <c:v>7.6499999999999808</c:v>
                </c:pt>
                <c:pt idx="154">
                  <c:v>7.6999999999999806</c:v>
                </c:pt>
                <c:pt idx="155">
                  <c:v>7.7499999999999805</c:v>
                </c:pt>
                <c:pt idx="156">
                  <c:v>7.7999999999999803</c:v>
                </c:pt>
                <c:pt idx="157">
                  <c:v>7.8499999999999801</c:v>
                </c:pt>
                <c:pt idx="158">
                  <c:v>7.8999999999999799</c:v>
                </c:pt>
                <c:pt idx="159">
                  <c:v>7.9499999999999797</c:v>
                </c:pt>
                <c:pt idx="160">
                  <c:v>7.9999999999999796</c:v>
                </c:pt>
                <c:pt idx="161">
                  <c:v>8.0499999999999794</c:v>
                </c:pt>
                <c:pt idx="162">
                  <c:v>8.0999999999999801</c:v>
                </c:pt>
                <c:pt idx="163">
                  <c:v>8.1499999999999808</c:v>
                </c:pt>
                <c:pt idx="164">
                  <c:v>8.1999999999999815</c:v>
                </c:pt>
                <c:pt idx="165">
                  <c:v>8.2499999999999822</c:v>
                </c:pt>
                <c:pt idx="166">
                  <c:v>8.2999999999999829</c:v>
                </c:pt>
                <c:pt idx="167">
                  <c:v>8.3499999999999837</c:v>
                </c:pt>
                <c:pt idx="168">
                  <c:v>8.3999999999999844</c:v>
                </c:pt>
                <c:pt idx="169">
                  <c:v>8.4499999999999851</c:v>
                </c:pt>
                <c:pt idx="170">
                  <c:v>8.4999999999999858</c:v>
                </c:pt>
                <c:pt idx="171">
                  <c:v>8.5499999999999865</c:v>
                </c:pt>
                <c:pt idx="172">
                  <c:v>8.5999999999999872</c:v>
                </c:pt>
                <c:pt idx="173">
                  <c:v>8.6499999999999879</c:v>
                </c:pt>
                <c:pt idx="174">
                  <c:v>8.6999999999999886</c:v>
                </c:pt>
                <c:pt idx="175">
                  <c:v>8.7499999999999893</c:v>
                </c:pt>
                <c:pt idx="176">
                  <c:v>8.7999999999999901</c:v>
                </c:pt>
                <c:pt idx="177">
                  <c:v>8.8499999999999908</c:v>
                </c:pt>
                <c:pt idx="178">
                  <c:v>8.8999999999999915</c:v>
                </c:pt>
                <c:pt idx="179">
                  <c:v>8.9499999999999922</c:v>
                </c:pt>
                <c:pt idx="180">
                  <c:v>8.9999999999999929</c:v>
                </c:pt>
                <c:pt idx="181">
                  <c:v>9.0499999999999936</c:v>
                </c:pt>
                <c:pt idx="182">
                  <c:v>9.0999999999999943</c:v>
                </c:pt>
                <c:pt idx="183">
                  <c:v>9.149999999999995</c:v>
                </c:pt>
                <c:pt idx="184">
                  <c:v>9.1999999999999957</c:v>
                </c:pt>
                <c:pt idx="185">
                  <c:v>9.2499999999999964</c:v>
                </c:pt>
                <c:pt idx="186">
                  <c:v>9.2999999999999972</c:v>
                </c:pt>
                <c:pt idx="187">
                  <c:v>9.3499999999999979</c:v>
                </c:pt>
                <c:pt idx="188">
                  <c:v>9.3999999999999986</c:v>
                </c:pt>
                <c:pt idx="189">
                  <c:v>9.4499999999999993</c:v>
                </c:pt>
                <c:pt idx="190">
                  <c:v>9.5</c:v>
                </c:pt>
                <c:pt idx="191">
                  <c:v>9.5500000000000007</c:v>
                </c:pt>
                <c:pt idx="192">
                  <c:v>9.6000000000000014</c:v>
                </c:pt>
                <c:pt idx="193">
                  <c:v>9.6500000000000021</c:v>
                </c:pt>
                <c:pt idx="194">
                  <c:v>9.7000000000000028</c:v>
                </c:pt>
                <c:pt idx="195">
                  <c:v>9.7500000000000036</c:v>
                </c:pt>
                <c:pt idx="196">
                  <c:v>9.8000000000000043</c:v>
                </c:pt>
                <c:pt idx="197">
                  <c:v>9.850000000000005</c:v>
                </c:pt>
                <c:pt idx="198">
                  <c:v>9.9000000000000057</c:v>
                </c:pt>
                <c:pt idx="199">
                  <c:v>9.9500000000000064</c:v>
                </c:pt>
                <c:pt idx="200">
                  <c:v>10.000000000000007</c:v>
                </c:pt>
                <c:pt idx="201">
                  <c:v>10.050000000000008</c:v>
                </c:pt>
                <c:pt idx="202">
                  <c:v>10.100000000000009</c:v>
                </c:pt>
                <c:pt idx="203">
                  <c:v>10.150000000000009</c:v>
                </c:pt>
                <c:pt idx="204">
                  <c:v>10.20000000000001</c:v>
                </c:pt>
                <c:pt idx="205">
                  <c:v>10.250000000000011</c:v>
                </c:pt>
                <c:pt idx="206">
                  <c:v>10.300000000000011</c:v>
                </c:pt>
                <c:pt idx="207">
                  <c:v>10.350000000000012</c:v>
                </c:pt>
                <c:pt idx="208">
                  <c:v>10.400000000000013</c:v>
                </c:pt>
                <c:pt idx="209">
                  <c:v>10.450000000000014</c:v>
                </c:pt>
                <c:pt idx="210">
                  <c:v>10.500000000000014</c:v>
                </c:pt>
                <c:pt idx="211">
                  <c:v>10.550000000000015</c:v>
                </c:pt>
                <c:pt idx="212">
                  <c:v>10.600000000000016</c:v>
                </c:pt>
                <c:pt idx="213">
                  <c:v>10.650000000000016</c:v>
                </c:pt>
                <c:pt idx="214">
                  <c:v>10.700000000000017</c:v>
                </c:pt>
                <c:pt idx="215">
                  <c:v>10.750000000000018</c:v>
                </c:pt>
                <c:pt idx="216">
                  <c:v>10.800000000000018</c:v>
                </c:pt>
                <c:pt idx="217">
                  <c:v>10.850000000000019</c:v>
                </c:pt>
                <c:pt idx="218">
                  <c:v>10.90000000000002</c:v>
                </c:pt>
                <c:pt idx="219">
                  <c:v>10.950000000000021</c:v>
                </c:pt>
                <c:pt idx="220">
                  <c:v>11.000000000000021</c:v>
                </c:pt>
                <c:pt idx="221">
                  <c:v>11.050000000000022</c:v>
                </c:pt>
                <c:pt idx="222">
                  <c:v>11.100000000000023</c:v>
                </c:pt>
                <c:pt idx="223">
                  <c:v>11.150000000000023</c:v>
                </c:pt>
                <c:pt idx="224">
                  <c:v>11.200000000000024</c:v>
                </c:pt>
                <c:pt idx="225">
                  <c:v>11.250000000000025</c:v>
                </c:pt>
                <c:pt idx="226">
                  <c:v>11.300000000000026</c:v>
                </c:pt>
                <c:pt idx="227">
                  <c:v>11.350000000000026</c:v>
                </c:pt>
                <c:pt idx="228">
                  <c:v>11.400000000000027</c:v>
                </c:pt>
                <c:pt idx="229">
                  <c:v>11.450000000000028</c:v>
                </c:pt>
                <c:pt idx="230">
                  <c:v>11.500000000000028</c:v>
                </c:pt>
                <c:pt idx="231">
                  <c:v>11.550000000000029</c:v>
                </c:pt>
                <c:pt idx="232">
                  <c:v>11.60000000000003</c:v>
                </c:pt>
                <c:pt idx="233">
                  <c:v>11.650000000000031</c:v>
                </c:pt>
                <c:pt idx="234">
                  <c:v>11.700000000000031</c:v>
                </c:pt>
                <c:pt idx="235">
                  <c:v>11.750000000000032</c:v>
                </c:pt>
                <c:pt idx="236">
                  <c:v>11.800000000000033</c:v>
                </c:pt>
                <c:pt idx="237">
                  <c:v>11.850000000000033</c:v>
                </c:pt>
                <c:pt idx="238">
                  <c:v>11.900000000000034</c:v>
                </c:pt>
                <c:pt idx="239">
                  <c:v>11.950000000000035</c:v>
                </c:pt>
              </c:numCache>
            </c:numRef>
          </c:cat>
          <c:val>
            <c:numRef>
              <c:f>'hasc-20150330-104932-mag-pca.cs'!$B$1:$B$240</c:f>
              <c:numCache>
                <c:formatCode>General</c:formatCode>
                <c:ptCount val="24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0.134023285091704</c:v>
                </c:pt>
                <c:pt idx="79">
                  <c:v>0.26172089231180601</c:v>
                </c:pt>
                <c:pt idx="80">
                  <c:v>0.38537365606342799</c:v>
                </c:pt>
                <c:pt idx="81">
                  <c:v>0.56592577580858505</c:v>
                </c:pt>
                <c:pt idx="82">
                  <c:v>0.762343470958326</c:v>
                </c:pt>
                <c:pt idx="83">
                  <c:v>0.99905751270129795</c:v>
                </c:pt>
                <c:pt idx="84">
                  <c:v>1.21817449983438</c:v>
                </c:pt>
                <c:pt idx="85">
                  <c:v>1.5325871573044301</c:v>
                </c:pt>
                <c:pt idx="86">
                  <c:v>1.9551134455459001</c:v>
                </c:pt>
                <c:pt idx="87">
                  <c:v>2.61182732139735</c:v>
                </c:pt>
                <c:pt idx="88">
                  <c:v>3.3308285854241699</c:v>
                </c:pt>
                <c:pt idx="89">
                  <c:v>4.2597282841673998</c:v>
                </c:pt>
                <c:pt idx="90">
                  <c:v>5.5121204094653997</c:v>
                </c:pt>
                <c:pt idx="91">
                  <c:v>6.9055171577887302</c:v>
                </c:pt>
                <c:pt idx="92">
                  <c:v>8.6986627584317997</c:v>
                </c:pt>
                <c:pt idx="93">
                  <c:v>10.960604990444301</c:v>
                </c:pt>
                <c:pt idx="94">
                  <c:v>13.440950569223601</c:v>
                </c:pt>
                <c:pt idx="95">
                  <c:v>16.572116649434399</c:v>
                </c:pt>
                <c:pt idx="96">
                  <c:v>20.574256038254202</c:v>
                </c:pt>
                <c:pt idx="97">
                  <c:v>25.207781792864001</c:v>
                </c:pt>
                <c:pt idx="98">
                  <c:v>30.479366896061698</c:v>
                </c:pt>
                <c:pt idx="99">
                  <c:v>36.556882708639002</c:v>
                </c:pt>
                <c:pt idx="100">
                  <c:v>43.048087986489001</c:v>
                </c:pt>
                <c:pt idx="101">
                  <c:v>50.570731567550098</c:v>
                </c:pt>
                <c:pt idx="102">
                  <c:v>58.920179102444799</c:v>
                </c:pt>
                <c:pt idx="103">
                  <c:v>68.692647050514793</c:v>
                </c:pt>
                <c:pt idx="104">
                  <c:v>79.884080341514505</c:v>
                </c:pt>
                <c:pt idx="105">
                  <c:v>92.525910623059104</c:v>
                </c:pt>
                <c:pt idx="106">
                  <c:v>105.97724637480999</c:v>
                </c:pt>
                <c:pt idx="107">
                  <c:v>119.969444512965</c:v>
                </c:pt>
                <c:pt idx="108">
                  <c:v>133.49794092687301</c:v>
                </c:pt>
                <c:pt idx="109">
                  <c:v>146.620831459443</c:v>
                </c:pt>
                <c:pt idx="110">
                  <c:v>159.00910250606501</c:v>
                </c:pt>
                <c:pt idx="111">
                  <c:v>170.79901757056999</c:v>
                </c:pt>
                <c:pt idx="112">
                  <c:v>182.13232064998499</c:v>
                </c:pt>
                <c:pt idx="113">
                  <c:v>192.443316633515</c:v>
                </c:pt>
                <c:pt idx="114">
                  <c:v>201.64429539015401</c:v>
                </c:pt>
                <c:pt idx="115">
                  <c:v>209.26648776046201</c:v>
                </c:pt>
                <c:pt idx="116">
                  <c:v>215.25960181224599</c:v>
                </c:pt>
                <c:pt idx="117">
                  <c:v>219.16592115528999</c:v>
                </c:pt>
                <c:pt idx="118">
                  <c:v>221.53456907504699</c:v>
                </c:pt>
                <c:pt idx="119">
                  <c:v>222.407567391399</c:v>
                </c:pt>
                <c:pt idx="120">
                  <c:v>221.431815126598</c:v>
                </c:pt>
                <c:pt idx="121">
                  <c:v>219.36913637338299</c:v>
                </c:pt>
                <c:pt idx="122">
                  <c:v>215.72181678674599</c:v>
                </c:pt>
                <c:pt idx="123">
                  <c:v>210.58895460501799</c:v>
                </c:pt>
                <c:pt idx="124">
                  <c:v>203.742745151175</c:v>
                </c:pt>
                <c:pt idx="125">
                  <c:v>194.88172790528299</c:v>
                </c:pt>
                <c:pt idx="126">
                  <c:v>184.17672147249499</c:v>
                </c:pt>
                <c:pt idx="127">
                  <c:v>172.07864777871799</c:v>
                </c:pt>
                <c:pt idx="128">
                  <c:v>158.93652151834999</c:v>
                </c:pt>
                <c:pt idx="129">
                  <c:v>145.81750073810801</c:v>
                </c:pt>
                <c:pt idx="130">
                  <c:v>132.875981256286</c:v>
                </c:pt>
                <c:pt idx="131">
                  <c:v>120.385886993032</c:v>
                </c:pt>
                <c:pt idx="132">
                  <c:v>108.05914851651499</c:v>
                </c:pt>
                <c:pt idx="133">
                  <c:v>95.851018550302101</c:v>
                </c:pt>
                <c:pt idx="134">
                  <c:v>83.746876966128994</c:v>
                </c:pt>
                <c:pt idx="135">
                  <c:v>72.283955977477405</c:v>
                </c:pt>
                <c:pt idx="136">
                  <c:v>62.181418028389601</c:v>
                </c:pt>
                <c:pt idx="137">
                  <c:v>53.057137896395503</c:v>
                </c:pt>
                <c:pt idx="138">
                  <c:v>45.148679164530897</c:v>
                </c:pt>
                <c:pt idx="139">
                  <c:v>38.146505490164401</c:v>
                </c:pt>
                <c:pt idx="140">
                  <c:v>32.001922070615201</c:v>
                </c:pt>
                <c:pt idx="141">
                  <c:v>26.766135237746401</c:v>
                </c:pt>
                <c:pt idx="142">
                  <c:v>22.209911105891798</c:v>
                </c:pt>
                <c:pt idx="143">
                  <c:v>18.210934347716101</c:v>
                </c:pt>
                <c:pt idx="144">
                  <c:v>14.8137968748043</c:v>
                </c:pt>
                <c:pt idx="145">
                  <c:v>11.6911206854277</c:v>
                </c:pt>
                <c:pt idx="146">
                  <c:v>9.1239905985765901</c:v>
                </c:pt>
                <c:pt idx="147">
                  <c:v>6.9680497626871896</c:v>
                </c:pt>
                <c:pt idx="148">
                  <c:v>5.3003750472428699</c:v>
                </c:pt>
                <c:pt idx="149">
                  <c:v>4.0277768812142298</c:v>
                </c:pt>
                <c:pt idx="150">
                  <c:v>2.9615873716963002</c:v>
                </c:pt>
                <c:pt idx="151">
                  <c:v>2.06121505692232</c:v>
                </c:pt>
                <c:pt idx="152">
                  <c:v>1.23413857481079</c:v>
                </c:pt>
                <c:pt idx="153">
                  <c:v>0.51856986152513196</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numCache>
            </c:numRef>
          </c:val>
          <c:smooth val="0"/>
        </c:ser>
        <c:dLbls>
          <c:showLegendKey val="0"/>
          <c:showVal val="0"/>
          <c:showCatName val="0"/>
          <c:showSerName val="0"/>
          <c:showPercent val="0"/>
          <c:showBubbleSize val="0"/>
        </c:dLbls>
        <c:marker val="1"/>
        <c:smooth val="0"/>
        <c:axId val="689902848"/>
        <c:axId val="689903240"/>
      </c:lineChart>
      <c:catAx>
        <c:axId val="689902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89903240"/>
        <c:crosses val="autoZero"/>
        <c:auto val="1"/>
        <c:lblAlgn val="ctr"/>
        <c:lblOffset val="100"/>
        <c:tickLblSkip val="10"/>
        <c:noMultiLvlLbl val="0"/>
      </c:catAx>
      <c:valAx>
        <c:axId val="689903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899028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ラベルA</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'hasc-20150329-131924-mag-pca.cs'!$D:$D</c:f>
              <c:numCache>
                <c:formatCode>General</c:formatCode>
                <c:ptCount val="1048576"/>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pt idx="21">
                  <c:v>1.0500000000000003</c:v>
                </c:pt>
                <c:pt idx="22">
                  <c:v>1.1000000000000003</c:v>
                </c:pt>
                <c:pt idx="23">
                  <c:v>1.1500000000000004</c:v>
                </c:pt>
                <c:pt idx="24">
                  <c:v>1.2000000000000004</c:v>
                </c:pt>
                <c:pt idx="25">
                  <c:v>1.2500000000000004</c:v>
                </c:pt>
                <c:pt idx="26">
                  <c:v>1.3000000000000005</c:v>
                </c:pt>
                <c:pt idx="27">
                  <c:v>1.3500000000000005</c:v>
                </c:pt>
                <c:pt idx="28">
                  <c:v>1.4000000000000006</c:v>
                </c:pt>
                <c:pt idx="29">
                  <c:v>1.4500000000000006</c:v>
                </c:pt>
                <c:pt idx="30">
                  <c:v>1.5000000000000007</c:v>
                </c:pt>
                <c:pt idx="31">
                  <c:v>1.5500000000000007</c:v>
                </c:pt>
                <c:pt idx="32">
                  <c:v>1.6000000000000008</c:v>
                </c:pt>
                <c:pt idx="33">
                  <c:v>1.6500000000000008</c:v>
                </c:pt>
                <c:pt idx="34">
                  <c:v>1.7000000000000008</c:v>
                </c:pt>
                <c:pt idx="35">
                  <c:v>1.7500000000000009</c:v>
                </c:pt>
                <c:pt idx="36">
                  <c:v>1.8000000000000009</c:v>
                </c:pt>
                <c:pt idx="37">
                  <c:v>1.850000000000001</c:v>
                </c:pt>
                <c:pt idx="38">
                  <c:v>1.900000000000001</c:v>
                </c:pt>
                <c:pt idx="39">
                  <c:v>1.9500000000000011</c:v>
                </c:pt>
                <c:pt idx="40">
                  <c:v>2.0000000000000009</c:v>
                </c:pt>
                <c:pt idx="41">
                  <c:v>2.0500000000000007</c:v>
                </c:pt>
                <c:pt idx="42">
                  <c:v>2.1000000000000005</c:v>
                </c:pt>
                <c:pt idx="43">
                  <c:v>2.1500000000000004</c:v>
                </c:pt>
                <c:pt idx="44">
                  <c:v>2.2000000000000002</c:v>
                </c:pt>
                <c:pt idx="45">
                  <c:v>2.25</c:v>
                </c:pt>
                <c:pt idx="46">
                  <c:v>2.2999999999999998</c:v>
                </c:pt>
                <c:pt idx="47">
                  <c:v>2.3499999999999996</c:v>
                </c:pt>
                <c:pt idx="48">
                  <c:v>2.3999999999999995</c:v>
                </c:pt>
                <c:pt idx="49">
                  <c:v>2.4499999999999993</c:v>
                </c:pt>
                <c:pt idx="50">
                  <c:v>2.4999999999999991</c:v>
                </c:pt>
                <c:pt idx="51">
                  <c:v>2.5499999999999989</c:v>
                </c:pt>
                <c:pt idx="52">
                  <c:v>2.5999999999999988</c:v>
                </c:pt>
                <c:pt idx="53">
                  <c:v>2.6499999999999986</c:v>
                </c:pt>
                <c:pt idx="54">
                  <c:v>2.6999999999999984</c:v>
                </c:pt>
                <c:pt idx="55">
                  <c:v>2.7499999999999982</c:v>
                </c:pt>
                <c:pt idx="56">
                  <c:v>2.799999999999998</c:v>
                </c:pt>
                <c:pt idx="57">
                  <c:v>2.8499999999999979</c:v>
                </c:pt>
                <c:pt idx="58">
                  <c:v>2.8999999999999977</c:v>
                </c:pt>
                <c:pt idx="59">
                  <c:v>2.9499999999999975</c:v>
                </c:pt>
                <c:pt idx="60">
                  <c:v>2.9999999999999973</c:v>
                </c:pt>
                <c:pt idx="61">
                  <c:v>3.0499999999999972</c:v>
                </c:pt>
                <c:pt idx="62">
                  <c:v>3.099999999999997</c:v>
                </c:pt>
                <c:pt idx="63">
                  <c:v>3.1499999999999968</c:v>
                </c:pt>
                <c:pt idx="64">
                  <c:v>3.1999999999999966</c:v>
                </c:pt>
                <c:pt idx="65">
                  <c:v>3.2499999999999964</c:v>
                </c:pt>
                <c:pt idx="66">
                  <c:v>3.2999999999999963</c:v>
                </c:pt>
                <c:pt idx="67">
                  <c:v>3.3499999999999961</c:v>
                </c:pt>
                <c:pt idx="68">
                  <c:v>3.3999999999999959</c:v>
                </c:pt>
                <c:pt idx="69">
                  <c:v>3.4499999999999957</c:v>
                </c:pt>
                <c:pt idx="70">
                  <c:v>3.4999999999999956</c:v>
                </c:pt>
                <c:pt idx="71">
                  <c:v>3.5499999999999954</c:v>
                </c:pt>
                <c:pt idx="72">
                  <c:v>3.5999999999999952</c:v>
                </c:pt>
                <c:pt idx="73">
                  <c:v>3.649999999999995</c:v>
                </c:pt>
                <c:pt idx="74">
                  <c:v>3.6999999999999948</c:v>
                </c:pt>
                <c:pt idx="75">
                  <c:v>3.7499999999999947</c:v>
                </c:pt>
                <c:pt idx="76">
                  <c:v>3.7999999999999945</c:v>
                </c:pt>
                <c:pt idx="77">
                  <c:v>3.8499999999999943</c:v>
                </c:pt>
                <c:pt idx="78">
                  <c:v>3.8999999999999941</c:v>
                </c:pt>
                <c:pt idx="79">
                  <c:v>3.949999999999994</c:v>
                </c:pt>
                <c:pt idx="80">
                  <c:v>3.9999999999999938</c:v>
                </c:pt>
                <c:pt idx="81">
                  <c:v>4.0499999999999936</c:v>
                </c:pt>
                <c:pt idx="82">
                  <c:v>4.0999999999999934</c:v>
                </c:pt>
                <c:pt idx="83">
                  <c:v>4.1499999999999932</c:v>
                </c:pt>
                <c:pt idx="84">
                  <c:v>4.1999999999999931</c:v>
                </c:pt>
                <c:pt idx="85">
                  <c:v>4.2499999999999929</c:v>
                </c:pt>
                <c:pt idx="86">
                  <c:v>4.2999999999999927</c:v>
                </c:pt>
                <c:pt idx="87">
                  <c:v>4.3499999999999925</c:v>
                </c:pt>
                <c:pt idx="88">
                  <c:v>4.3999999999999924</c:v>
                </c:pt>
                <c:pt idx="89">
                  <c:v>4.4499999999999922</c:v>
                </c:pt>
                <c:pt idx="90">
                  <c:v>4.499999999999992</c:v>
                </c:pt>
                <c:pt idx="91">
                  <c:v>4.5499999999999918</c:v>
                </c:pt>
                <c:pt idx="92">
                  <c:v>4.5999999999999917</c:v>
                </c:pt>
                <c:pt idx="93">
                  <c:v>4.6499999999999915</c:v>
                </c:pt>
                <c:pt idx="94">
                  <c:v>4.6999999999999913</c:v>
                </c:pt>
                <c:pt idx="95">
                  <c:v>4.7499999999999911</c:v>
                </c:pt>
                <c:pt idx="96">
                  <c:v>4.7999999999999909</c:v>
                </c:pt>
                <c:pt idx="97">
                  <c:v>4.8499999999999908</c:v>
                </c:pt>
                <c:pt idx="98">
                  <c:v>4.8999999999999906</c:v>
                </c:pt>
                <c:pt idx="99">
                  <c:v>4.9499999999999904</c:v>
                </c:pt>
                <c:pt idx="100">
                  <c:v>4.9999999999999902</c:v>
                </c:pt>
                <c:pt idx="101">
                  <c:v>5.0499999999999901</c:v>
                </c:pt>
                <c:pt idx="102">
                  <c:v>5.0999999999999899</c:v>
                </c:pt>
                <c:pt idx="103">
                  <c:v>5.1499999999999897</c:v>
                </c:pt>
                <c:pt idx="104">
                  <c:v>5.1999999999999895</c:v>
                </c:pt>
                <c:pt idx="105">
                  <c:v>5.2499999999999893</c:v>
                </c:pt>
                <c:pt idx="106">
                  <c:v>5.2999999999999892</c:v>
                </c:pt>
                <c:pt idx="107">
                  <c:v>5.349999999999989</c:v>
                </c:pt>
                <c:pt idx="108">
                  <c:v>5.3999999999999888</c:v>
                </c:pt>
                <c:pt idx="109">
                  <c:v>5.4499999999999886</c:v>
                </c:pt>
                <c:pt idx="110">
                  <c:v>5.4999999999999885</c:v>
                </c:pt>
                <c:pt idx="111">
                  <c:v>5.5499999999999883</c:v>
                </c:pt>
                <c:pt idx="112">
                  <c:v>5.5999999999999881</c:v>
                </c:pt>
                <c:pt idx="113">
                  <c:v>5.6499999999999879</c:v>
                </c:pt>
                <c:pt idx="114">
                  <c:v>5.6999999999999877</c:v>
                </c:pt>
                <c:pt idx="115">
                  <c:v>5.7499999999999876</c:v>
                </c:pt>
                <c:pt idx="116">
                  <c:v>5.7999999999999874</c:v>
                </c:pt>
                <c:pt idx="117">
                  <c:v>5.8499999999999872</c:v>
                </c:pt>
                <c:pt idx="118">
                  <c:v>5.899999999999987</c:v>
                </c:pt>
                <c:pt idx="119">
                  <c:v>5.9499999999999869</c:v>
                </c:pt>
                <c:pt idx="120">
                  <c:v>5.9999999999999867</c:v>
                </c:pt>
                <c:pt idx="121">
                  <c:v>6.0499999999999865</c:v>
                </c:pt>
                <c:pt idx="122">
                  <c:v>6.0999999999999863</c:v>
                </c:pt>
                <c:pt idx="123">
                  <c:v>6.1499999999999861</c:v>
                </c:pt>
                <c:pt idx="124">
                  <c:v>6.199999999999986</c:v>
                </c:pt>
                <c:pt idx="125">
                  <c:v>6.2499999999999858</c:v>
                </c:pt>
                <c:pt idx="126">
                  <c:v>6.2999999999999856</c:v>
                </c:pt>
                <c:pt idx="127">
                  <c:v>6.3499999999999854</c:v>
                </c:pt>
                <c:pt idx="128">
                  <c:v>6.3999999999999853</c:v>
                </c:pt>
                <c:pt idx="129">
                  <c:v>6.4499999999999851</c:v>
                </c:pt>
                <c:pt idx="130">
                  <c:v>6.4999999999999849</c:v>
                </c:pt>
                <c:pt idx="131">
                  <c:v>6.5499999999999847</c:v>
                </c:pt>
                <c:pt idx="132">
                  <c:v>6.5999999999999845</c:v>
                </c:pt>
                <c:pt idx="133">
                  <c:v>6.6499999999999844</c:v>
                </c:pt>
                <c:pt idx="134">
                  <c:v>6.6999999999999842</c:v>
                </c:pt>
                <c:pt idx="135">
                  <c:v>6.749999999999984</c:v>
                </c:pt>
                <c:pt idx="136">
                  <c:v>6.7999999999999838</c:v>
                </c:pt>
                <c:pt idx="137">
                  <c:v>6.8499999999999837</c:v>
                </c:pt>
                <c:pt idx="138">
                  <c:v>6.8999999999999835</c:v>
                </c:pt>
                <c:pt idx="139">
                  <c:v>6.9499999999999833</c:v>
                </c:pt>
                <c:pt idx="140">
                  <c:v>6.9999999999999831</c:v>
                </c:pt>
                <c:pt idx="141">
                  <c:v>7.0499999999999829</c:v>
                </c:pt>
                <c:pt idx="142">
                  <c:v>7.0999999999999828</c:v>
                </c:pt>
                <c:pt idx="143">
                  <c:v>7.1499999999999826</c:v>
                </c:pt>
                <c:pt idx="144">
                  <c:v>7.1999999999999824</c:v>
                </c:pt>
                <c:pt idx="145">
                  <c:v>7.2499999999999822</c:v>
                </c:pt>
                <c:pt idx="146">
                  <c:v>7.2999999999999821</c:v>
                </c:pt>
                <c:pt idx="147">
                  <c:v>7.3499999999999819</c:v>
                </c:pt>
                <c:pt idx="148">
                  <c:v>7.3999999999999817</c:v>
                </c:pt>
                <c:pt idx="149">
                  <c:v>7.4499999999999815</c:v>
                </c:pt>
                <c:pt idx="150">
                  <c:v>7.4999999999999813</c:v>
                </c:pt>
                <c:pt idx="151">
                  <c:v>7.5499999999999812</c:v>
                </c:pt>
                <c:pt idx="152">
                  <c:v>7.599999999999981</c:v>
                </c:pt>
                <c:pt idx="153">
                  <c:v>7.6499999999999808</c:v>
                </c:pt>
                <c:pt idx="154">
                  <c:v>7.6999999999999806</c:v>
                </c:pt>
                <c:pt idx="155">
                  <c:v>7.7499999999999805</c:v>
                </c:pt>
                <c:pt idx="156">
                  <c:v>7.7999999999999803</c:v>
                </c:pt>
                <c:pt idx="157">
                  <c:v>7.8499999999999801</c:v>
                </c:pt>
                <c:pt idx="158">
                  <c:v>7.8999999999999799</c:v>
                </c:pt>
                <c:pt idx="159">
                  <c:v>7.9499999999999797</c:v>
                </c:pt>
                <c:pt idx="160">
                  <c:v>7.9999999999999796</c:v>
                </c:pt>
                <c:pt idx="161">
                  <c:v>8.0499999999999794</c:v>
                </c:pt>
                <c:pt idx="162">
                  <c:v>8.0999999999999801</c:v>
                </c:pt>
                <c:pt idx="163">
                  <c:v>8.1499999999999808</c:v>
                </c:pt>
                <c:pt idx="164">
                  <c:v>8.1999999999999815</c:v>
                </c:pt>
                <c:pt idx="165">
                  <c:v>8.2499999999999822</c:v>
                </c:pt>
                <c:pt idx="166">
                  <c:v>8.2999999999999829</c:v>
                </c:pt>
                <c:pt idx="167">
                  <c:v>8.3499999999999837</c:v>
                </c:pt>
                <c:pt idx="168">
                  <c:v>8.3999999999999844</c:v>
                </c:pt>
                <c:pt idx="169">
                  <c:v>8.4499999999999851</c:v>
                </c:pt>
                <c:pt idx="170">
                  <c:v>8.4999999999999858</c:v>
                </c:pt>
                <c:pt idx="171">
                  <c:v>8.5499999999999865</c:v>
                </c:pt>
                <c:pt idx="172">
                  <c:v>8.5999999999999872</c:v>
                </c:pt>
                <c:pt idx="173">
                  <c:v>8.6499999999999879</c:v>
                </c:pt>
                <c:pt idx="174">
                  <c:v>8.6999999999999886</c:v>
                </c:pt>
                <c:pt idx="175">
                  <c:v>8.7499999999999893</c:v>
                </c:pt>
                <c:pt idx="176">
                  <c:v>8.7999999999999901</c:v>
                </c:pt>
                <c:pt idx="177">
                  <c:v>8.8499999999999908</c:v>
                </c:pt>
              </c:numCache>
            </c:numRef>
          </c:cat>
          <c:val>
            <c:numRef>
              <c:f>'hasc-20150329-131924-mag-pca.cs'!$A$1:$A$178</c:f>
              <c:numCache>
                <c:formatCode>General</c:formatCode>
                <c:ptCount val="17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0.60411932838509097</c:v>
                </c:pt>
                <c:pt idx="46">
                  <c:v>1.28671710045244</c:v>
                </c:pt>
                <c:pt idx="47">
                  <c:v>2.1334566201862</c:v>
                </c:pt>
                <c:pt idx="48">
                  <c:v>3.0703738364503401</c:v>
                </c:pt>
                <c:pt idx="49">
                  <c:v>4.1368360067550203</c:v>
                </c:pt>
                <c:pt idx="50">
                  <c:v>5.3940481131885001</c:v>
                </c:pt>
                <c:pt idx="51">
                  <c:v>6.7927074865921</c:v>
                </c:pt>
                <c:pt idx="52">
                  <c:v>8.5192722724487293</c:v>
                </c:pt>
                <c:pt idx="53">
                  <c:v>10.5522734197612</c:v>
                </c:pt>
                <c:pt idx="54">
                  <c:v>13.091290992910199</c:v>
                </c:pt>
                <c:pt idx="55">
                  <c:v>16.080234430669201</c:v>
                </c:pt>
                <c:pt idx="56">
                  <c:v>19.6379849941823</c:v>
                </c:pt>
                <c:pt idx="57">
                  <c:v>23.598592920447199</c:v>
                </c:pt>
                <c:pt idx="58">
                  <c:v>28.08593719684</c:v>
                </c:pt>
                <c:pt idx="59">
                  <c:v>32.811024041508702</c:v>
                </c:pt>
                <c:pt idx="60">
                  <c:v>38.155101323856798</c:v>
                </c:pt>
                <c:pt idx="61">
                  <c:v>43.966085147562701</c:v>
                </c:pt>
                <c:pt idx="62">
                  <c:v>50.728080289604797</c:v>
                </c:pt>
                <c:pt idx="63">
                  <c:v>58.682356962646701</c:v>
                </c:pt>
                <c:pt idx="64">
                  <c:v>68.062932703886403</c:v>
                </c:pt>
                <c:pt idx="65">
                  <c:v>79.299712059042406</c:v>
                </c:pt>
                <c:pt idx="66">
                  <c:v>91.813904360412806</c:v>
                </c:pt>
                <c:pt idx="67">
                  <c:v>106.197063198301</c:v>
                </c:pt>
                <c:pt idx="68">
                  <c:v>122.475962049291</c:v>
                </c:pt>
                <c:pt idx="69">
                  <c:v>140.306714787423</c:v>
                </c:pt>
                <c:pt idx="70">
                  <c:v>159.520324288647</c:v>
                </c:pt>
                <c:pt idx="71">
                  <c:v>179.765121043693</c:v>
                </c:pt>
                <c:pt idx="72">
                  <c:v>200.60444564359901</c:v>
                </c:pt>
                <c:pt idx="73">
                  <c:v>221.652022844122</c:v>
                </c:pt>
                <c:pt idx="74">
                  <c:v>242.36120150551099</c:v>
                </c:pt>
                <c:pt idx="75">
                  <c:v>262.58972069126003</c:v>
                </c:pt>
                <c:pt idx="76">
                  <c:v>281.79801673793003</c:v>
                </c:pt>
                <c:pt idx="77">
                  <c:v>299.90891670401999</c:v>
                </c:pt>
                <c:pt idx="78">
                  <c:v>316.62768435650003</c:v>
                </c:pt>
                <c:pt idx="79">
                  <c:v>331.75083770887699</c:v>
                </c:pt>
                <c:pt idx="80">
                  <c:v>345.42901983775897</c:v>
                </c:pt>
                <c:pt idx="81">
                  <c:v>357.061503113463</c:v>
                </c:pt>
                <c:pt idx="82">
                  <c:v>366.98293344072403</c:v>
                </c:pt>
                <c:pt idx="83">
                  <c:v>374.60533852958901</c:v>
                </c:pt>
                <c:pt idx="84">
                  <c:v>379.70181864971499</c:v>
                </c:pt>
                <c:pt idx="85">
                  <c:v>382.17519175221298</c:v>
                </c:pt>
                <c:pt idx="86">
                  <c:v>381.48225901319501</c:v>
                </c:pt>
                <c:pt idx="87">
                  <c:v>377.788814730735</c:v>
                </c:pt>
                <c:pt idx="88">
                  <c:v>370.94332458135801</c:v>
                </c:pt>
                <c:pt idx="89">
                  <c:v>360.89143063008402</c:v>
                </c:pt>
                <c:pt idx="90">
                  <c:v>348.32199614051302</c:v>
                </c:pt>
                <c:pt idx="91">
                  <c:v>333.25483584806</c:v>
                </c:pt>
                <c:pt idx="92">
                  <c:v>316.31285613153898</c:v>
                </c:pt>
                <c:pt idx="93">
                  <c:v>297.94129938605698</c:v>
                </c:pt>
                <c:pt idx="94">
                  <c:v>278.49891721722599</c:v>
                </c:pt>
                <c:pt idx="95">
                  <c:v>258.65992279190903</c:v>
                </c:pt>
                <c:pt idx="96">
                  <c:v>238.360196263163</c:v>
                </c:pt>
                <c:pt idx="97">
                  <c:v>218.35885102669101</c:v>
                </c:pt>
                <c:pt idx="98">
                  <c:v>198.578770216919</c:v>
                </c:pt>
                <c:pt idx="99">
                  <c:v>179.57803417906399</c:v>
                </c:pt>
                <c:pt idx="100">
                  <c:v>159.967536550293</c:v>
                </c:pt>
                <c:pt idx="101">
                  <c:v>141.56426757674299</c:v>
                </c:pt>
                <c:pt idx="102">
                  <c:v>124.58770701869101</c:v>
                </c:pt>
                <c:pt idx="103">
                  <c:v>108.855292867724</c:v>
                </c:pt>
                <c:pt idx="104">
                  <c:v>94.470892636817098</c:v>
                </c:pt>
                <c:pt idx="105">
                  <c:v>81.420135843649106</c:v>
                </c:pt>
                <c:pt idx="106">
                  <c:v>69.566186999911295</c:v>
                </c:pt>
                <c:pt idx="107">
                  <c:v>59.022340383773198</c:v>
                </c:pt>
                <c:pt idx="108">
                  <c:v>49.597473036478704</c:v>
                </c:pt>
                <c:pt idx="109">
                  <c:v>41.377206575898903</c:v>
                </c:pt>
                <c:pt idx="110">
                  <c:v>34.303462156449697</c:v>
                </c:pt>
                <c:pt idx="111">
                  <c:v>28.105226691624399</c:v>
                </c:pt>
                <c:pt idx="112">
                  <c:v>22.892315312548799</c:v>
                </c:pt>
                <c:pt idx="113">
                  <c:v>18.3322861675897</c:v>
                </c:pt>
                <c:pt idx="114">
                  <c:v>14.4658589397628</c:v>
                </c:pt>
                <c:pt idx="115">
                  <c:v>11.1340991222139</c:v>
                </c:pt>
                <c:pt idx="116">
                  <c:v>8.2309137388298197</c:v>
                </c:pt>
                <c:pt idx="117">
                  <c:v>5.7631035086776903</c:v>
                </c:pt>
                <c:pt idx="118">
                  <c:v>3.56720926072094</c:v>
                </c:pt>
                <c:pt idx="119">
                  <c:v>1.67863954088932</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numCache>
            </c:numRef>
          </c:val>
          <c:smooth val="0"/>
        </c:ser>
        <c:ser>
          <c:idx val="1"/>
          <c:order val="1"/>
          <c:tx>
            <c:v>ラベルB</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'hasc-20150329-131924-mag-pca.cs'!$D:$D</c:f>
              <c:numCache>
                <c:formatCode>General</c:formatCode>
                <c:ptCount val="1048576"/>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pt idx="21">
                  <c:v>1.0500000000000003</c:v>
                </c:pt>
                <c:pt idx="22">
                  <c:v>1.1000000000000003</c:v>
                </c:pt>
                <c:pt idx="23">
                  <c:v>1.1500000000000004</c:v>
                </c:pt>
                <c:pt idx="24">
                  <c:v>1.2000000000000004</c:v>
                </c:pt>
                <c:pt idx="25">
                  <c:v>1.2500000000000004</c:v>
                </c:pt>
                <c:pt idx="26">
                  <c:v>1.3000000000000005</c:v>
                </c:pt>
                <c:pt idx="27">
                  <c:v>1.3500000000000005</c:v>
                </c:pt>
                <c:pt idx="28">
                  <c:v>1.4000000000000006</c:v>
                </c:pt>
                <c:pt idx="29">
                  <c:v>1.4500000000000006</c:v>
                </c:pt>
                <c:pt idx="30">
                  <c:v>1.5000000000000007</c:v>
                </c:pt>
                <c:pt idx="31">
                  <c:v>1.5500000000000007</c:v>
                </c:pt>
                <c:pt idx="32">
                  <c:v>1.6000000000000008</c:v>
                </c:pt>
                <c:pt idx="33">
                  <c:v>1.6500000000000008</c:v>
                </c:pt>
                <c:pt idx="34">
                  <c:v>1.7000000000000008</c:v>
                </c:pt>
                <c:pt idx="35">
                  <c:v>1.7500000000000009</c:v>
                </c:pt>
                <c:pt idx="36">
                  <c:v>1.8000000000000009</c:v>
                </c:pt>
                <c:pt idx="37">
                  <c:v>1.850000000000001</c:v>
                </c:pt>
                <c:pt idx="38">
                  <c:v>1.900000000000001</c:v>
                </c:pt>
                <c:pt idx="39">
                  <c:v>1.9500000000000011</c:v>
                </c:pt>
                <c:pt idx="40">
                  <c:v>2.0000000000000009</c:v>
                </c:pt>
                <c:pt idx="41">
                  <c:v>2.0500000000000007</c:v>
                </c:pt>
                <c:pt idx="42">
                  <c:v>2.1000000000000005</c:v>
                </c:pt>
                <c:pt idx="43">
                  <c:v>2.1500000000000004</c:v>
                </c:pt>
                <c:pt idx="44">
                  <c:v>2.2000000000000002</c:v>
                </c:pt>
                <c:pt idx="45">
                  <c:v>2.25</c:v>
                </c:pt>
                <c:pt idx="46">
                  <c:v>2.2999999999999998</c:v>
                </c:pt>
                <c:pt idx="47">
                  <c:v>2.3499999999999996</c:v>
                </c:pt>
                <c:pt idx="48">
                  <c:v>2.3999999999999995</c:v>
                </c:pt>
                <c:pt idx="49">
                  <c:v>2.4499999999999993</c:v>
                </c:pt>
                <c:pt idx="50">
                  <c:v>2.4999999999999991</c:v>
                </c:pt>
                <c:pt idx="51">
                  <c:v>2.5499999999999989</c:v>
                </c:pt>
                <c:pt idx="52">
                  <c:v>2.5999999999999988</c:v>
                </c:pt>
                <c:pt idx="53">
                  <c:v>2.6499999999999986</c:v>
                </c:pt>
                <c:pt idx="54">
                  <c:v>2.6999999999999984</c:v>
                </c:pt>
                <c:pt idx="55">
                  <c:v>2.7499999999999982</c:v>
                </c:pt>
                <c:pt idx="56">
                  <c:v>2.799999999999998</c:v>
                </c:pt>
                <c:pt idx="57">
                  <c:v>2.8499999999999979</c:v>
                </c:pt>
                <c:pt idx="58">
                  <c:v>2.8999999999999977</c:v>
                </c:pt>
                <c:pt idx="59">
                  <c:v>2.9499999999999975</c:v>
                </c:pt>
                <c:pt idx="60">
                  <c:v>2.9999999999999973</c:v>
                </c:pt>
                <c:pt idx="61">
                  <c:v>3.0499999999999972</c:v>
                </c:pt>
                <c:pt idx="62">
                  <c:v>3.099999999999997</c:v>
                </c:pt>
                <c:pt idx="63">
                  <c:v>3.1499999999999968</c:v>
                </c:pt>
                <c:pt idx="64">
                  <c:v>3.1999999999999966</c:v>
                </c:pt>
                <c:pt idx="65">
                  <c:v>3.2499999999999964</c:v>
                </c:pt>
                <c:pt idx="66">
                  <c:v>3.2999999999999963</c:v>
                </c:pt>
                <c:pt idx="67">
                  <c:v>3.3499999999999961</c:v>
                </c:pt>
                <c:pt idx="68">
                  <c:v>3.3999999999999959</c:v>
                </c:pt>
                <c:pt idx="69">
                  <c:v>3.4499999999999957</c:v>
                </c:pt>
                <c:pt idx="70">
                  <c:v>3.4999999999999956</c:v>
                </c:pt>
                <c:pt idx="71">
                  <c:v>3.5499999999999954</c:v>
                </c:pt>
                <c:pt idx="72">
                  <c:v>3.5999999999999952</c:v>
                </c:pt>
                <c:pt idx="73">
                  <c:v>3.649999999999995</c:v>
                </c:pt>
                <c:pt idx="74">
                  <c:v>3.6999999999999948</c:v>
                </c:pt>
                <c:pt idx="75">
                  <c:v>3.7499999999999947</c:v>
                </c:pt>
                <c:pt idx="76">
                  <c:v>3.7999999999999945</c:v>
                </c:pt>
                <c:pt idx="77">
                  <c:v>3.8499999999999943</c:v>
                </c:pt>
                <c:pt idx="78">
                  <c:v>3.8999999999999941</c:v>
                </c:pt>
                <c:pt idx="79">
                  <c:v>3.949999999999994</c:v>
                </c:pt>
                <c:pt idx="80">
                  <c:v>3.9999999999999938</c:v>
                </c:pt>
                <c:pt idx="81">
                  <c:v>4.0499999999999936</c:v>
                </c:pt>
                <c:pt idx="82">
                  <c:v>4.0999999999999934</c:v>
                </c:pt>
                <c:pt idx="83">
                  <c:v>4.1499999999999932</c:v>
                </c:pt>
                <c:pt idx="84">
                  <c:v>4.1999999999999931</c:v>
                </c:pt>
                <c:pt idx="85">
                  <c:v>4.2499999999999929</c:v>
                </c:pt>
                <c:pt idx="86">
                  <c:v>4.2999999999999927</c:v>
                </c:pt>
                <c:pt idx="87">
                  <c:v>4.3499999999999925</c:v>
                </c:pt>
                <c:pt idx="88">
                  <c:v>4.3999999999999924</c:v>
                </c:pt>
                <c:pt idx="89">
                  <c:v>4.4499999999999922</c:v>
                </c:pt>
                <c:pt idx="90">
                  <c:v>4.499999999999992</c:v>
                </c:pt>
                <c:pt idx="91">
                  <c:v>4.5499999999999918</c:v>
                </c:pt>
                <c:pt idx="92">
                  <c:v>4.5999999999999917</c:v>
                </c:pt>
                <c:pt idx="93">
                  <c:v>4.6499999999999915</c:v>
                </c:pt>
                <c:pt idx="94">
                  <c:v>4.6999999999999913</c:v>
                </c:pt>
                <c:pt idx="95">
                  <c:v>4.7499999999999911</c:v>
                </c:pt>
                <c:pt idx="96">
                  <c:v>4.7999999999999909</c:v>
                </c:pt>
                <c:pt idx="97">
                  <c:v>4.8499999999999908</c:v>
                </c:pt>
                <c:pt idx="98">
                  <c:v>4.8999999999999906</c:v>
                </c:pt>
                <c:pt idx="99">
                  <c:v>4.9499999999999904</c:v>
                </c:pt>
                <c:pt idx="100">
                  <c:v>4.9999999999999902</c:v>
                </c:pt>
                <c:pt idx="101">
                  <c:v>5.0499999999999901</c:v>
                </c:pt>
                <c:pt idx="102">
                  <c:v>5.0999999999999899</c:v>
                </c:pt>
                <c:pt idx="103">
                  <c:v>5.1499999999999897</c:v>
                </c:pt>
                <c:pt idx="104">
                  <c:v>5.1999999999999895</c:v>
                </c:pt>
                <c:pt idx="105">
                  <c:v>5.2499999999999893</c:v>
                </c:pt>
                <c:pt idx="106">
                  <c:v>5.2999999999999892</c:v>
                </c:pt>
                <c:pt idx="107">
                  <c:v>5.349999999999989</c:v>
                </c:pt>
                <c:pt idx="108">
                  <c:v>5.3999999999999888</c:v>
                </c:pt>
                <c:pt idx="109">
                  <c:v>5.4499999999999886</c:v>
                </c:pt>
                <c:pt idx="110">
                  <c:v>5.4999999999999885</c:v>
                </c:pt>
                <c:pt idx="111">
                  <c:v>5.5499999999999883</c:v>
                </c:pt>
                <c:pt idx="112">
                  <c:v>5.5999999999999881</c:v>
                </c:pt>
                <c:pt idx="113">
                  <c:v>5.6499999999999879</c:v>
                </c:pt>
                <c:pt idx="114">
                  <c:v>5.6999999999999877</c:v>
                </c:pt>
                <c:pt idx="115">
                  <c:v>5.7499999999999876</c:v>
                </c:pt>
                <c:pt idx="116">
                  <c:v>5.7999999999999874</c:v>
                </c:pt>
                <c:pt idx="117">
                  <c:v>5.8499999999999872</c:v>
                </c:pt>
                <c:pt idx="118">
                  <c:v>5.899999999999987</c:v>
                </c:pt>
                <c:pt idx="119">
                  <c:v>5.9499999999999869</c:v>
                </c:pt>
                <c:pt idx="120">
                  <c:v>5.9999999999999867</c:v>
                </c:pt>
                <c:pt idx="121">
                  <c:v>6.0499999999999865</c:v>
                </c:pt>
                <c:pt idx="122">
                  <c:v>6.0999999999999863</c:v>
                </c:pt>
                <c:pt idx="123">
                  <c:v>6.1499999999999861</c:v>
                </c:pt>
                <c:pt idx="124">
                  <c:v>6.199999999999986</c:v>
                </c:pt>
                <c:pt idx="125">
                  <c:v>6.2499999999999858</c:v>
                </c:pt>
                <c:pt idx="126">
                  <c:v>6.2999999999999856</c:v>
                </c:pt>
                <c:pt idx="127">
                  <c:v>6.3499999999999854</c:v>
                </c:pt>
                <c:pt idx="128">
                  <c:v>6.3999999999999853</c:v>
                </c:pt>
                <c:pt idx="129">
                  <c:v>6.4499999999999851</c:v>
                </c:pt>
                <c:pt idx="130">
                  <c:v>6.4999999999999849</c:v>
                </c:pt>
                <c:pt idx="131">
                  <c:v>6.5499999999999847</c:v>
                </c:pt>
                <c:pt idx="132">
                  <c:v>6.5999999999999845</c:v>
                </c:pt>
                <c:pt idx="133">
                  <c:v>6.6499999999999844</c:v>
                </c:pt>
                <c:pt idx="134">
                  <c:v>6.6999999999999842</c:v>
                </c:pt>
                <c:pt idx="135">
                  <c:v>6.749999999999984</c:v>
                </c:pt>
                <c:pt idx="136">
                  <c:v>6.7999999999999838</c:v>
                </c:pt>
                <c:pt idx="137">
                  <c:v>6.8499999999999837</c:v>
                </c:pt>
                <c:pt idx="138">
                  <c:v>6.8999999999999835</c:v>
                </c:pt>
                <c:pt idx="139">
                  <c:v>6.9499999999999833</c:v>
                </c:pt>
                <c:pt idx="140">
                  <c:v>6.9999999999999831</c:v>
                </c:pt>
                <c:pt idx="141">
                  <c:v>7.0499999999999829</c:v>
                </c:pt>
                <c:pt idx="142">
                  <c:v>7.0999999999999828</c:v>
                </c:pt>
                <c:pt idx="143">
                  <c:v>7.1499999999999826</c:v>
                </c:pt>
                <c:pt idx="144">
                  <c:v>7.1999999999999824</c:v>
                </c:pt>
                <c:pt idx="145">
                  <c:v>7.2499999999999822</c:v>
                </c:pt>
                <c:pt idx="146">
                  <c:v>7.2999999999999821</c:v>
                </c:pt>
                <c:pt idx="147">
                  <c:v>7.3499999999999819</c:v>
                </c:pt>
                <c:pt idx="148">
                  <c:v>7.3999999999999817</c:v>
                </c:pt>
                <c:pt idx="149">
                  <c:v>7.4499999999999815</c:v>
                </c:pt>
                <c:pt idx="150">
                  <c:v>7.4999999999999813</c:v>
                </c:pt>
                <c:pt idx="151">
                  <c:v>7.5499999999999812</c:v>
                </c:pt>
                <c:pt idx="152">
                  <c:v>7.599999999999981</c:v>
                </c:pt>
                <c:pt idx="153">
                  <c:v>7.6499999999999808</c:v>
                </c:pt>
                <c:pt idx="154">
                  <c:v>7.6999999999999806</c:v>
                </c:pt>
                <c:pt idx="155">
                  <c:v>7.7499999999999805</c:v>
                </c:pt>
                <c:pt idx="156">
                  <c:v>7.7999999999999803</c:v>
                </c:pt>
                <c:pt idx="157">
                  <c:v>7.8499999999999801</c:v>
                </c:pt>
                <c:pt idx="158">
                  <c:v>7.8999999999999799</c:v>
                </c:pt>
                <c:pt idx="159">
                  <c:v>7.9499999999999797</c:v>
                </c:pt>
                <c:pt idx="160">
                  <c:v>7.9999999999999796</c:v>
                </c:pt>
                <c:pt idx="161">
                  <c:v>8.0499999999999794</c:v>
                </c:pt>
                <c:pt idx="162">
                  <c:v>8.0999999999999801</c:v>
                </c:pt>
                <c:pt idx="163">
                  <c:v>8.1499999999999808</c:v>
                </c:pt>
                <c:pt idx="164">
                  <c:v>8.1999999999999815</c:v>
                </c:pt>
                <c:pt idx="165">
                  <c:v>8.2499999999999822</c:v>
                </c:pt>
                <c:pt idx="166">
                  <c:v>8.2999999999999829</c:v>
                </c:pt>
                <c:pt idx="167">
                  <c:v>8.3499999999999837</c:v>
                </c:pt>
                <c:pt idx="168">
                  <c:v>8.3999999999999844</c:v>
                </c:pt>
                <c:pt idx="169">
                  <c:v>8.4499999999999851</c:v>
                </c:pt>
                <c:pt idx="170">
                  <c:v>8.4999999999999858</c:v>
                </c:pt>
                <c:pt idx="171">
                  <c:v>8.5499999999999865</c:v>
                </c:pt>
                <c:pt idx="172">
                  <c:v>8.5999999999999872</c:v>
                </c:pt>
                <c:pt idx="173">
                  <c:v>8.6499999999999879</c:v>
                </c:pt>
                <c:pt idx="174">
                  <c:v>8.6999999999999886</c:v>
                </c:pt>
                <c:pt idx="175">
                  <c:v>8.7499999999999893</c:v>
                </c:pt>
                <c:pt idx="176">
                  <c:v>8.7999999999999901</c:v>
                </c:pt>
                <c:pt idx="177">
                  <c:v>8.8499999999999908</c:v>
                </c:pt>
              </c:numCache>
            </c:numRef>
          </c:cat>
          <c:val>
            <c:numRef>
              <c:f>'hasc-20150329-131924-mag-pca.cs'!$B$1:$B$178</c:f>
              <c:numCache>
                <c:formatCode>General</c:formatCode>
                <c:ptCount val="17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1.12770134259051</c:v>
                </c:pt>
                <c:pt idx="46">
                  <c:v>2.4328496409030702</c:v>
                </c:pt>
                <c:pt idx="47">
                  <c:v>3.8889334850979602</c:v>
                </c:pt>
                <c:pt idx="48">
                  <c:v>5.4198521319713002</c:v>
                </c:pt>
                <c:pt idx="49">
                  <c:v>7.0200794296244897</c:v>
                </c:pt>
                <c:pt idx="50">
                  <c:v>8.7659757974885206</c:v>
                </c:pt>
                <c:pt idx="51">
                  <c:v>10.7418065594917</c:v>
                </c:pt>
                <c:pt idx="52">
                  <c:v>13.331573712534</c:v>
                </c:pt>
                <c:pt idx="53">
                  <c:v>16.782912863232902</c:v>
                </c:pt>
                <c:pt idx="54">
                  <c:v>21.193339662652701</c:v>
                </c:pt>
                <c:pt idx="55">
                  <c:v>26.743027695181201</c:v>
                </c:pt>
                <c:pt idx="56">
                  <c:v>33.4250084441613</c:v>
                </c:pt>
                <c:pt idx="57">
                  <c:v>41.071626887575903</c:v>
                </c:pt>
                <c:pt idx="58">
                  <c:v>49.577390728374901</c:v>
                </c:pt>
                <c:pt idx="59">
                  <c:v>58.721226793619898</c:v>
                </c:pt>
                <c:pt idx="60">
                  <c:v>68.054381642756994</c:v>
                </c:pt>
                <c:pt idx="61">
                  <c:v>77.514373950979703</c:v>
                </c:pt>
                <c:pt idx="62">
                  <c:v>86.777471997639694</c:v>
                </c:pt>
                <c:pt idx="63">
                  <c:v>96.0452817910204</c:v>
                </c:pt>
                <c:pt idx="64">
                  <c:v>105.438731483928</c:v>
                </c:pt>
                <c:pt idx="65">
                  <c:v>115.45112843224901</c:v>
                </c:pt>
                <c:pt idx="66">
                  <c:v>124.864655670277</c:v>
                </c:pt>
                <c:pt idx="67">
                  <c:v>134.88671892004101</c:v>
                </c:pt>
                <c:pt idx="68">
                  <c:v>144.97554342801999</c:v>
                </c:pt>
                <c:pt idx="69">
                  <c:v>154.944038313211</c:v>
                </c:pt>
                <c:pt idx="70">
                  <c:v>164.3241477123</c:v>
                </c:pt>
                <c:pt idx="71">
                  <c:v>172.82328615515601</c:v>
                </c:pt>
                <c:pt idx="72">
                  <c:v>180.17854124210399</c:v>
                </c:pt>
                <c:pt idx="73">
                  <c:v>186.172815347767</c:v>
                </c:pt>
                <c:pt idx="74">
                  <c:v>190.94133633174999</c:v>
                </c:pt>
                <c:pt idx="75">
                  <c:v>194.42022898603099</c:v>
                </c:pt>
                <c:pt idx="76">
                  <c:v>196.624445050367</c:v>
                </c:pt>
                <c:pt idx="77">
                  <c:v>197.19605036766501</c:v>
                </c:pt>
                <c:pt idx="78">
                  <c:v>196.08496849705799</c:v>
                </c:pt>
                <c:pt idx="79">
                  <c:v>193.196377006505</c:v>
                </c:pt>
                <c:pt idx="80">
                  <c:v>188.66079787868</c:v>
                </c:pt>
                <c:pt idx="81">
                  <c:v>183.04627197860299</c:v>
                </c:pt>
                <c:pt idx="82">
                  <c:v>176.84399463849101</c:v>
                </c:pt>
                <c:pt idx="83">
                  <c:v>170.69485594417699</c:v>
                </c:pt>
                <c:pt idx="84">
                  <c:v>164.35120763526601</c:v>
                </c:pt>
                <c:pt idx="85">
                  <c:v>157.94462447571499</c:v>
                </c:pt>
                <c:pt idx="86">
                  <c:v>150.60469627580699</c:v>
                </c:pt>
                <c:pt idx="87">
                  <c:v>142.53969989731499</c:v>
                </c:pt>
                <c:pt idx="88">
                  <c:v>133.348674621893</c:v>
                </c:pt>
                <c:pt idx="89">
                  <c:v>123.81419223955901</c:v>
                </c:pt>
                <c:pt idx="90">
                  <c:v>114.079310433614</c:v>
                </c:pt>
                <c:pt idx="91">
                  <c:v>104.803864177535</c:v>
                </c:pt>
                <c:pt idx="92">
                  <c:v>96.094294963265199</c:v>
                </c:pt>
                <c:pt idx="93">
                  <c:v>88.2038658759855</c:v>
                </c:pt>
                <c:pt idx="94">
                  <c:v>80.982860755404303</c:v>
                </c:pt>
                <c:pt idx="95">
                  <c:v>74.044144127393096</c:v>
                </c:pt>
                <c:pt idx="96">
                  <c:v>67.379583764302097</c:v>
                </c:pt>
                <c:pt idx="97">
                  <c:v>60.710494869238303</c:v>
                </c:pt>
                <c:pt idx="98">
                  <c:v>54.465233599629599</c:v>
                </c:pt>
                <c:pt idx="99">
                  <c:v>48.765722802804703</c:v>
                </c:pt>
                <c:pt idx="100">
                  <c:v>43.148550452558702</c:v>
                </c:pt>
                <c:pt idx="101">
                  <c:v>38.540293515139602</c:v>
                </c:pt>
                <c:pt idx="102">
                  <c:v>34.821664566078702</c:v>
                </c:pt>
                <c:pt idx="103">
                  <c:v>31.5639495979682</c:v>
                </c:pt>
                <c:pt idx="104">
                  <c:v>28.449990245622001</c:v>
                </c:pt>
                <c:pt idx="105">
                  <c:v>25.525828761152798</c:v>
                </c:pt>
                <c:pt idx="106">
                  <c:v>22.538962227795501</c:v>
                </c:pt>
                <c:pt idx="107">
                  <c:v>19.866493479383401</c:v>
                </c:pt>
                <c:pt idx="108">
                  <c:v>17.390261277256599</c:v>
                </c:pt>
                <c:pt idx="109">
                  <c:v>15.254075004602299</c:v>
                </c:pt>
                <c:pt idx="110">
                  <c:v>13.2436490347615</c:v>
                </c:pt>
                <c:pt idx="111">
                  <c:v>11.4791173086419</c:v>
                </c:pt>
                <c:pt idx="112">
                  <c:v>9.7742268679791007</c:v>
                </c:pt>
                <c:pt idx="113">
                  <c:v>8.2387612715290306</c:v>
                </c:pt>
                <c:pt idx="114">
                  <c:v>6.7981045098581703</c:v>
                </c:pt>
                <c:pt idx="115">
                  <c:v>5.4350683717333403</c:v>
                </c:pt>
                <c:pt idx="116">
                  <c:v>4.1539248650632503</c:v>
                </c:pt>
                <c:pt idx="117">
                  <c:v>2.9291657744533102</c:v>
                </c:pt>
                <c:pt idx="118">
                  <c:v>1.8443505726524001</c:v>
                </c:pt>
                <c:pt idx="119">
                  <c:v>0.83602577598274597</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numCache>
            </c:numRef>
          </c:val>
          <c:smooth val="0"/>
        </c:ser>
        <c:dLbls>
          <c:showLegendKey val="0"/>
          <c:showVal val="0"/>
          <c:showCatName val="0"/>
          <c:showSerName val="0"/>
          <c:showPercent val="0"/>
          <c:showBubbleSize val="0"/>
        </c:dLbls>
        <c:marker val="1"/>
        <c:smooth val="0"/>
        <c:axId val="689904024"/>
        <c:axId val="494099856"/>
      </c:lineChart>
      <c:catAx>
        <c:axId val="689904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94099856"/>
        <c:crosses val="autoZero"/>
        <c:auto val="1"/>
        <c:lblAlgn val="ctr"/>
        <c:lblOffset val="100"/>
        <c:tickLblSkip val="10"/>
        <c:tickMarkSkip val="1"/>
        <c:noMultiLvlLbl val="0"/>
      </c:catAx>
      <c:valAx>
        <c:axId val="494099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899040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225719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433963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155340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marL="228600" indent="-228600">
              <a:buClr>
                <a:schemeClr val="accent1"/>
              </a:buClr>
              <a:buFont typeface="Wingdings" panose="05000000000000000000" pitchFamily="2" charset="2"/>
              <a:buChar char="n"/>
              <a:defRPr/>
            </a:lvl1pPr>
            <a:lvl2pPr marL="685800" indent="-228600">
              <a:buClr>
                <a:schemeClr val="accent1">
                  <a:lumMod val="50000"/>
                </a:schemeClr>
              </a:buClr>
              <a:buFont typeface="Wingdings" panose="05000000000000000000" pitchFamily="2" charset="2"/>
              <a:buChar char="n"/>
              <a:defRPr/>
            </a:lvl2pPr>
            <a:lvl3pPr marL="1143000" indent="-228600">
              <a:buClr>
                <a:schemeClr val="accent1"/>
              </a:buClr>
              <a:buFont typeface="Wingdings" panose="05000000000000000000" pitchFamily="2" charset="2"/>
              <a:buChar char="p"/>
              <a:defRPr/>
            </a:lvl3pPr>
            <a:lvl4pPr marL="1600200" indent="-228600">
              <a:buClr>
                <a:schemeClr val="accent1">
                  <a:lumMod val="50000"/>
                </a:schemeClr>
              </a:buClr>
              <a:buFont typeface="Wingdings" panose="05000000000000000000" pitchFamily="2" charset="2"/>
              <a:buChar char="p"/>
              <a:defRPr/>
            </a:lvl4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16162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820363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4256487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1799921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1320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1611199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279249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F3AF3C-B80F-4EF1-965B-CF1E5C99B714}" type="datetimeFigureOut">
              <a:rPr kumimoji="1" lang="ja-JP" altLang="en-US" smtClean="0"/>
              <a:t>2015/4/17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169267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3AF3C-B80F-4EF1-965B-CF1E5C99B714}" type="datetimeFigureOut">
              <a:rPr kumimoji="1" lang="ja-JP" altLang="en-US" smtClean="0"/>
              <a:t>2015/4/17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20055435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位置情報を使ったサービスの増加</a:t>
            </a:r>
            <a:endParaRPr kumimoji="1" lang="en-US" altLang="ja-JP" dirty="0" smtClean="0"/>
          </a:p>
          <a:p>
            <a:pPr lvl="1"/>
            <a:r>
              <a:rPr kumimoji="1" lang="ja-JP" altLang="en-US" dirty="0" smtClean="0"/>
              <a:t>ライフログ</a:t>
            </a:r>
            <a:endParaRPr kumimoji="1" lang="en-US" altLang="ja-JP" dirty="0" smtClean="0"/>
          </a:p>
          <a:p>
            <a:pPr lvl="1"/>
            <a:r>
              <a:rPr lang="ja-JP" altLang="en-US" dirty="0" smtClean="0"/>
              <a:t>ナビゲーション　等</a:t>
            </a:r>
            <a:endParaRPr lang="en-US" altLang="ja-JP" dirty="0" smtClean="0"/>
          </a:p>
          <a:p>
            <a:pPr lvl="1"/>
            <a:endParaRPr kumimoji="1" lang="en-US" altLang="ja-JP" dirty="0"/>
          </a:p>
          <a:p>
            <a:pPr marL="0" indent="0">
              <a:buNone/>
            </a:pPr>
            <a:r>
              <a:rPr kumimoji="1" lang="ja-JP" altLang="en-US" dirty="0" smtClean="0">
                <a:solidFill>
                  <a:srgbClr val="FF0000"/>
                </a:solidFill>
              </a:rPr>
              <a:t>位置情報の重要性が増加</a:t>
            </a:r>
            <a:endParaRPr kumimoji="1" lang="en-US" altLang="ja-JP" dirty="0" smtClean="0">
              <a:solidFill>
                <a:srgbClr val="FF0000"/>
              </a:solidFill>
            </a:endParaRPr>
          </a:p>
          <a:p>
            <a:r>
              <a:rPr lang="ja-JP" altLang="en-US" dirty="0" smtClean="0"/>
              <a:t>通過イベント</a:t>
            </a:r>
            <a:endParaRPr lang="en-US" altLang="ja-JP" dirty="0" smtClean="0"/>
          </a:p>
          <a:p>
            <a:pPr lvl="1"/>
            <a:r>
              <a:rPr kumimoji="1" lang="ja-JP" altLang="en-US" dirty="0" smtClean="0"/>
              <a:t>ある</a:t>
            </a:r>
            <a:r>
              <a:rPr kumimoji="1" lang="ja-JP" altLang="en-US" dirty="0"/>
              <a:t>地点</a:t>
            </a:r>
            <a:r>
              <a:rPr kumimoji="1" lang="ja-JP" altLang="en-US" dirty="0" smtClean="0"/>
              <a:t>の通過と通過方向を取得</a:t>
            </a:r>
            <a:endParaRPr kumimoji="1" lang="en-US" altLang="ja-JP" dirty="0" smtClean="0"/>
          </a:p>
          <a:p>
            <a:pPr lvl="1"/>
            <a:r>
              <a:rPr lang="ja-JP" altLang="en-US" dirty="0" smtClean="0"/>
              <a:t>移動経路推定や位置推定誤差の修正に利用可能</a:t>
            </a:r>
            <a:endParaRPr lang="en-US" altLang="ja-JP" dirty="0" smtClean="0"/>
          </a:p>
          <a:p>
            <a:pPr lvl="1"/>
            <a:endParaRPr kumimoji="1" lang="ja-JP" altLang="en-US" dirty="0"/>
          </a:p>
        </p:txBody>
      </p:sp>
      <p:grpSp>
        <p:nvGrpSpPr>
          <p:cNvPr id="77" name="グループ化 76"/>
          <p:cNvGrpSpPr/>
          <p:nvPr/>
        </p:nvGrpSpPr>
        <p:grpSpPr>
          <a:xfrm>
            <a:off x="5481038" y="1503653"/>
            <a:ext cx="4565283" cy="3432654"/>
            <a:chOff x="6850490" y="2788708"/>
            <a:chExt cx="4565283" cy="3432653"/>
          </a:xfrm>
        </p:grpSpPr>
        <p:sp>
          <p:nvSpPr>
            <p:cNvPr id="55" name="正方形/長方形 54"/>
            <p:cNvSpPr/>
            <p:nvPr/>
          </p:nvSpPr>
          <p:spPr>
            <a:xfrm rot="5400000">
              <a:off x="7942178" y="4443194"/>
              <a:ext cx="630121" cy="2318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sp>
          <p:nvSpPr>
            <p:cNvPr id="54" name="正方形/長方形 53"/>
            <p:cNvSpPr/>
            <p:nvPr/>
          </p:nvSpPr>
          <p:spPr>
            <a:xfrm>
              <a:off x="10228502" y="4891276"/>
              <a:ext cx="676154" cy="2216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sp>
          <p:nvSpPr>
            <p:cNvPr id="33" name="正方形/長方形 32"/>
            <p:cNvSpPr/>
            <p:nvPr/>
          </p:nvSpPr>
          <p:spPr>
            <a:xfrm>
              <a:off x="10956690" y="3181081"/>
              <a:ext cx="459083" cy="2653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2" name="正方形/長方形 31"/>
            <p:cNvSpPr/>
            <p:nvPr/>
          </p:nvSpPr>
          <p:spPr>
            <a:xfrm>
              <a:off x="6850490" y="3168203"/>
              <a:ext cx="459083" cy="2653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1" name="正方形/長方形 30"/>
            <p:cNvSpPr/>
            <p:nvPr/>
          </p:nvSpPr>
          <p:spPr>
            <a:xfrm>
              <a:off x="7244368" y="4881094"/>
              <a:ext cx="1427147" cy="9401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0" name="正方形/長方形 29"/>
            <p:cNvSpPr/>
            <p:nvPr/>
          </p:nvSpPr>
          <p:spPr>
            <a:xfrm>
              <a:off x="9310083" y="4845153"/>
              <a:ext cx="883013" cy="9401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29" name="正方形/長方形 28"/>
            <p:cNvSpPr/>
            <p:nvPr/>
          </p:nvSpPr>
          <p:spPr>
            <a:xfrm>
              <a:off x="9346038" y="3181081"/>
              <a:ext cx="847058" cy="10505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28" name="正方形/長方形 27"/>
            <p:cNvSpPr/>
            <p:nvPr/>
          </p:nvSpPr>
          <p:spPr>
            <a:xfrm>
              <a:off x="7841087" y="3181082"/>
              <a:ext cx="847058" cy="10947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cxnSp>
          <p:nvCxnSpPr>
            <p:cNvPr id="9" name="直線コネクタ 8"/>
            <p:cNvCxnSpPr/>
            <p:nvPr/>
          </p:nvCxnSpPr>
          <p:spPr>
            <a:xfrm flipH="1">
              <a:off x="7289442" y="3181082"/>
              <a:ext cx="12880" cy="1687132"/>
            </a:xfrm>
            <a:prstGeom prst="line">
              <a:avLst/>
            </a:prstGeom>
            <a:ln w="76200"/>
          </p:spPr>
          <p:style>
            <a:lnRef idx="3">
              <a:schemeClr val="dk1"/>
            </a:lnRef>
            <a:fillRef idx="0">
              <a:schemeClr val="dk1"/>
            </a:fillRef>
            <a:effectRef idx="2">
              <a:schemeClr val="dk1"/>
            </a:effectRef>
            <a:fontRef idx="minor">
              <a:schemeClr val="tx1"/>
            </a:fontRef>
          </p:style>
        </p:cxnSp>
        <p:cxnSp>
          <p:nvCxnSpPr>
            <p:cNvPr id="10" name="直線コネクタ 9"/>
            <p:cNvCxnSpPr/>
            <p:nvPr/>
          </p:nvCxnSpPr>
          <p:spPr>
            <a:xfrm flipH="1">
              <a:off x="7828208" y="3181082"/>
              <a:ext cx="1" cy="1094705"/>
            </a:xfrm>
            <a:prstGeom prst="line">
              <a:avLst/>
            </a:prstGeom>
            <a:ln w="76200"/>
          </p:spPr>
          <p:style>
            <a:lnRef idx="3">
              <a:schemeClr val="dk1"/>
            </a:lnRef>
            <a:fillRef idx="0">
              <a:schemeClr val="dk1"/>
            </a:fillRef>
            <a:effectRef idx="2">
              <a:schemeClr val="dk1"/>
            </a:effectRef>
            <a:fontRef idx="minor">
              <a:schemeClr val="tx1"/>
            </a:fontRef>
          </p:style>
        </p:cxnSp>
        <p:cxnSp>
          <p:nvCxnSpPr>
            <p:cNvPr id="13" name="直線コネクタ 12"/>
            <p:cNvCxnSpPr/>
            <p:nvPr/>
          </p:nvCxnSpPr>
          <p:spPr>
            <a:xfrm flipH="1">
              <a:off x="8718998" y="3181081"/>
              <a:ext cx="1" cy="1134000"/>
            </a:xfrm>
            <a:prstGeom prst="line">
              <a:avLst/>
            </a:prstGeom>
            <a:ln w="76200"/>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H="1">
              <a:off x="9321621" y="3181081"/>
              <a:ext cx="12879" cy="1134000"/>
            </a:xfrm>
            <a:prstGeom prst="line">
              <a:avLst/>
            </a:prstGeom>
            <a:ln w="76200"/>
          </p:spPr>
          <p:style>
            <a:lnRef idx="3">
              <a:schemeClr val="dk1"/>
            </a:lnRef>
            <a:fillRef idx="0">
              <a:schemeClr val="dk1"/>
            </a:fillRef>
            <a:effectRef idx="2">
              <a:schemeClr val="dk1"/>
            </a:effectRef>
            <a:fontRef idx="minor">
              <a:schemeClr val="tx1"/>
            </a:fontRef>
          </p:style>
        </p:cxnSp>
        <p:cxnSp>
          <p:nvCxnSpPr>
            <p:cNvPr id="16" name="直線コネクタ 15"/>
            <p:cNvCxnSpPr/>
            <p:nvPr/>
          </p:nvCxnSpPr>
          <p:spPr>
            <a:xfrm flipH="1">
              <a:off x="10921285" y="3181082"/>
              <a:ext cx="38637" cy="2665926"/>
            </a:xfrm>
            <a:prstGeom prst="line">
              <a:avLst/>
            </a:prstGeom>
            <a:ln w="76200"/>
          </p:spPr>
          <p:style>
            <a:lnRef idx="3">
              <a:schemeClr val="dk1"/>
            </a:lnRef>
            <a:fillRef idx="0">
              <a:schemeClr val="dk1"/>
            </a:fillRef>
            <a:effectRef idx="2">
              <a:schemeClr val="dk1"/>
            </a:effectRef>
            <a:fontRef idx="minor">
              <a:schemeClr val="tx1"/>
            </a:fontRef>
          </p:style>
        </p:cxnSp>
        <p:cxnSp>
          <p:nvCxnSpPr>
            <p:cNvPr id="19" name="直線コネクタ 18"/>
            <p:cNvCxnSpPr/>
            <p:nvPr/>
          </p:nvCxnSpPr>
          <p:spPr>
            <a:xfrm flipH="1">
              <a:off x="7244368" y="4868214"/>
              <a:ext cx="1474630" cy="1"/>
            </a:xfrm>
            <a:prstGeom prst="line">
              <a:avLst/>
            </a:prstGeom>
            <a:ln w="76200"/>
          </p:spPr>
          <p:style>
            <a:lnRef idx="3">
              <a:schemeClr val="dk1"/>
            </a:lnRef>
            <a:fillRef idx="0">
              <a:schemeClr val="dk1"/>
            </a:fillRef>
            <a:effectRef idx="2">
              <a:schemeClr val="dk1"/>
            </a:effectRef>
            <a:fontRef idx="minor">
              <a:schemeClr val="tx1"/>
            </a:fontRef>
          </p:style>
        </p:cxnSp>
        <p:cxnSp>
          <p:nvCxnSpPr>
            <p:cNvPr id="20" name="直線コネクタ 19"/>
            <p:cNvCxnSpPr/>
            <p:nvPr/>
          </p:nvCxnSpPr>
          <p:spPr>
            <a:xfrm flipH="1">
              <a:off x="8675266" y="4868214"/>
              <a:ext cx="12879" cy="953037"/>
            </a:xfrm>
            <a:prstGeom prst="line">
              <a:avLst/>
            </a:prstGeom>
            <a:ln w="76200"/>
          </p:spPr>
          <p:style>
            <a:lnRef idx="3">
              <a:schemeClr val="dk1"/>
            </a:lnRef>
            <a:fillRef idx="0">
              <a:schemeClr val="dk1"/>
            </a:fillRef>
            <a:effectRef idx="2">
              <a:schemeClr val="dk1"/>
            </a:effectRef>
            <a:fontRef idx="minor">
              <a:schemeClr val="tx1"/>
            </a:fontRef>
          </p:style>
        </p:cxnSp>
        <p:cxnSp>
          <p:nvCxnSpPr>
            <p:cNvPr id="21" name="直線コネクタ 20"/>
            <p:cNvCxnSpPr/>
            <p:nvPr/>
          </p:nvCxnSpPr>
          <p:spPr>
            <a:xfrm flipH="1">
              <a:off x="9290768" y="4868214"/>
              <a:ext cx="12879" cy="953037"/>
            </a:xfrm>
            <a:prstGeom prst="line">
              <a:avLst/>
            </a:prstGeom>
            <a:ln w="76200"/>
          </p:spPr>
          <p:style>
            <a:lnRef idx="3">
              <a:schemeClr val="dk1"/>
            </a:lnRef>
            <a:fillRef idx="0">
              <a:schemeClr val="dk1"/>
            </a:fillRef>
            <a:effectRef idx="2">
              <a:schemeClr val="dk1"/>
            </a:effectRef>
            <a:fontRef idx="minor">
              <a:schemeClr val="tx1"/>
            </a:fontRef>
          </p:style>
        </p:cxnSp>
        <p:cxnSp>
          <p:nvCxnSpPr>
            <p:cNvPr id="23" name="直線コネクタ 22"/>
            <p:cNvCxnSpPr/>
            <p:nvPr/>
          </p:nvCxnSpPr>
          <p:spPr>
            <a:xfrm flipH="1">
              <a:off x="9277889" y="4868214"/>
              <a:ext cx="935058" cy="1"/>
            </a:xfrm>
            <a:prstGeom prst="line">
              <a:avLst/>
            </a:prstGeom>
            <a:ln w="76200"/>
          </p:spPr>
          <p:style>
            <a:lnRef idx="3">
              <a:schemeClr val="dk1"/>
            </a:lnRef>
            <a:fillRef idx="0">
              <a:schemeClr val="dk1"/>
            </a:fillRef>
            <a:effectRef idx="2">
              <a:schemeClr val="dk1"/>
            </a:effectRef>
            <a:fontRef idx="minor">
              <a:schemeClr val="tx1"/>
            </a:fontRef>
          </p:style>
        </p:cxnSp>
        <p:cxnSp>
          <p:nvCxnSpPr>
            <p:cNvPr id="25" name="直線コネクタ 24"/>
            <p:cNvCxnSpPr/>
            <p:nvPr/>
          </p:nvCxnSpPr>
          <p:spPr>
            <a:xfrm flipH="1">
              <a:off x="10209192" y="4832273"/>
              <a:ext cx="12879" cy="953037"/>
            </a:xfrm>
            <a:prstGeom prst="line">
              <a:avLst/>
            </a:prstGeom>
            <a:ln w="76200"/>
          </p:spPr>
          <p:style>
            <a:lnRef idx="3">
              <a:schemeClr val="dk1"/>
            </a:lnRef>
            <a:fillRef idx="0">
              <a:schemeClr val="dk1"/>
            </a:fillRef>
            <a:effectRef idx="2">
              <a:schemeClr val="dk1"/>
            </a:effectRef>
            <a:fontRef idx="minor">
              <a:schemeClr val="tx1"/>
            </a:fontRef>
          </p:style>
        </p:cxnSp>
        <p:cxnSp>
          <p:nvCxnSpPr>
            <p:cNvPr id="26" name="直線コネクタ 25"/>
            <p:cNvCxnSpPr/>
            <p:nvPr/>
          </p:nvCxnSpPr>
          <p:spPr>
            <a:xfrm flipH="1" flipV="1">
              <a:off x="7795478" y="4275788"/>
              <a:ext cx="923520" cy="12878"/>
            </a:xfrm>
            <a:prstGeom prst="line">
              <a:avLst/>
            </a:prstGeom>
            <a:ln w="76200"/>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9310083" y="4273339"/>
              <a:ext cx="935058" cy="1"/>
            </a:xfrm>
            <a:prstGeom prst="line">
              <a:avLst/>
            </a:prstGeom>
            <a:ln w="76200"/>
          </p:spPr>
          <p:style>
            <a:lnRef idx="3">
              <a:schemeClr val="dk1"/>
            </a:lnRef>
            <a:fillRef idx="0">
              <a:schemeClr val="dk1"/>
            </a:fillRef>
            <a:effectRef idx="2">
              <a:schemeClr val="dk1"/>
            </a:effectRef>
            <a:fontRef idx="minor">
              <a:schemeClr val="tx1"/>
            </a:fontRef>
          </p:style>
        </p:cxnSp>
        <p:cxnSp>
          <p:nvCxnSpPr>
            <p:cNvPr id="43" name="直線コネクタ 42"/>
            <p:cNvCxnSpPr/>
            <p:nvPr/>
          </p:nvCxnSpPr>
          <p:spPr>
            <a:xfrm flipH="1">
              <a:off x="10231592" y="3167545"/>
              <a:ext cx="12879" cy="1134000"/>
            </a:xfrm>
            <a:prstGeom prst="line">
              <a:avLst/>
            </a:prstGeom>
            <a:ln w="76200"/>
          </p:spPr>
          <p:style>
            <a:lnRef idx="3">
              <a:schemeClr val="dk1"/>
            </a:lnRef>
            <a:fillRef idx="0">
              <a:schemeClr val="dk1"/>
            </a:fillRef>
            <a:effectRef idx="2">
              <a:schemeClr val="dk1"/>
            </a:effectRef>
            <a:fontRef idx="minor">
              <a:schemeClr val="tx1"/>
            </a:fontRef>
          </p:style>
        </p:cxnSp>
        <p:grpSp>
          <p:nvGrpSpPr>
            <p:cNvPr id="46" name="グループ化 45"/>
            <p:cNvGrpSpPr/>
            <p:nvPr/>
          </p:nvGrpSpPr>
          <p:grpSpPr>
            <a:xfrm>
              <a:off x="10274534" y="5427877"/>
              <a:ext cx="596049" cy="357433"/>
              <a:chOff x="10274534" y="5427877"/>
              <a:chExt cx="596049" cy="357433"/>
            </a:xfrm>
          </p:grpSpPr>
          <p:sp>
            <p:nvSpPr>
              <p:cNvPr id="45" name="角丸四角形 44"/>
              <p:cNvSpPr/>
              <p:nvPr/>
            </p:nvSpPr>
            <p:spPr>
              <a:xfrm>
                <a:off x="10274534" y="5511022"/>
                <a:ext cx="596049" cy="2227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44" name="円/楕円 43"/>
              <p:cNvSpPr/>
              <p:nvPr/>
            </p:nvSpPr>
            <p:spPr>
              <a:xfrm>
                <a:off x="10394133" y="5427877"/>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grpSp>
        <p:cxnSp>
          <p:nvCxnSpPr>
            <p:cNvPr id="48" name="直線矢印コネクタ 47"/>
            <p:cNvCxnSpPr>
              <a:stCxn id="44" idx="0"/>
            </p:cNvCxnSpPr>
            <p:nvPr/>
          </p:nvCxnSpPr>
          <p:spPr>
            <a:xfrm flipV="1">
              <a:off x="10572558" y="4572000"/>
              <a:ext cx="13876" cy="85587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flipV="1">
              <a:off x="7538607" y="4572000"/>
              <a:ext cx="3045279" cy="1289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7567982" y="3263252"/>
              <a:ext cx="18784" cy="12078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10102442" y="5821251"/>
              <a:ext cx="954107" cy="400110"/>
            </a:xfrm>
            <a:prstGeom prst="rect">
              <a:avLst/>
            </a:prstGeom>
            <a:noFill/>
          </p:spPr>
          <p:txBody>
            <a:bodyPr wrap="none" rtlCol="0">
              <a:spAutoFit/>
            </a:bodyPr>
            <a:lstStyle/>
            <a:p>
              <a:r>
                <a:rPr lang="ja-JP" altLang="en-US" sz="2000" dirty="0"/>
                <a:t>歩行者</a:t>
              </a:r>
            </a:p>
          </p:txBody>
        </p:sp>
        <p:sp>
          <p:nvSpPr>
            <p:cNvPr id="59" name="テキスト ボックス 58"/>
            <p:cNvSpPr txBox="1"/>
            <p:nvPr/>
          </p:nvSpPr>
          <p:spPr>
            <a:xfrm>
              <a:off x="7206559" y="2788708"/>
              <a:ext cx="800219" cy="461665"/>
            </a:xfrm>
            <a:prstGeom prst="rect">
              <a:avLst/>
            </a:prstGeom>
            <a:noFill/>
          </p:spPr>
          <p:txBody>
            <a:bodyPr wrap="none" rtlCol="0">
              <a:spAutoFit/>
            </a:bodyPr>
            <a:lstStyle/>
            <a:p>
              <a:r>
                <a:rPr lang="ja-JP" altLang="en-US" sz="2400" dirty="0"/>
                <a:t>経路</a:t>
              </a:r>
            </a:p>
          </p:txBody>
        </p:sp>
        <p:sp>
          <p:nvSpPr>
            <p:cNvPr id="62" name="テキスト ボックス 61"/>
            <p:cNvSpPr txBox="1"/>
            <p:nvPr/>
          </p:nvSpPr>
          <p:spPr>
            <a:xfrm>
              <a:off x="7624627" y="5231345"/>
              <a:ext cx="2209259" cy="461665"/>
            </a:xfrm>
            <a:prstGeom prst="rect">
              <a:avLst/>
            </a:prstGeom>
            <a:solidFill>
              <a:schemeClr val="bg1"/>
            </a:solidFill>
          </p:spPr>
          <p:txBody>
            <a:bodyPr wrap="none" rtlCol="0">
              <a:spAutoFit/>
            </a:bodyPr>
            <a:lstStyle/>
            <a:p>
              <a:r>
                <a:rPr lang="ja-JP" altLang="en-US" sz="2400" dirty="0"/>
                <a:t>通過検知ゲート</a:t>
              </a:r>
            </a:p>
          </p:txBody>
        </p:sp>
        <p:cxnSp>
          <p:nvCxnSpPr>
            <p:cNvPr id="67" name="直線矢印コネクタ 66"/>
            <p:cNvCxnSpPr>
              <a:endCxn id="55" idx="3"/>
            </p:cNvCxnSpPr>
            <p:nvPr/>
          </p:nvCxnSpPr>
          <p:spPr>
            <a:xfrm flipH="1" flipV="1">
              <a:off x="8257238" y="4874164"/>
              <a:ext cx="424468" cy="35717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62" idx="0"/>
              <a:endCxn id="54" idx="1"/>
            </p:cNvCxnSpPr>
            <p:nvPr/>
          </p:nvCxnSpPr>
          <p:spPr>
            <a:xfrm flipV="1">
              <a:off x="8729257" y="5002095"/>
              <a:ext cx="1499245" cy="22925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494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4942" y="-2058761"/>
            <a:ext cx="10515600" cy="1325563"/>
          </a:xfrm>
        </p:spPr>
        <p:txBody>
          <a:bodyPr/>
          <a:lstStyle/>
          <a:p>
            <a:r>
              <a:rPr kumimoji="1" lang="ja-JP" altLang="en-US" dirty="0" smtClean="0"/>
              <a:t>実験結果</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845651836"/>
              </p:ext>
            </p:extLst>
          </p:nvPr>
        </p:nvGraphicFramePr>
        <p:xfrm>
          <a:off x="3523811" y="-44783"/>
          <a:ext cx="4506687" cy="1986280"/>
        </p:xfrm>
        <a:graphic>
          <a:graphicData uri="http://schemas.openxmlformats.org/drawingml/2006/table">
            <a:tbl>
              <a:tblPr firstRow="1" bandRow="1">
                <a:tableStyleId>{8FD4443E-F989-4FC4-A0C8-D5A2AF1F390B}</a:tableStyleId>
              </a:tblPr>
              <a:tblGrid>
                <a:gridCol w="1502229"/>
                <a:gridCol w="1502229"/>
                <a:gridCol w="1502229"/>
              </a:tblGrid>
              <a:tr h="502920">
                <a:tc>
                  <a:txBody>
                    <a:bodyPr/>
                    <a:lstStyle/>
                    <a:p>
                      <a:pPr algn="ctr"/>
                      <a:r>
                        <a:rPr kumimoji="1" lang="ja-JP" altLang="en-US" sz="1300" dirty="0" smtClean="0"/>
                        <a:t>磁石と端末の距離</a:t>
                      </a:r>
                      <a:endParaRPr kumimoji="1" lang="ja-JP" altLang="en-US" sz="1300" dirty="0"/>
                    </a:p>
                  </a:txBody>
                  <a:tcPr/>
                </a:tc>
                <a:tc>
                  <a:txBody>
                    <a:bodyPr/>
                    <a:lstStyle/>
                    <a:p>
                      <a:pPr algn="ctr"/>
                      <a:r>
                        <a:rPr kumimoji="1" lang="ja-JP" altLang="en-US" sz="1300" dirty="0" smtClean="0"/>
                        <a:t>通過検出率</a:t>
                      </a:r>
                      <a:endParaRPr kumimoji="1" lang="ja-JP" altLang="en-US" sz="1300" dirty="0"/>
                    </a:p>
                  </a:txBody>
                  <a:tcPr/>
                </a:tc>
                <a:tc>
                  <a:txBody>
                    <a:bodyPr/>
                    <a:lstStyle/>
                    <a:p>
                      <a:pPr algn="ctr"/>
                      <a:r>
                        <a:rPr kumimoji="1" lang="ja-JP" altLang="en-US" sz="1300" dirty="0" smtClean="0"/>
                        <a:t>通過方向検出率</a:t>
                      </a:r>
                      <a:endParaRPr kumimoji="1" lang="ja-JP" altLang="en-US" sz="1300" dirty="0"/>
                    </a:p>
                  </a:txBody>
                  <a:tcPr/>
                </a:tc>
              </a:tr>
              <a:tr h="370840">
                <a:tc>
                  <a:txBody>
                    <a:bodyPr/>
                    <a:lstStyle/>
                    <a:p>
                      <a:pPr algn="ctr"/>
                      <a:r>
                        <a:rPr kumimoji="1" lang="ja-JP" altLang="en-US" sz="1300" dirty="0" smtClean="0"/>
                        <a:t>磁石無し</a:t>
                      </a:r>
                      <a:endParaRPr kumimoji="1" lang="ja-JP" altLang="en-US" sz="1300" dirty="0"/>
                    </a:p>
                  </a:txBody>
                  <a:tcPr/>
                </a:tc>
                <a:tc>
                  <a:txBody>
                    <a:bodyPr/>
                    <a:lstStyle/>
                    <a:p>
                      <a:pPr algn="ctr"/>
                      <a:r>
                        <a:rPr kumimoji="1" lang="en-US" altLang="ja-JP" sz="1300" dirty="0" smtClean="0"/>
                        <a:t>0%</a:t>
                      </a:r>
                      <a:endParaRPr kumimoji="1" lang="ja-JP" altLang="en-US" sz="1300" dirty="0"/>
                    </a:p>
                  </a:txBody>
                  <a:tcPr/>
                </a:tc>
                <a:tc>
                  <a:txBody>
                    <a:bodyPr/>
                    <a:lstStyle/>
                    <a:p>
                      <a:pPr algn="ctr"/>
                      <a:r>
                        <a:rPr kumimoji="1" lang="en-US" altLang="ja-JP" sz="1300" dirty="0" smtClean="0"/>
                        <a:t>0%</a:t>
                      </a:r>
                      <a:endParaRPr kumimoji="1" lang="ja-JP" altLang="en-US" sz="1300" dirty="0"/>
                    </a:p>
                  </a:txBody>
                  <a:tcPr/>
                </a:tc>
              </a:tr>
              <a:tr h="370840">
                <a:tc>
                  <a:txBody>
                    <a:bodyPr/>
                    <a:lstStyle/>
                    <a:p>
                      <a:pPr algn="ctr"/>
                      <a:r>
                        <a:rPr kumimoji="1" lang="en-US" altLang="ja-JP" sz="1300" dirty="0" smtClean="0"/>
                        <a:t>50cm</a:t>
                      </a:r>
                      <a:endParaRPr kumimoji="1" lang="ja-JP" altLang="en-US" sz="1300" dirty="0"/>
                    </a:p>
                  </a:txBody>
                  <a:tcPr/>
                </a:tc>
                <a:tc>
                  <a:txBody>
                    <a:bodyPr/>
                    <a:lstStyle/>
                    <a:p>
                      <a:pPr algn="ctr"/>
                      <a:r>
                        <a:rPr kumimoji="1" lang="en-US" altLang="ja-JP" sz="1300" dirty="0" smtClean="0"/>
                        <a:t>89%</a:t>
                      </a:r>
                      <a:endParaRPr kumimoji="1" lang="ja-JP" altLang="en-US" sz="1300" dirty="0"/>
                    </a:p>
                  </a:txBody>
                  <a:tcPr/>
                </a:tc>
                <a:tc>
                  <a:txBody>
                    <a:bodyPr/>
                    <a:lstStyle/>
                    <a:p>
                      <a:pPr algn="ctr"/>
                      <a:r>
                        <a:rPr kumimoji="1" lang="en-US" altLang="ja-JP" sz="1300" dirty="0" smtClean="0"/>
                        <a:t>89%</a:t>
                      </a:r>
                      <a:endParaRPr kumimoji="1" lang="ja-JP" altLang="en-US" sz="1300" dirty="0"/>
                    </a:p>
                  </a:txBody>
                  <a:tcPr/>
                </a:tc>
              </a:tr>
              <a:tr h="370840">
                <a:tc>
                  <a:txBody>
                    <a:bodyPr/>
                    <a:lstStyle/>
                    <a:p>
                      <a:pPr algn="ctr"/>
                      <a:r>
                        <a:rPr kumimoji="1" lang="en-US" altLang="ja-JP" sz="1300" dirty="0" smtClean="0"/>
                        <a:t>75cm</a:t>
                      </a:r>
                      <a:endParaRPr kumimoji="1" lang="ja-JP" altLang="en-US" sz="1300" dirty="0"/>
                    </a:p>
                  </a:txBody>
                  <a:tcPr/>
                </a:tc>
                <a:tc>
                  <a:txBody>
                    <a:bodyPr/>
                    <a:lstStyle/>
                    <a:p>
                      <a:pPr algn="ctr"/>
                      <a:r>
                        <a:rPr kumimoji="1" lang="en-US" altLang="ja-JP" sz="1300" dirty="0" smtClean="0"/>
                        <a:t>83%</a:t>
                      </a:r>
                      <a:endParaRPr kumimoji="1" lang="ja-JP" altLang="en-US" sz="1300" dirty="0"/>
                    </a:p>
                  </a:txBody>
                  <a:tcPr/>
                </a:tc>
                <a:tc>
                  <a:txBody>
                    <a:bodyPr/>
                    <a:lstStyle/>
                    <a:p>
                      <a:pPr algn="ctr"/>
                      <a:r>
                        <a:rPr kumimoji="1" lang="en-US" altLang="ja-JP" sz="1300" dirty="0" smtClean="0"/>
                        <a:t>83%</a:t>
                      </a:r>
                      <a:endParaRPr kumimoji="1" lang="ja-JP" altLang="en-US" sz="1300" dirty="0"/>
                    </a:p>
                  </a:txBody>
                  <a:tcPr/>
                </a:tc>
              </a:tr>
              <a:tr h="370840">
                <a:tc>
                  <a:txBody>
                    <a:bodyPr/>
                    <a:lstStyle/>
                    <a:p>
                      <a:pPr algn="ctr"/>
                      <a:r>
                        <a:rPr kumimoji="1" lang="en-US" altLang="ja-JP" sz="1300" dirty="0" smtClean="0"/>
                        <a:t>100cm</a:t>
                      </a:r>
                      <a:endParaRPr kumimoji="1" lang="ja-JP" altLang="en-US" sz="1300" dirty="0"/>
                    </a:p>
                  </a:txBody>
                  <a:tcPr/>
                </a:tc>
                <a:tc>
                  <a:txBody>
                    <a:bodyPr/>
                    <a:lstStyle/>
                    <a:p>
                      <a:pPr algn="ctr"/>
                      <a:r>
                        <a:rPr kumimoji="1" lang="en-US" altLang="ja-JP" sz="1300" dirty="0" smtClean="0"/>
                        <a:t>39%</a:t>
                      </a:r>
                      <a:endParaRPr kumimoji="1" lang="ja-JP" altLang="en-US" sz="1300" dirty="0"/>
                    </a:p>
                  </a:txBody>
                  <a:tcPr/>
                </a:tc>
                <a:tc>
                  <a:txBody>
                    <a:bodyPr/>
                    <a:lstStyle/>
                    <a:p>
                      <a:pPr algn="ctr"/>
                      <a:r>
                        <a:rPr kumimoji="1" lang="en-US" altLang="ja-JP" sz="1300" dirty="0" smtClean="0"/>
                        <a:t>39%</a:t>
                      </a:r>
                      <a:endParaRPr kumimoji="1" lang="ja-JP" altLang="en-US" sz="1300" dirty="0"/>
                    </a:p>
                  </a:txBody>
                  <a:tcPr/>
                </a:tc>
              </a:tr>
            </a:tbl>
          </a:graphicData>
        </a:graphic>
      </p:graphicFrame>
      <p:grpSp>
        <p:nvGrpSpPr>
          <p:cNvPr id="44" name="グループ化 43"/>
          <p:cNvGrpSpPr/>
          <p:nvPr/>
        </p:nvGrpSpPr>
        <p:grpSpPr>
          <a:xfrm>
            <a:off x="-3868508" y="2670628"/>
            <a:ext cx="4217097" cy="4187372"/>
            <a:chOff x="3857173" y="2670628"/>
            <a:chExt cx="4900161" cy="4187372"/>
          </a:xfrm>
        </p:grpSpPr>
        <p:sp>
          <p:nvSpPr>
            <p:cNvPr id="34" name="正方形/長方形 33"/>
            <p:cNvSpPr/>
            <p:nvPr/>
          </p:nvSpPr>
          <p:spPr>
            <a:xfrm>
              <a:off x="3918857" y="2670628"/>
              <a:ext cx="3287486" cy="418737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1" name="正方形/長方形 30"/>
            <p:cNvSpPr/>
            <p:nvPr/>
          </p:nvSpPr>
          <p:spPr>
            <a:xfrm>
              <a:off x="3926113" y="5341252"/>
              <a:ext cx="3309258" cy="87788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2" name="正方形/長方形 31"/>
            <p:cNvSpPr/>
            <p:nvPr/>
          </p:nvSpPr>
          <p:spPr>
            <a:xfrm>
              <a:off x="3857173" y="3461306"/>
              <a:ext cx="3331028" cy="833988"/>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ja-JP" altLang="en-US" dirty="0"/>
            </a:p>
          </p:txBody>
        </p:sp>
        <p:sp>
          <p:nvSpPr>
            <p:cNvPr id="33" name="正方形/長方形 32"/>
            <p:cNvSpPr/>
            <p:nvPr/>
          </p:nvSpPr>
          <p:spPr>
            <a:xfrm>
              <a:off x="3918857" y="4252686"/>
              <a:ext cx="3287486" cy="108856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ja-JP" altLang="en-US"/>
            </a:p>
          </p:txBody>
        </p:sp>
        <p:cxnSp>
          <p:nvCxnSpPr>
            <p:cNvPr id="30" name="直線コネクタ 29"/>
            <p:cNvCxnSpPr/>
            <p:nvPr/>
          </p:nvCxnSpPr>
          <p:spPr>
            <a:xfrm flipH="1">
              <a:off x="7206344" y="2670628"/>
              <a:ext cx="7255" cy="41873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3889830" y="2670628"/>
              <a:ext cx="14511" cy="418737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7242628" y="5224437"/>
              <a:ext cx="1514706" cy="523220"/>
            </a:xfrm>
            <a:prstGeom prst="rect">
              <a:avLst/>
            </a:prstGeom>
            <a:noFill/>
          </p:spPr>
          <p:txBody>
            <a:bodyPr wrap="none" rtlCol="0">
              <a:spAutoFit/>
            </a:bodyPr>
            <a:lstStyle/>
            <a:p>
              <a:r>
                <a:rPr lang="ja-JP" altLang="en-US" sz="2800" dirty="0"/>
                <a:t>エリア</a:t>
              </a:r>
              <a:r>
                <a:rPr lang="en-US" altLang="ja-JP" sz="2800" dirty="0"/>
                <a:t>A</a:t>
              </a:r>
              <a:endParaRPr lang="ja-JP" altLang="en-US" sz="2800" dirty="0"/>
            </a:p>
          </p:txBody>
        </p:sp>
        <p:sp>
          <p:nvSpPr>
            <p:cNvPr id="40" name="テキスト ボックス 39"/>
            <p:cNvSpPr txBox="1"/>
            <p:nvPr/>
          </p:nvSpPr>
          <p:spPr>
            <a:xfrm>
              <a:off x="7249885" y="4042003"/>
              <a:ext cx="1499805" cy="523220"/>
            </a:xfrm>
            <a:prstGeom prst="rect">
              <a:avLst/>
            </a:prstGeom>
            <a:noFill/>
          </p:spPr>
          <p:txBody>
            <a:bodyPr wrap="none" rtlCol="0">
              <a:spAutoFit/>
            </a:bodyPr>
            <a:lstStyle/>
            <a:p>
              <a:r>
                <a:rPr lang="ja-JP" altLang="en-US" sz="2800" dirty="0"/>
                <a:t>エリア</a:t>
              </a:r>
              <a:r>
                <a:rPr lang="en-US" altLang="ja-JP" sz="2800" dirty="0"/>
                <a:t>B</a:t>
              </a:r>
              <a:endParaRPr lang="ja-JP" altLang="en-US" sz="2800" dirty="0"/>
            </a:p>
          </p:txBody>
        </p:sp>
        <p:sp>
          <p:nvSpPr>
            <p:cNvPr id="41" name="テキスト ボックス 40"/>
            <p:cNvSpPr txBox="1"/>
            <p:nvPr/>
          </p:nvSpPr>
          <p:spPr>
            <a:xfrm>
              <a:off x="7254694" y="4614837"/>
              <a:ext cx="1494217" cy="523220"/>
            </a:xfrm>
            <a:prstGeom prst="rect">
              <a:avLst/>
            </a:prstGeom>
            <a:noFill/>
          </p:spPr>
          <p:txBody>
            <a:bodyPr wrap="none" rtlCol="0">
              <a:spAutoFit/>
            </a:bodyPr>
            <a:lstStyle/>
            <a:p>
              <a:r>
                <a:rPr lang="ja-JP" altLang="en-US" sz="2800" dirty="0"/>
                <a:t>エリア</a:t>
              </a:r>
              <a:r>
                <a:rPr lang="en-US" altLang="ja-JP" sz="2800" dirty="0"/>
                <a:t>C</a:t>
              </a:r>
              <a:endParaRPr lang="ja-JP" altLang="en-US" sz="2800" dirty="0"/>
            </a:p>
          </p:txBody>
        </p:sp>
        <p:sp>
          <p:nvSpPr>
            <p:cNvPr id="42" name="正方形/長方形 41"/>
            <p:cNvSpPr/>
            <p:nvPr/>
          </p:nvSpPr>
          <p:spPr>
            <a:xfrm>
              <a:off x="4949371" y="4382374"/>
              <a:ext cx="1262742" cy="3200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400" dirty="0"/>
                <a:t>磁石</a:t>
              </a:r>
              <a:r>
                <a:rPr lang="en-US" altLang="ja-JP" sz="2400" dirty="0"/>
                <a:t>B</a:t>
              </a:r>
              <a:endParaRPr lang="ja-JP" altLang="en-US" sz="2400" dirty="0"/>
            </a:p>
          </p:txBody>
        </p:sp>
        <p:sp>
          <p:nvSpPr>
            <p:cNvPr id="43" name="正方形/長方形 42"/>
            <p:cNvSpPr/>
            <p:nvPr/>
          </p:nvSpPr>
          <p:spPr>
            <a:xfrm>
              <a:off x="4949371" y="4933457"/>
              <a:ext cx="1262742" cy="3200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400" dirty="0"/>
                <a:t>磁石</a:t>
              </a:r>
              <a:r>
                <a:rPr lang="en-US" altLang="ja-JP" sz="2400" dirty="0"/>
                <a:t>A</a:t>
              </a:r>
              <a:endParaRPr lang="ja-JP" altLang="en-US" sz="2400" dirty="0"/>
            </a:p>
          </p:txBody>
        </p:sp>
      </p:grpSp>
      <p:grpSp>
        <p:nvGrpSpPr>
          <p:cNvPr id="74" name="グループ化 73"/>
          <p:cNvGrpSpPr/>
          <p:nvPr/>
        </p:nvGrpSpPr>
        <p:grpSpPr>
          <a:xfrm>
            <a:off x="1028448" y="2078657"/>
            <a:ext cx="7919611" cy="4663706"/>
            <a:chOff x="2552447" y="2078657"/>
            <a:chExt cx="7919610" cy="4663704"/>
          </a:xfrm>
        </p:grpSpPr>
        <p:sp>
          <p:nvSpPr>
            <p:cNvPr id="60" name="フローチャート: データ 59"/>
            <p:cNvSpPr/>
            <p:nvPr/>
          </p:nvSpPr>
          <p:spPr>
            <a:xfrm>
              <a:off x="6375254" y="4476519"/>
              <a:ext cx="1771108" cy="1714731"/>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cxnSp>
          <p:nvCxnSpPr>
            <p:cNvPr id="45" name="直線コネクタ 44"/>
            <p:cNvCxnSpPr/>
            <p:nvPr/>
          </p:nvCxnSpPr>
          <p:spPr>
            <a:xfrm>
              <a:off x="3802741" y="6186714"/>
              <a:ext cx="6008915" cy="18143"/>
            </a:xfrm>
            <a:prstGeom prst="line">
              <a:avLst/>
            </a:prstGeom>
            <a:ln/>
          </p:spPr>
          <p:style>
            <a:lnRef idx="1">
              <a:schemeClr val="dk1"/>
            </a:lnRef>
            <a:fillRef idx="0">
              <a:schemeClr val="dk1"/>
            </a:fillRef>
            <a:effectRef idx="0">
              <a:schemeClr val="dk1"/>
            </a:effectRef>
            <a:fontRef idx="minor">
              <a:schemeClr val="tx1"/>
            </a:fontRef>
          </p:style>
        </p:cxnSp>
        <p:cxnSp>
          <p:nvCxnSpPr>
            <p:cNvPr id="49" name="直線コネクタ 48"/>
            <p:cNvCxnSpPr/>
            <p:nvPr/>
          </p:nvCxnSpPr>
          <p:spPr>
            <a:xfrm>
              <a:off x="4463142" y="4462912"/>
              <a:ext cx="6008915" cy="18143"/>
            </a:xfrm>
            <a:prstGeom prst="line">
              <a:avLst/>
            </a:prstGeom>
            <a:ln/>
          </p:spPr>
          <p:style>
            <a:lnRef idx="1">
              <a:schemeClr val="dk1"/>
            </a:lnRef>
            <a:fillRef idx="0">
              <a:schemeClr val="dk1"/>
            </a:fillRef>
            <a:effectRef idx="0">
              <a:schemeClr val="dk1"/>
            </a:effectRef>
            <a:fontRef idx="minor">
              <a:schemeClr val="tx1"/>
            </a:fontRef>
          </p:style>
        </p:cxnSp>
        <p:sp>
          <p:nvSpPr>
            <p:cNvPr id="51" name="フローチャート: データ 50"/>
            <p:cNvSpPr/>
            <p:nvPr/>
          </p:nvSpPr>
          <p:spPr>
            <a:xfrm>
              <a:off x="7631047" y="4490126"/>
              <a:ext cx="1771108" cy="1714731"/>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ja-JP" altLang="en-US"/>
            </a:p>
          </p:txBody>
        </p:sp>
        <p:cxnSp>
          <p:nvCxnSpPr>
            <p:cNvPr id="56" name="直線コネクタ 55"/>
            <p:cNvCxnSpPr/>
            <p:nvPr/>
          </p:nvCxnSpPr>
          <p:spPr>
            <a:xfrm flipV="1">
              <a:off x="4575627" y="3537394"/>
              <a:ext cx="5812971" cy="14514"/>
            </a:xfrm>
            <a:prstGeom prst="line">
              <a:avLst/>
            </a:prstGeom>
          </p:spPr>
          <p:style>
            <a:lnRef idx="2">
              <a:schemeClr val="dk1"/>
            </a:lnRef>
            <a:fillRef idx="0">
              <a:schemeClr val="dk1"/>
            </a:fillRef>
            <a:effectRef idx="1">
              <a:schemeClr val="dk1"/>
            </a:effectRef>
            <a:fontRef idx="minor">
              <a:schemeClr val="tx1"/>
            </a:fontRef>
          </p:style>
        </p:cxnSp>
        <p:sp>
          <p:nvSpPr>
            <p:cNvPr id="59" name="フローチャート: データ 58"/>
            <p:cNvSpPr/>
            <p:nvPr/>
          </p:nvSpPr>
          <p:spPr>
            <a:xfrm>
              <a:off x="5107993" y="4479697"/>
              <a:ext cx="1771108" cy="1714731"/>
            </a:xfrm>
            <a:prstGeom prst="flowChartInputOutpu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ja-JP" altLang="en-US" dirty="0"/>
            </a:p>
          </p:txBody>
        </p:sp>
        <p:grpSp>
          <p:nvGrpSpPr>
            <p:cNvPr id="70" name="グループ化 69"/>
            <p:cNvGrpSpPr/>
            <p:nvPr/>
          </p:nvGrpSpPr>
          <p:grpSpPr>
            <a:xfrm>
              <a:off x="6153759" y="2135787"/>
              <a:ext cx="2627680" cy="1461116"/>
              <a:chOff x="6096000" y="1752861"/>
              <a:chExt cx="2627680" cy="1461116"/>
            </a:xfrm>
          </p:grpSpPr>
          <p:sp>
            <p:nvSpPr>
              <p:cNvPr id="57" name="円柱 56"/>
              <p:cNvSpPr/>
              <p:nvPr/>
            </p:nvSpPr>
            <p:spPr>
              <a:xfrm rot="5400000">
                <a:off x="7970071" y="2381550"/>
                <a:ext cx="420914" cy="108630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400" dirty="0"/>
              </a:p>
            </p:txBody>
          </p:sp>
          <p:sp>
            <p:nvSpPr>
              <p:cNvPr id="58" name="円柱 57"/>
              <p:cNvSpPr/>
              <p:nvPr/>
            </p:nvSpPr>
            <p:spPr>
              <a:xfrm rot="5400000">
                <a:off x="6428695" y="2381550"/>
                <a:ext cx="420914" cy="108630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400" dirty="0"/>
              </a:p>
            </p:txBody>
          </p:sp>
          <p:sp>
            <p:nvSpPr>
              <p:cNvPr id="61" name="テキスト ボックス 60"/>
              <p:cNvSpPr txBox="1"/>
              <p:nvPr/>
            </p:nvSpPr>
            <p:spPr>
              <a:xfrm>
                <a:off x="7729123" y="2687246"/>
                <a:ext cx="902811" cy="523220"/>
              </a:xfrm>
              <a:prstGeom prst="rect">
                <a:avLst/>
              </a:prstGeom>
              <a:noFill/>
            </p:spPr>
            <p:txBody>
              <a:bodyPr wrap="none" rtlCol="0">
                <a:spAutoFit/>
              </a:bodyPr>
              <a:lstStyle/>
              <a:p>
                <a:r>
                  <a:rPr lang="ja-JP" altLang="en-US" sz="2800" dirty="0"/>
                  <a:t>磁石</a:t>
                </a:r>
              </a:p>
            </p:txBody>
          </p:sp>
          <p:sp>
            <p:nvSpPr>
              <p:cNvPr id="62" name="正方形/長方形 61"/>
              <p:cNvSpPr/>
              <p:nvPr/>
            </p:nvSpPr>
            <p:spPr>
              <a:xfrm>
                <a:off x="6187747" y="2690757"/>
                <a:ext cx="902811" cy="523220"/>
              </a:xfrm>
              <a:prstGeom prst="rect">
                <a:avLst/>
              </a:prstGeom>
            </p:spPr>
            <p:txBody>
              <a:bodyPr wrap="none">
                <a:spAutoFit/>
              </a:bodyPr>
              <a:lstStyle/>
              <a:p>
                <a:r>
                  <a:rPr lang="ja-JP" altLang="en-US" sz="2800" dirty="0"/>
                  <a:t>磁石</a:t>
                </a:r>
              </a:p>
            </p:txBody>
          </p:sp>
          <p:sp>
            <p:nvSpPr>
              <p:cNvPr id="63" name="下カーブ矢印 62"/>
              <p:cNvSpPr/>
              <p:nvPr/>
            </p:nvSpPr>
            <p:spPr>
              <a:xfrm rot="5596873">
                <a:off x="8038863" y="2478340"/>
                <a:ext cx="504715" cy="26125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4" name="下カーブ矢印 63"/>
              <p:cNvSpPr/>
              <p:nvPr/>
            </p:nvSpPr>
            <p:spPr>
              <a:xfrm rot="16200000">
                <a:off x="7683649" y="2441456"/>
                <a:ext cx="504715" cy="26125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5" name="下カーブ矢印 64"/>
              <p:cNvSpPr/>
              <p:nvPr/>
            </p:nvSpPr>
            <p:spPr>
              <a:xfrm rot="5596873">
                <a:off x="6556381" y="2460950"/>
                <a:ext cx="504715" cy="3104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6" name="下カーブ矢印 65"/>
              <p:cNvSpPr/>
              <p:nvPr/>
            </p:nvSpPr>
            <p:spPr>
              <a:xfrm rot="16200000">
                <a:off x="6201208" y="2422656"/>
                <a:ext cx="504715" cy="3104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7" name="テキスト ボックス 66"/>
              <p:cNvSpPr txBox="1"/>
              <p:nvPr/>
            </p:nvSpPr>
            <p:spPr>
              <a:xfrm>
                <a:off x="6128811" y="1752861"/>
                <a:ext cx="1053494" cy="584775"/>
              </a:xfrm>
              <a:prstGeom prst="rect">
                <a:avLst/>
              </a:prstGeom>
              <a:noFill/>
            </p:spPr>
            <p:txBody>
              <a:bodyPr wrap="none" rtlCol="0">
                <a:spAutoFit/>
              </a:bodyPr>
              <a:lstStyle/>
              <a:p>
                <a:r>
                  <a:rPr lang="en-US" altLang="ja-JP" sz="3200" dirty="0"/>
                  <a:t>a[Hz]</a:t>
                </a:r>
                <a:endParaRPr lang="ja-JP" altLang="en-US" sz="3200" dirty="0"/>
              </a:p>
            </p:txBody>
          </p:sp>
          <p:sp>
            <p:nvSpPr>
              <p:cNvPr id="68" name="テキスト ボックス 67"/>
              <p:cNvSpPr txBox="1"/>
              <p:nvPr/>
            </p:nvSpPr>
            <p:spPr>
              <a:xfrm>
                <a:off x="7597763" y="1760236"/>
                <a:ext cx="1072730" cy="584775"/>
              </a:xfrm>
              <a:prstGeom prst="rect">
                <a:avLst/>
              </a:prstGeom>
              <a:noFill/>
            </p:spPr>
            <p:txBody>
              <a:bodyPr wrap="none" rtlCol="0">
                <a:spAutoFit/>
              </a:bodyPr>
              <a:lstStyle/>
              <a:p>
                <a:r>
                  <a:rPr lang="en-US" altLang="ja-JP" sz="3200" dirty="0"/>
                  <a:t>b[Hz]</a:t>
                </a:r>
                <a:endParaRPr lang="ja-JP" altLang="en-US" sz="3200" dirty="0"/>
              </a:p>
            </p:txBody>
          </p:sp>
        </p:grpSp>
        <p:pic>
          <p:nvPicPr>
            <p:cNvPr id="69" name="図 68"/>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52447" y="2078657"/>
              <a:ext cx="4016500" cy="3926691"/>
            </a:xfrm>
            <a:prstGeom prst="rect">
              <a:avLst/>
            </a:prstGeom>
          </p:spPr>
        </p:pic>
        <p:sp>
          <p:nvSpPr>
            <p:cNvPr id="71" name="テキスト ボックス 70"/>
            <p:cNvSpPr txBox="1"/>
            <p:nvPr/>
          </p:nvSpPr>
          <p:spPr>
            <a:xfrm>
              <a:off x="5047808" y="6189676"/>
              <a:ext cx="1303562" cy="523220"/>
            </a:xfrm>
            <a:prstGeom prst="rect">
              <a:avLst/>
            </a:prstGeom>
            <a:noFill/>
          </p:spPr>
          <p:txBody>
            <a:bodyPr wrap="none" rtlCol="0">
              <a:spAutoFit/>
            </a:bodyPr>
            <a:lstStyle/>
            <a:p>
              <a:r>
                <a:rPr lang="ja-JP" altLang="en-US" sz="2800" dirty="0"/>
                <a:t>エリア</a:t>
              </a:r>
              <a:r>
                <a:rPr lang="en-US" altLang="ja-JP" sz="2800" dirty="0"/>
                <a:t>A</a:t>
              </a:r>
              <a:endParaRPr lang="ja-JP" altLang="en-US" sz="2800" dirty="0"/>
            </a:p>
          </p:txBody>
        </p:sp>
        <p:sp>
          <p:nvSpPr>
            <p:cNvPr id="72" name="テキスト ボックス 71"/>
            <p:cNvSpPr txBox="1"/>
            <p:nvPr/>
          </p:nvSpPr>
          <p:spPr>
            <a:xfrm>
              <a:off x="7750755" y="6197600"/>
              <a:ext cx="1290738" cy="523220"/>
            </a:xfrm>
            <a:prstGeom prst="rect">
              <a:avLst/>
            </a:prstGeom>
            <a:noFill/>
          </p:spPr>
          <p:txBody>
            <a:bodyPr wrap="none" rtlCol="0">
              <a:spAutoFit/>
            </a:bodyPr>
            <a:lstStyle/>
            <a:p>
              <a:r>
                <a:rPr lang="ja-JP" altLang="en-US" sz="2800" dirty="0"/>
                <a:t>エリア</a:t>
              </a:r>
              <a:r>
                <a:rPr lang="en-US" altLang="ja-JP" sz="2800" dirty="0"/>
                <a:t>B</a:t>
              </a:r>
              <a:endParaRPr lang="ja-JP" altLang="en-US" sz="2800" dirty="0"/>
            </a:p>
          </p:txBody>
        </p:sp>
        <p:sp>
          <p:nvSpPr>
            <p:cNvPr id="73" name="テキスト ボックス 72"/>
            <p:cNvSpPr txBox="1"/>
            <p:nvPr/>
          </p:nvSpPr>
          <p:spPr>
            <a:xfrm>
              <a:off x="6408097" y="6219141"/>
              <a:ext cx="1285929" cy="523220"/>
            </a:xfrm>
            <a:prstGeom prst="rect">
              <a:avLst/>
            </a:prstGeom>
            <a:noFill/>
          </p:spPr>
          <p:txBody>
            <a:bodyPr wrap="none" rtlCol="0">
              <a:spAutoFit/>
            </a:bodyPr>
            <a:lstStyle/>
            <a:p>
              <a:r>
                <a:rPr lang="ja-JP" altLang="en-US" sz="2800" dirty="0"/>
                <a:t>エリア</a:t>
              </a:r>
              <a:r>
                <a:rPr lang="en-US" altLang="ja-JP" sz="2800" dirty="0"/>
                <a:t>C</a:t>
              </a:r>
              <a:endParaRPr lang="ja-JP" altLang="en-US" sz="2800" dirty="0"/>
            </a:p>
          </p:txBody>
        </p:sp>
      </p:grpSp>
      <p:pic>
        <p:nvPicPr>
          <p:cNvPr id="75" name="図 74"/>
          <p:cNvPicPr>
            <a:picLocks noChangeAspect="1"/>
          </p:cNvPicPr>
          <p:nvPr/>
        </p:nvPicPr>
        <p:blipFill rotWithShape="1">
          <a:blip r:embed="rId3" cstate="print">
            <a:extLst>
              <a:ext uri="{28A0092B-C50C-407E-A947-70E740481C1C}">
                <a14:useLocalDpi xmlns:a14="http://schemas.microsoft.com/office/drawing/2010/main" val="0"/>
              </a:ext>
            </a:extLst>
          </a:blip>
          <a:srcRect l="10476" t="5080" r="54127" b="-254"/>
          <a:stretch/>
        </p:blipFill>
        <p:spPr>
          <a:xfrm>
            <a:off x="168727" y="-1669312"/>
            <a:ext cx="3236686" cy="6527062"/>
          </a:xfrm>
          <a:prstGeom prst="rect">
            <a:avLst/>
          </a:prstGeom>
        </p:spPr>
      </p:pic>
      <p:pic>
        <p:nvPicPr>
          <p:cNvPr id="76" name="図 75"/>
          <p:cNvPicPr>
            <a:picLocks noChangeAspect="1"/>
          </p:cNvPicPr>
          <p:nvPr/>
        </p:nvPicPr>
        <p:blipFill rotWithShape="1">
          <a:blip r:embed="rId4" cstate="print">
            <a:extLst>
              <a:ext uri="{28A0092B-C50C-407E-A947-70E740481C1C}">
                <a14:useLocalDpi xmlns:a14="http://schemas.microsoft.com/office/drawing/2010/main" val="0"/>
              </a:ext>
            </a:extLst>
          </a:blip>
          <a:srcRect l="18413" t="25397" r="16032"/>
          <a:stretch/>
        </p:blipFill>
        <p:spPr>
          <a:xfrm>
            <a:off x="5793828" y="2284511"/>
            <a:ext cx="4639966" cy="3960262"/>
          </a:xfrm>
          <a:prstGeom prst="rect">
            <a:avLst/>
          </a:prstGeom>
        </p:spPr>
      </p:pic>
      <p:pic>
        <p:nvPicPr>
          <p:cNvPr id="77" name="図 76"/>
          <p:cNvPicPr>
            <a:picLocks noChangeAspect="1"/>
          </p:cNvPicPr>
          <p:nvPr/>
        </p:nvPicPr>
        <p:blipFill rotWithShape="1">
          <a:blip r:embed="rId5" cstate="print">
            <a:extLst>
              <a:ext uri="{28A0092B-C50C-407E-A947-70E740481C1C}">
                <a14:useLocalDpi xmlns:a14="http://schemas.microsoft.com/office/drawing/2010/main" val="0"/>
              </a:ext>
            </a:extLst>
          </a:blip>
          <a:srcRect l="26944"/>
          <a:stretch/>
        </p:blipFill>
        <p:spPr>
          <a:xfrm rot="5400000">
            <a:off x="-1110622" y="206004"/>
            <a:ext cx="5010181" cy="5143500"/>
          </a:xfrm>
          <a:prstGeom prst="rect">
            <a:avLst/>
          </a:prstGeom>
        </p:spPr>
      </p:pic>
    </p:spTree>
    <p:extLst>
      <p:ext uri="{BB962C8B-B14F-4D97-AF65-F5344CB8AC3E}">
        <p14:creationId xmlns:p14="http://schemas.microsoft.com/office/powerpoint/2010/main" val="119478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100cm</a:t>
            </a:r>
            <a:r>
              <a:rPr lang="ja-JP" altLang="en-US" dirty="0" smtClean="0"/>
              <a:t>通過検出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049835303"/>
              </p:ext>
            </p:extLst>
          </p:nvPr>
        </p:nvGraphicFramePr>
        <p:xfrm>
          <a:off x="-685800" y="1825625"/>
          <a:ext cx="10515600" cy="2595880"/>
        </p:xfrm>
        <a:graphic>
          <a:graphicData uri="http://schemas.openxmlformats.org/drawingml/2006/table">
            <a:tbl>
              <a:tblPr firstRow="1" bandRow="1">
                <a:tableStyleId>{073A0DAA-6AF3-43AB-8588-CEC1D06C72B9}</a:tableStyleId>
              </a:tblPr>
              <a:tblGrid>
                <a:gridCol w="5257800"/>
                <a:gridCol w="5257800"/>
              </a:tblGrid>
              <a:tr h="370840">
                <a:tc>
                  <a:txBody>
                    <a:bodyPr/>
                    <a:lstStyle/>
                    <a:p>
                      <a:r>
                        <a:rPr kumimoji="1" lang="ja-JP" altLang="en-US" sz="1300" dirty="0" smtClean="0"/>
                        <a:t>手法</a:t>
                      </a:r>
                      <a:endParaRPr kumimoji="1" lang="ja-JP" altLang="en-US" sz="1300" dirty="0"/>
                    </a:p>
                  </a:txBody>
                  <a:tcPr/>
                </a:tc>
                <a:tc>
                  <a:txBody>
                    <a:bodyPr/>
                    <a:lstStyle/>
                    <a:p>
                      <a:r>
                        <a:rPr kumimoji="1" lang="ja-JP" altLang="en-US" sz="1300" dirty="0" smtClean="0"/>
                        <a:t>成功回数</a:t>
                      </a:r>
                      <a:r>
                        <a:rPr kumimoji="1" lang="en-US" altLang="ja-JP" sz="1300" dirty="0" smtClean="0"/>
                        <a:t>/</a:t>
                      </a:r>
                      <a:r>
                        <a:rPr kumimoji="1" lang="ja-JP" altLang="en-US" sz="1300" dirty="0" smtClean="0"/>
                        <a:t>全回数</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1/3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1/3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1/3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0/3</a:t>
                      </a:r>
                      <a:endParaRPr kumimoji="1" lang="ja-JP" altLang="en-US" sz="1300" dirty="0"/>
                    </a:p>
                  </a:txBody>
                  <a:tcPr/>
                </a:tc>
              </a:tr>
            </a:tbl>
          </a:graphicData>
        </a:graphic>
      </p:graphicFrame>
    </p:spTree>
    <p:extLst>
      <p:ext uri="{BB962C8B-B14F-4D97-AF65-F5344CB8AC3E}">
        <p14:creationId xmlns:p14="http://schemas.microsoft.com/office/powerpoint/2010/main" val="87752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75cm</a:t>
            </a:r>
            <a:r>
              <a:rPr lang="ja-JP" altLang="en-US" dirty="0" smtClean="0"/>
              <a:t>通過検出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011644640"/>
              </p:ext>
            </p:extLst>
          </p:nvPr>
        </p:nvGraphicFramePr>
        <p:xfrm>
          <a:off x="-685800" y="1825625"/>
          <a:ext cx="10515600" cy="2595880"/>
        </p:xfrm>
        <a:graphic>
          <a:graphicData uri="http://schemas.openxmlformats.org/drawingml/2006/table">
            <a:tbl>
              <a:tblPr firstRow="1" bandRow="1">
                <a:tableStyleId>{073A0DAA-6AF3-43AB-8588-CEC1D06C72B9}</a:tableStyleId>
              </a:tblPr>
              <a:tblGrid>
                <a:gridCol w="5257800"/>
                <a:gridCol w="5257800"/>
              </a:tblGrid>
              <a:tr h="370840">
                <a:tc>
                  <a:txBody>
                    <a:bodyPr/>
                    <a:lstStyle/>
                    <a:p>
                      <a:r>
                        <a:rPr kumimoji="1" lang="ja-JP" altLang="en-US" sz="1300" dirty="0" smtClean="0"/>
                        <a:t>手法</a:t>
                      </a:r>
                      <a:endParaRPr kumimoji="1" lang="ja-JP" altLang="en-US" sz="1300" dirty="0"/>
                    </a:p>
                  </a:txBody>
                  <a:tcPr/>
                </a:tc>
                <a:tc>
                  <a:txBody>
                    <a:bodyPr/>
                    <a:lstStyle/>
                    <a:p>
                      <a:r>
                        <a:rPr kumimoji="1" lang="ja-JP" altLang="en-US" sz="1300" dirty="0" smtClean="0"/>
                        <a:t>成功回数</a:t>
                      </a:r>
                      <a:r>
                        <a:rPr kumimoji="1" lang="en-US" altLang="ja-JP" sz="1300" dirty="0" smtClean="0"/>
                        <a:t>/</a:t>
                      </a:r>
                      <a:r>
                        <a:rPr kumimoji="1" lang="ja-JP" altLang="en-US" sz="1300" dirty="0" smtClean="0"/>
                        <a:t>全回数</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2/3</a:t>
                      </a:r>
                      <a:endParaRPr kumimoji="1" lang="ja-JP" altLang="en-US" sz="1300" dirty="0"/>
                    </a:p>
                  </a:txBody>
                  <a:tcPr/>
                </a:tc>
              </a:tr>
            </a:tbl>
          </a:graphicData>
        </a:graphic>
      </p:graphicFrame>
    </p:spTree>
    <p:extLst>
      <p:ext uri="{BB962C8B-B14F-4D97-AF65-F5344CB8AC3E}">
        <p14:creationId xmlns:p14="http://schemas.microsoft.com/office/powerpoint/2010/main" val="198674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50cm</a:t>
            </a:r>
            <a:r>
              <a:rPr lang="ja-JP" altLang="en-US" dirty="0" smtClean="0"/>
              <a:t>通過検出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12853275"/>
              </p:ext>
            </p:extLst>
          </p:nvPr>
        </p:nvGraphicFramePr>
        <p:xfrm>
          <a:off x="-685800" y="1825625"/>
          <a:ext cx="10515600" cy="2595880"/>
        </p:xfrm>
        <a:graphic>
          <a:graphicData uri="http://schemas.openxmlformats.org/drawingml/2006/table">
            <a:tbl>
              <a:tblPr firstRow="1" bandRow="1">
                <a:tableStyleId>{073A0DAA-6AF3-43AB-8588-CEC1D06C72B9}</a:tableStyleId>
              </a:tblPr>
              <a:tblGrid>
                <a:gridCol w="5257800"/>
                <a:gridCol w="5257800"/>
              </a:tblGrid>
              <a:tr h="370840">
                <a:tc>
                  <a:txBody>
                    <a:bodyPr/>
                    <a:lstStyle/>
                    <a:p>
                      <a:r>
                        <a:rPr kumimoji="1" lang="ja-JP" altLang="en-US" sz="1300" dirty="0" smtClean="0"/>
                        <a:t>手法</a:t>
                      </a:r>
                      <a:endParaRPr kumimoji="1" lang="ja-JP" altLang="en-US" sz="1300" dirty="0"/>
                    </a:p>
                  </a:txBody>
                  <a:tcPr/>
                </a:tc>
                <a:tc>
                  <a:txBody>
                    <a:bodyPr/>
                    <a:lstStyle/>
                    <a:p>
                      <a:r>
                        <a:rPr kumimoji="1" lang="ja-JP" altLang="en-US" sz="1300" dirty="0" smtClean="0"/>
                        <a:t>成功回数</a:t>
                      </a:r>
                      <a:r>
                        <a:rPr kumimoji="1" lang="en-US" altLang="ja-JP" sz="1300" dirty="0" smtClean="0"/>
                        <a:t>/</a:t>
                      </a:r>
                      <a:r>
                        <a:rPr kumimoji="1" lang="ja-JP" altLang="en-US" sz="1300" dirty="0" smtClean="0"/>
                        <a:t>全回数</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3/3</a:t>
                      </a:r>
                      <a:endParaRPr kumimoji="1" lang="ja-JP" altLang="en-US" sz="1300" dirty="0"/>
                    </a:p>
                  </a:txBody>
                  <a:tcPr/>
                </a:tc>
              </a:tr>
            </a:tbl>
          </a:graphicData>
        </a:graphic>
      </p:graphicFrame>
    </p:spTree>
    <p:extLst>
      <p:ext uri="{BB962C8B-B14F-4D97-AF65-F5344CB8AC3E}">
        <p14:creationId xmlns:p14="http://schemas.microsoft.com/office/powerpoint/2010/main" val="385456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性能評価</a:t>
            </a:r>
            <a:endParaRPr kumimoji="1" lang="en-US" altLang="ja-JP" dirty="0" smtClean="0"/>
          </a:p>
          <a:p>
            <a:pPr lvl="1"/>
            <a:r>
              <a:rPr lang="ja-JP" altLang="en-US" dirty="0" smtClean="0"/>
              <a:t>通過検出精度</a:t>
            </a:r>
            <a:endParaRPr lang="en-US" altLang="ja-JP" dirty="0" smtClean="0"/>
          </a:p>
          <a:p>
            <a:pPr lvl="1"/>
            <a:r>
              <a:rPr kumimoji="1" lang="ja-JP" altLang="en-US" dirty="0" smtClean="0"/>
              <a:t>通過</a:t>
            </a:r>
            <a:r>
              <a:rPr kumimoji="1" lang="ja-JP" altLang="en-US" dirty="0"/>
              <a:t>検出</a:t>
            </a:r>
            <a:r>
              <a:rPr kumimoji="1" lang="ja-JP" altLang="en-US" dirty="0" smtClean="0"/>
              <a:t>のタイミング</a:t>
            </a:r>
            <a:endParaRPr kumimoji="1" lang="en-US" altLang="ja-JP" dirty="0" smtClean="0"/>
          </a:p>
          <a:p>
            <a:pPr lvl="1"/>
            <a:r>
              <a:rPr lang="ja-JP" altLang="en-US" dirty="0" smtClean="0"/>
              <a:t>同時通過検出人数</a:t>
            </a:r>
            <a:endParaRPr kumimoji="1" lang="ja-JP" altLang="en-US" dirty="0"/>
          </a:p>
        </p:txBody>
      </p:sp>
    </p:spTree>
    <p:extLst>
      <p:ext uri="{BB962C8B-B14F-4D97-AF65-F5344CB8AC3E}">
        <p14:creationId xmlns:p14="http://schemas.microsoft.com/office/powerpoint/2010/main" val="3538076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grpSp>
        <p:nvGrpSpPr>
          <p:cNvPr id="4" name="グループ化 3"/>
          <p:cNvGrpSpPr/>
          <p:nvPr/>
        </p:nvGrpSpPr>
        <p:grpSpPr>
          <a:xfrm>
            <a:off x="-2206803" y="2377102"/>
            <a:ext cx="14078960" cy="3248387"/>
            <a:chOff x="16573435" y="18869834"/>
            <a:chExt cx="12813797" cy="3248387"/>
          </a:xfrm>
        </p:grpSpPr>
        <p:sp>
          <p:nvSpPr>
            <p:cNvPr id="5" name="正方形/長方形 4"/>
            <p:cNvSpPr/>
            <p:nvPr/>
          </p:nvSpPr>
          <p:spPr>
            <a:xfrm>
              <a:off x="16581277" y="18894291"/>
              <a:ext cx="12798112" cy="3223930"/>
            </a:xfrm>
            <a:prstGeom prst="rect">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972000" numCol="2" rtlCol="0" anchor="t"/>
            <a:lstStyle/>
            <a:p>
              <a:pPr marL="895328" lvl="1" indent="-466714">
                <a:buClr>
                  <a:schemeClr val="accent1">
                    <a:lumMod val="75000"/>
                  </a:schemeClr>
                </a:buClr>
                <a:buSzPct val="100000"/>
                <a:buFont typeface="Wingdings" pitchFamily="2" charset="2"/>
                <a:buChar char="n"/>
              </a:pPr>
              <a:r>
                <a:rPr lang="ja-JP" altLang="en-US" sz="3600" dirty="0">
                  <a:solidFill>
                    <a:schemeClr val="tx1"/>
                  </a:solidFill>
                </a:rPr>
                <a:t>通過検出可能距離</a:t>
              </a: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r>
                <a:rPr lang="ja-JP" altLang="en-US" sz="3600" dirty="0">
                  <a:solidFill>
                    <a:schemeClr val="tx1"/>
                  </a:solidFill>
                </a:rPr>
                <a:t>評価事項</a:t>
              </a:r>
              <a:endParaRPr lang="en-US" altLang="ja-JP" sz="3600" dirty="0">
                <a:solidFill>
                  <a:schemeClr val="tx1"/>
                </a:solidFill>
              </a:endParaRPr>
            </a:p>
            <a:p>
              <a:pPr marL="1362041" lvl="2" indent="-571486">
                <a:buClr>
                  <a:srgbClr val="00B0F0"/>
                </a:buClr>
                <a:buSzPct val="100000"/>
                <a:buFont typeface="Wingdings" panose="05000000000000000000" pitchFamily="2" charset="2"/>
                <a:buChar char="l"/>
              </a:pPr>
              <a:r>
                <a:rPr lang="ja-JP" altLang="en-US" sz="3600" dirty="0">
                  <a:solidFill>
                    <a:schemeClr val="tx1"/>
                  </a:solidFill>
                </a:rPr>
                <a:t>複数人の通過検出</a:t>
              </a:r>
              <a:endParaRPr lang="en-US" altLang="ja-JP" sz="3600" dirty="0">
                <a:solidFill>
                  <a:schemeClr val="tx1"/>
                </a:solidFill>
              </a:endParaRPr>
            </a:p>
            <a:p>
              <a:pPr marL="1362041" lvl="2" indent="-571486">
                <a:buClr>
                  <a:srgbClr val="00B0F0"/>
                </a:buClr>
                <a:buSzPct val="100000"/>
                <a:buFont typeface="Wingdings" panose="05000000000000000000" pitchFamily="2" charset="2"/>
                <a:buChar char="l"/>
              </a:pPr>
              <a:r>
                <a:rPr lang="ja-JP" altLang="en-US" sz="3600" dirty="0">
                  <a:solidFill>
                    <a:schemeClr val="tx1"/>
                  </a:solidFill>
                </a:rPr>
                <a:t>通過検出タイミング</a:t>
              </a: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r>
                <a:rPr lang="ja-JP" altLang="en-US" sz="3600" dirty="0">
                  <a:solidFill>
                    <a:schemeClr val="tx1"/>
                  </a:solidFill>
                </a:rPr>
                <a:t>歩行速度</a:t>
              </a: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endParaRPr lang="en-US" altLang="ja-JP" sz="3600" dirty="0">
                <a:solidFill>
                  <a:schemeClr val="tx1"/>
                </a:solidFill>
              </a:endParaRPr>
            </a:p>
          </p:txBody>
        </p:sp>
        <p:sp>
          <p:nvSpPr>
            <p:cNvPr id="6" name="角丸四角形 5"/>
            <p:cNvSpPr/>
            <p:nvPr/>
          </p:nvSpPr>
          <p:spPr>
            <a:xfrm>
              <a:off x="16591076" y="19337832"/>
              <a:ext cx="12796156" cy="402433"/>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角丸四角形 6"/>
            <p:cNvSpPr/>
            <p:nvPr/>
          </p:nvSpPr>
          <p:spPr>
            <a:xfrm>
              <a:off x="16573435" y="18869834"/>
              <a:ext cx="4813066" cy="828205"/>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dirty="0"/>
                <a:t>今後の課題</a:t>
              </a:r>
            </a:p>
          </p:txBody>
        </p:sp>
      </p:grpSp>
    </p:spTree>
    <p:extLst>
      <p:ext uri="{BB962C8B-B14F-4D97-AF65-F5344CB8AC3E}">
        <p14:creationId xmlns:p14="http://schemas.microsoft.com/office/powerpoint/2010/main" val="1087771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ja-JP" altLang="en-US" sz="5400" dirty="0"/>
              <a:t>通過検出アルゴリズムの変更</a:t>
            </a:r>
          </a:p>
        </p:txBody>
      </p:sp>
      <p:sp>
        <p:nvSpPr>
          <p:cNvPr id="5" name="サブタイトル 4"/>
          <p:cNvSpPr>
            <a:spLocks noGrp="1"/>
          </p:cNvSpPr>
          <p:nvPr>
            <p:ph type="subTitle" idx="1"/>
          </p:nvPr>
        </p:nvSpPr>
        <p:spPr/>
        <p:txBody>
          <a:bodyPr/>
          <a:lstStyle/>
          <a:p>
            <a:r>
              <a:rPr kumimoji="1" lang="en-US" altLang="ja-JP" dirty="0" smtClean="0"/>
              <a:t>2015/04/10 </a:t>
            </a:r>
            <a:r>
              <a:rPr kumimoji="1" lang="en-US" altLang="ja-JP" dirty="0" err="1" smtClean="0"/>
              <a:t>sen</a:t>
            </a:r>
            <a:endParaRPr kumimoji="1" lang="ja-JP" altLang="en-US" dirty="0"/>
          </a:p>
        </p:txBody>
      </p:sp>
    </p:spTree>
    <p:extLst>
      <p:ext uri="{BB962C8B-B14F-4D97-AF65-F5344CB8AC3E}">
        <p14:creationId xmlns:p14="http://schemas.microsoft.com/office/powerpoint/2010/main" val="3979982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endParaRPr kumimoji="1" lang="ja-JP" altLang="en-US" dirty="0"/>
          </a:p>
        </p:txBody>
      </p:sp>
      <p:grpSp>
        <p:nvGrpSpPr>
          <p:cNvPr id="4" name="グループ化 3"/>
          <p:cNvGrpSpPr/>
          <p:nvPr/>
        </p:nvGrpSpPr>
        <p:grpSpPr>
          <a:xfrm>
            <a:off x="-468198" y="1817676"/>
            <a:ext cx="9756743" cy="3772421"/>
            <a:chOff x="1055802" y="1817674"/>
            <a:chExt cx="9756742" cy="3772421"/>
          </a:xfrm>
        </p:grpSpPr>
        <p:sp>
          <p:nvSpPr>
            <p:cNvPr id="5" name="円柱 4"/>
            <p:cNvSpPr/>
            <p:nvPr/>
          </p:nvSpPr>
          <p:spPr>
            <a:xfrm>
              <a:off x="5033912"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 name="円柱 5"/>
            <p:cNvSpPr/>
            <p:nvPr/>
          </p:nvSpPr>
          <p:spPr>
            <a:xfrm>
              <a:off x="6515491"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7" name="直線矢印コネクタ 6"/>
            <p:cNvCxnSpPr>
              <a:stCxn id="5" idx="4"/>
              <a:endCxn id="6" idx="2"/>
            </p:cNvCxnSpPr>
            <p:nvPr/>
          </p:nvCxnSpPr>
          <p:spPr>
            <a:xfrm>
              <a:off x="5250729" y="3058998"/>
              <a:ext cx="126476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 name="テキスト ボックス 7"/>
            <p:cNvSpPr txBox="1"/>
            <p:nvPr/>
          </p:nvSpPr>
          <p:spPr>
            <a:xfrm>
              <a:off x="5454823" y="2658122"/>
              <a:ext cx="870751" cy="461665"/>
            </a:xfrm>
            <a:prstGeom prst="rect">
              <a:avLst/>
            </a:prstGeom>
            <a:noFill/>
          </p:spPr>
          <p:txBody>
            <a:bodyPr wrap="none" rtlCol="0">
              <a:spAutoFit/>
            </a:bodyPr>
            <a:lstStyle/>
            <a:p>
              <a:r>
                <a:rPr lang="en-US" altLang="ja-JP" sz="2400" dirty="0"/>
                <a:t>30cm</a:t>
              </a:r>
              <a:endParaRPr lang="ja-JP" altLang="en-US" sz="2400" dirty="0"/>
            </a:p>
          </p:txBody>
        </p:sp>
        <p:cxnSp>
          <p:nvCxnSpPr>
            <p:cNvPr id="9" name="直線コネクタ 8"/>
            <p:cNvCxnSpPr/>
            <p:nvPr/>
          </p:nvCxnSpPr>
          <p:spPr>
            <a:xfrm flipV="1">
              <a:off x="1055802" y="2375555"/>
              <a:ext cx="9737889" cy="9426"/>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p:cNvCxnSpPr/>
            <p:nvPr/>
          </p:nvCxnSpPr>
          <p:spPr>
            <a:xfrm flipV="1">
              <a:off x="1065229" y="5580668"/>
              <a:ext cx="9747315" cy="9427"/>
            </a:xfrm>
            <a:prstGeom prst="line">
              <a:avLst/>
            </a:prstGeom>
          </p:spPr>
          <p:style>
            <a:lnRef idx="2">
              <a:schemeClr val="dk1"/>
            </a:lnRef>
            <a:fillRef idx="0">
              <a:schemeClr val="dk1"/>
            </a:fillRef>
            <a:effectRef idx="1">
              <a:schemeClr val="dk1"/>
            </a:effectRef>
            <a:fontRef idx="minor">
              <a:schemeClr val="tx1"/>
            </a:fontRef>
          </p:style>
        </p:cxnSp>
        <p:sp>
          <p:nvSpPr>
            <p:cNvPr id="11" name="角丸四角形 10"/>
            <p:cNvSpPr/>
            <p:nvPr/>
          </p:nvSpPr>
          <p:spPr>
            <a:xfrm rot="5400000">
              <a:off x="1807110" y="4398715"/>
              <a:ext cx="596049" cy="2227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2" name="円/楕円 11"/>
            <p:cNvSpPr/>
            <p:nvPr/>
          </p:nvSpPr>
          <p:spPr>
            <a:xfrm rot="5400000">
              <a:off x="1926709" y="4315570"/>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cxnSp>
          <p:nvCxnSpPr>
            <p:cNvPr id="13" name="直線矢印コネクタ 12"/>
            <p:cNvCxnSpPr/>
            <p:nvPr/>
          </p:nvCxnSpPr>
          <p:spPr>
            <a:xfrm>
              <a:off x="2384981" y="4476513"/>
              <a:ext cx="7513163"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4" name="直線矢印コネクタ 13"/>
            <p:cNvCxnSpPr/>
            <p:nvPr/>
          </p:nvCxnSpPr>
          <p:spPr>
            <a:xfrm flipH="1">
              <a:off x="2339418" y="4655509"/>
              <a:ext cx="7513163" cy="0"/>
            </a:xfrm>
            <a:prstGeom prst="straightConnector1">
              <a:avLst/>
            </a:prstGeom>
            <a:ln w="76200">
              <a:solidFill>
                <a:schemeClr val="accent5">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5" name="テキスト ボックス 14"/>
            <p:cNvSpPr txBox="1"/>
            <p:nvPr/>
          </p:nvSpPr>
          <p:spPr>
            <a:xfrm>
              <a:off x="6806291" y="2379949"/>
              <a:ext cx="654346" cy="369332"/>
            </a:xfrm>
            <a:prstGeom prst="rect">
              <a:avLst/>
            </a:prstGeom>
            <a:noFill/>
          </p:spPr>
          <p:txBody>
            <a:bodyPr wrap="none" rtlCol="0">
              <a:spAutoFit/>
            </a:bodyPr>
            <a:lstStyle/>
            <a:p>
              <a:r>
                <a:rPr lang="en-US" altLang="ja-JP" dirty="0"/>
                <a:t>10Hz</a:t>
              </a:r>
              <a:endParaRPr lang="ja-JP" altLang="en-US" dirty="0"/>
            </a:p>
          </p:txBody>
        </p:sp>
        <p:sp>
          <p:nvSpPr>
            <p:cNvPr id="16" name="テキスト ボックス 15"/>
            <p:cNvSpPr txBox="1"/>
            <p:nvPr/>
          </p:nvSpPr>
          <p:spPr>
            <a:xfrm>
              <a:off x="4422602" y="2402705"/>
              <a:ext cx="537327" cy="369332"/>
            </a:xfrm>
            <a:prstGeom prst="rect">
              <a:avLst/>
            </a:prstGeom>
            <a:noFill/>
          </p:spPr>
          <p:txBody>
            <a:bodyPr wrap="none" rtlCol="0">
              <a:spAutoFit/>
            </a:bodyPr>
            <a:lstStyle/>
            <a:p>
              <a:r>
                <a:rPr lang="en-US" altLang="ja-JP" dirty="0"/>
                <a:t>5Hz</a:t>
              </a:r>
              <a:endParaRPr lang="ja-JP" altLang="en-US" dirty="0"/>
            </a:p>
          </p:txBody>
        </p:sp>
        <p:sp>
          <p:nvSpPr>
            <p:cNvPr id="17" name="下カーブ矢印 16"/>
            <p:cNvSpPr/>
            <p:nvPr/>
          </p:nvSpPr>
          <p:spPr>
            <a:xfrm>
              <a:off x="6314912" y="2599225"/>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8" name="下カーブ矢印 17"/>
            <p:cNvSpPr/>
            <p:nvPr/>
          </p:nvSpPr>
          <p:spPr>
            <a:xfrm rot="10800000">
              <a:off x="6286942" y="3346531"/>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9" name="下カーブ矢印 18"/>
            <p:cNvSpPr/>
            <p:nvPr/>
          </p:nvSpPr>
          <p:spPr>
            <a:xfrm>
              <a:off x="4860041" y="2618882"/>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0" name="下カーブ矢印 19"/>
            <p:cNvSpPr/>
            <p:nvPr/>
          </p:nvSpPr>
          <p:spPr>
            <a:xfrm rot="10800000">
              <a:off x="4832071" y="3366188"/>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1" name="テキスト ボックス 20"/>
            <p:cNvSpPr txBox="1"/>
            <p:nvPr/>
          </p:nvSpPr>
          <p:spPr>
            <a:xfrm>
              <a:off x="6314912" y="1817674"/>
              <a:ext cx="646331" cy="369332"/>
            </a:xfrm>
            <a:prstGeom prst="rect">
              <a:avLst/>
            </a:prstGeom>
            <a:noFill/>
          </p:spPr>
          <p:txBody>
            <a:bodyPr wrap="none" rtlCol="0">
              <a:spAutoFit/>
            </a:bodyPr>
            <a:lstStyle/>
            <a:p>
              <a:r>
                <a:rPr lang="ja-JP" altLang="en-US" dirty="0"/>
                <a:t>磁石</a:t>
              </a:r>
            </a:p>
          </p:txBody>
        </p:sp>
        <p:cxnSp>
          <p:nvCxnSpPr>
            <p:cNvPr id="22" name="直線矢印コネクタ 21"/>
            <p:cNvCxnSpPr>
              <a:stCxn id="21" idx="2"/>
              <a:endCxn id="5" idx="1"/>
            </p:cNvCxnSpPr>
            <p:nvPr/>
          </p:nvCxnSpPr>
          <p:spPr>
            <a:xfrm flipH="1">
              <a:off x="5142321" y="2187006"/>
              <a:ext cx="149575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p:cNvCxnSpPr>
              <a:stCxn id="21" idx="2"/>
              <a:endCxn id="6" idx="1"/>
            </p:cNvCxnSpPr>
            <p:nvPr/>
          </p:nvCxnSpPr>
          <p:spPr>
            <a:xfrm flipH="1">
              <a:off x="6623900" y="2187006"/>
              <a:ext cx="1417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4" name="テキスト ボックス 23"/>
            <p:cNvSpPr txBox="1"/>
            <p:nvPr/>
          </p:nvSpPr>
          <p:spPr>
            <a:xfrm>
              <a:off x="5523591" y="4122812"/>
              <a:ext cx="763351" cy="369332"/>
            </a:xfrm>
            <a:prstGeom prst="rect">
              <a:avLst/>
            </a:prstGeom>
            <a:noFill/>
          </p:spPr>
          <p:txBody>
            <a:bodyPr wrap="none" rtlCol="0">
              <a:spAutoFit/>
            </a:bodyPr>
            <a:lstStyle/>
            <a:p>
              <a:r>
                <a:rPr lang="ja-JP" altLang="en-US" dirty="0"/>
                <a:t>方向</a:t>
              </a:r>
              <a:r>
                <a:rPr lang="en-US" altLang="ja-JP" dirty="0"/>
                <a:t>1</a:t>
              </a:r>
              <a:endParaRPr lang="ja-JP" altLang="en-US" dirty="0"/>
            </a:p>
          </p:txBody>
        </p:sp>
        <p:sp>
          <p:nvSpPr>
            <p:cNvPr id="25" name="テキスト ボックス 24"/>
            <p:cNvSpPr txBox="1"/>
            <p:nvPr/>
          </p:nvSpPr>
          <p:spPr>
            <a:xfrm>
              <a:off x="5517532" y="4738491"/>
              <a:ext cx="763351" cy="369332"/>
            </a:xfrm>
            <a:prstGeom prst="rect">
              <a:avLst/>
            </a:prstGeom>
            <a:noFill/>
          </p:spPr>
          <p:txBody>
            <a:bodyPr wrap="none" rtlCol="0">
              <a:spAutoFit/>
            </a:bodyPr>
            <a:lstStyle/>
            <a:p>
              <a:r>
                <a:rPr lang="ja-JP" altLang="en-US" dirty="0"/>
                <a:t>方向</a:t>
              </a:r>
              <a:r>
                <a:rPr lang="en-US" altLang="ja-JP" dirty="0"/>
                <a:t>2</a:t>
              </a:r>
              <a:endParaRPr lang="ja-JP" altLang="en-US" dirty="0"/>
            </a:p>
          </p:txBody>
        </p:sp>
        <p:cxnSp>
          <p:nvCxnSpPr>
            <p:cNvPr id="26" name="直線矢印コネクタ 25"/>
            <p:cNvCxnSpPr/>
            <p:nvPr/>
          </p:nvCxnSpPr>
          <p:spPr>
            <a:xfrm>
              <a:off x="2384981" y="5332601"/>
              <a:ext cx="74676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7" name="テキスト ボックス 26"/>
            <p:cNvSpPr txBox="1"/>
            <p:nvPr/>
          </p:nvSpPr>
          <p:spPr>
            <a:xfrm>
              <a:off x="4282338" y="4953824"/>
              <a:ext cx="817853" cy="461665"/>
            </a:xfrm>
            <a:prstGeom prst="rect">
              <a:avLst/>
            </a:prstGeom>
            <a:noFill/>
          </p:spPr>
          <p:txBody>
            <a:bodyPr wrap="none" rtlCol="0">
              <a:spAutoFit/>
            </a:bodyPr>
            <a:lstStyle/>
            <a:p>
              <a:r>
                <a:rPr lang="en-US" altLang="ja-JP" sz="2400" dirty="0"/>
                <a:t>4.5m</a:t>
              </a:r>
              <a:endParaRPr lang="ja-JP" altLang="en-US" sz="2400" dirty="0"/>
            </a:p>
          </p:txBody>
        </p:sp>
        <p:sp>
          <p:nvSpPr>
            <p:cNvPr id="28" name="角丸四角形 27"/>
            <p:cNvSpPr/>
            <p:nvPr/>
          </p:nvSpPr>
          <p:spPr>
            <a:xfrm rot="5400000">
              <a:off x="9935533" y="4499710"/>
              <a:ext cx="596049" cy="222772"/>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円/楕円 28"/>
            <p:cNvSpPr/>
            <p:nvPr/>
          </p:nvSpPr>
          <p:spPr>
            <a:xfrm rot="5400000">
              <a:off x="10055132" y="4451393"/>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grpSp>
      <p:sp>
        <p:nvSpPr>
          <p:cNvPr id="30" name="テキスト ボックス 29"/>
          <p:cNvSpPr txBox="1"/>
          <p:nvPr/>
        </p:nvSpPr>
        <p:spPr>
          <a:xfrm>
            <a:off x="-290568" y="5807089"/>
            <a:ext cx="4839786" cy="584775"/>
          </a:xfrm>
          <a:prstGeom prst="rect">
            <a:avLst/>
          </a:prstGeom>
          <a:noFill/>
        </p:spPr>
        <p:txBody>
          <a:bodyPr wrap="none" rtlCol="0">
            <a:spAutoFit/>
          </a:bodyPr>
          <a:lstStyle/>
          <a:p>
            <a:r>
              <a:rPr lang="ja-JP" altLang="en-US" sz="3200" dirty="0"/>
              <a:t>図</a:t>
            </a:r>
            <a:r>
              <a:rPr lang="en-US" altLang="ja-JP" sz="3200" dirty="0"/>
              <a:t>1 </a:t>
            </a:r>
            <a:r>
              <a:rPr lang="ja-JP" altLang="en-US" sz="3200" dirty="0"/>
              <a:t>実験の概要図</a:t>
            </a:r>
            <a:r>
              <a:rPr lang="en-US" altLang="ja-JP" sz="3200" dirty="0"/>
              <a:t>(</a:t>
            </a:r>
            <a:r>
              <a:rPr lang="ja-JP" altLang="en-US" sz="3200" dirty="0"/>
              <a:t>俯瞰図</a:t>
            </a:r>
            <a:r>
              <a:rPr lang="en-US" altLang="ja-JP" sz="3200" dirty="0"/>
              <a:t>)</a:t>
            </a:r>
            <a:endParaRPr lang="ja-JP" altLang="en-US" sz="3200" dirty="0"/>
          </a:p>
        </p:txBody>
      </p:sp>
      <p:cxnSp>
        <p:nvCxnSpPr>
          <p:cNvPr id="31" name="直線矢印コネクタ 30"/>
          <p:cNvCxnSpPr/>
          <p:nvPr/>
        </p:nvCxnSpPr>
        <p:spPr>
          <a:xfrm rot="5400000">
            <a:off x="4577899" y="3924813"/>
            <a:ext cx="1044000" cy="0"/>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5118508" y="3843316"/>
            <a:ext cx="1404552" cy="400110"/>
          </a:xfrm>
          <a:prstGeom prst="rect">
            <a:avLst/>
          </a:prstGeom>
          <a:noFill/>
        </p:spPr>
        <p:txBody>
          <a:bodyPr wrap="none" rtlCol="0">
            <a:spAutoFit/>
          </a:bodyPr>
          <a:lstStyle/>
          <a:p>
            <a:r>
              <a:rPr lang="en-US" altLang="ja-JP" sz="2000" dirty="0"/>
              <a:t>50</a:t>
            </a:r>
            <a:r>
              <a:rPr lang="ja-JP" altLang="en-US" sz="2000" dirty="0"/>
              <a:t>～</a:t>
            </a:r>
            <a:r>
              <a:rPr lang="en-US" altLang="ja-JP" sz="2000" dirty="0"/>
              <a:t>100cm</a:t>
            </a:r>
            <a:endParaRPr lang="ja-JP" altLang="en-US" sz="2000" dirty="0"/>
          </a:p>
        </p:txBody>
      </p:sp>
    </p:spTree>
    <p:extLst>
      <p:ext uri="{BB962C8B-B14F-4D97-AF65-F5344CB8AC3E}">
        <p14:creationId xmlns:p14="http://schemas.microsoft.com/office/powerpoint/2010/main" val="4082647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r>
              <a:rPr lang="ja-JP" altLang="en-US" dirty="0"/>
              <a:t>設定</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端末</a:t>
            </a:r>
            <a:r>
              <a:rPr kumimoji="1" lang="en-US" altLang="ja-JP" dirty="0" smtClean="0"/>
              <a:t>:Nexus5</a:t>
            </a:r>
          </a:p>
          <a:p>
            <a:r>
              <a:rPr lang="ja-JP" altLang="en-US" dirty="0" smtClean="0"/>
              <a:t>磁気サンプリング周波数</a:t>
            </a:r>
            <a:r>
              <a:rPr lang="en-US" altLang="ja-JP" dirty="0" smtClean="0"/>
              <a:t>:50Hz</a:t>
            </a:r>
          </a:p>
          <a:p>
            <a:r>
              <a:rPr kumimoji="1" lang="ja-JP" altLang="en-US" dirty="0" smtClean="0"/>
              <a:t>保持位置</a:t>
            </a:r>
            <a:r>
              <a:rPr kumimoji="1" lang="en-US" altLang="ja-JP" dirty="0" smtClean="0"/>
              <a:t>:</a:t>
            </a:r>
            <a:r>
              <a:rPr lang="ja-JP" altLang="en-US" dirty="0" smtClean="0"/>
              <a:t>手持ち（腰前、腰横）、ポケット</a:t>
            </a:r>
            <a:endParaRPr lang="en-US" altLang="ja-JP" dirty="0"/>
          </a:p>
          <a:p>
            <a:r>
              <a:rPr kumimoji="1" lang="ja-JP" altLang="en-US" dirty="0" smtClean="0"/>
              <a:t>歩行速度</a:t>
            </a:r>
            <a:r>
              <a:rPr kumimoji="1" lang="en-US" altLang="ja-JP" dirty="0" smtClean="0"/>
              <a:t>:0.5m/s</a:t>
            </a:r>
          </a:p>
          <a:p>
            <a:r>
              <a:rPr lang="ja-JP" altLang="en-US" dirty="0" smtClean="0"/>
              <a:t>経路</a:t>
            </a:r>
            <a:endParaRPr lang="en-US" altLang="ja-JP" dirty="0" smtClean="0"/>
          </a:p>
          <a:p>
            <a:pPr lvl="1"/>
            <a:r>
              <a:rPr lang="ja-JP" altLang="en-US" dirty="0" smtClean="0"/>
              <a:t>全長</a:t>
            </a:r>
            <a:r>
              <a:rPr lang="en-US" altLang="ja-JP" dirty="0" smtClean="0"/>
              <a:t>4.5m</a:t>
            </a:r>
          </a:p>
          <a:p>
            <a:r>
              <a:rPr lang="ja-JP" altLang="en-US" dirty="0"/>
              <a:t>磁石</a:t>
            </a:r>
            <a:r>
              <a:rPr lang="ja-JP" altLang="en-US" dirty="0" smtClean="0"/>
              <a:t>と端末の距離</a:t>
            </a:r>
            <a:endParaRPr lang="en-US" altLang="ja-JP" dirty="0" smtClean="0"/>
          </a:p>
          <a:p>
            <a:pPr lvl="1"/>
            <a:r>
              <a:rPr lang="en-US" altLang="ja-JP" dirty="0" smtClean="0"/>
              <a:t>50cm</a:t>
            </a:r>
          </a:p>
          <a:p>
            <a:pPr lvl="1"/>
            <a:r>
              <a:rPr lang="en-US" altLang="ja-JP" dirty="0" smtClean="0"/>
              <a:t>75cm</a:t>
            </a:r>
          </a:p>
          <a:p>
            <a:pPr lvl="1"/>
            <a:r>
              <a:rPr lang="en-US" altLang="ja-JP" dirty="0" smtClean="0"/>
              <a:t>100cm</a:t>
            </a:r>
          </a:p>
          <a:p>
            <a:endParaRPr kumimoji="1" lang="en-US" altLang="ja-JP" dirty="0" smtClean="0"/>
          </a:p>
          <a:p>
            <a:endParaRPr kumimoji="1" lang="ja-JP" altLang="en-US" dirty="0"/>
          </a:p>
        </p:txBody>
      </p:sp>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3952" y="-80701"/>
            <a:ext cx="3146849" cy="3076484"/>
          </a:xfrm>
          <a:prstGeom prst="rect">
            <a:avLst/>
          </a:prstGeom>
        </p:spPr>
      </p:pic>
      <p:pic>
        <p:nvPicPr>
          <p:cNvPr id="30" name="図 2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05748" y="-48793"/>
            <a:ext cx="3248104" cy="3179511"/>
          </a:xfrm>
          <a:prstGeom prst="rect">
            <a:avLst/>
          </a:prstGeom>
        </p:spPr>
      </p:pic>
      <p:sp>
        <p:nvSpPr>
          <p:cNvPr id="4" name="テキスト ボックス 3"/>
          <p:cNvSpPr txBox="1"/>
          <p:nvPr/>
        </p:nvSpPr>
        <p:spPr>
          <a:xfrm>
            <a:off x="6360412" y="2803989"/>
            <a:ext cx="4307589" cy="461665"/>
          </a:xfrm>
          <a:prstGeom prst="rect">
            <a:avLst/>
          </a:prstGeom>
          <a:noFill/>
        </p:spPr>
        <p:txBody>
          <a:bodyPr wrap="none" rtlCol="0">
            <a:spAutoFit/>
          </a:bodyPr>
          <a:lstStyle/>
          <a:p>
            <a:r>
              <a:rPr lang="ja-JP" altLang="en-US" sz="2400" dirty="0"/>
              <a:t>図</a:t>
            </a:r>
            <a:r>
              <a:rPr lang="en-US" altLang="ja-JP" sz="2400" dirty="0"/>
              <a:t>2 </a:t>
            </a:r>
            <a:r>
              <a:rPr lang="ja-JP" altLang="en-US" sz="2400" dirty="0"/>
              <a:t>左：腰前保持、右：腰横保持</a:t>
            </a:r>
          </a:p>
        </p:txBody>
      </p:sp>
      <p:pic>
        <p:nvPicPr>
          <p:cNvPr id="8" name="図 7"/>
          <p:cNvPicPr>
            <a:picLocks noChangeAspect="1"/>
          </p:cNvPicPr>
          <p:nvPr/>
        </p:nvPicPr>
        <p:blipFill rotWithShape="1">
          <a:blip r:embed="rId4" cstate="print">
            <a:extLst>
              <a:ext uri="{28A0092B-C50C-407E-A947-70E740481C1C}">
                <a14:useLocalDpi xmlns:a14="http://schemas.microsoft.com/office/drawing/2010/main" val="0"/>
              </a:ext>
            </a:extLst>
          </a:blip>
          <a:srcRect l="26944"/>
          <a:stretch/>
        </p:blipFill>
        <p:spPr>
          <a:xfrm rot="5400000">
            <a:off x="7292064" y="3623361"/>
            <a:ext cx="2846883" cy="2922637"/>
          </a:xfrm>
          <a:prstGeom prst="rect">
            <a:avLst/>
          </a:prstGeom>
        </p:spPr>
      </p:pic>
      <p:cxnSp>
        <p:nvCxnSpPr>
          <p:cNvPr id="6" name="直線矢印コネクタ 5"/>
          <p:cNvCxnSpPr/>
          <p:nvPr/>
        </p:nvCxnSpPr>
        <p:spPr>
          <a:xfrm>
            <a:off x="7722416" y="4089198"/>
            <a:ext cx="29261" cy="2418923"/>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816433" y="5193792"/>
            <a:ext cx="649537" cy="369332"/>
          </a:xfrm>
          <a:prstGeom prst="rect">
            <a:avLst/>
          </a:prstGeom>
          <a:solidFill>
            <a:schemeClr val="bg1"/>
          </a:solidFill>
        </p:spPr>
        <p:txBody>
          <a:bodyPr wrap="none" rtlCol="0">
            <a:spAutoFit/>
          </a:bodyPr>
          <a:lstStyle/>
          <a:p>
            <a:r>
              <a:rPr lang="en-US" altLang="ja-JP" dirty="0"/>
              <a:t>90</a:t>
            </a:r>
            <a:r>
              <a:rPr lang="ja-JP" altLang="en-US" dirty="0"/>
              <a:t>㎝</a:t>
            </a:r>
          </a:p>
        </p:txBody>
      </p:sp>
    </p:spTree>
    <p:extLst>
      <p:ext uri="{BB962C8B-B14F-4D97-AF65-F5344CB8AC3E}">
        <p14:creationId xmlns:p14="http://schemas.microsoft.com/office/powerpoint/2010/main" val="2041059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3625941855"/>
              </p:ext>
            </p:extLst>
          </p:nvPr>
        </p:nvGraphicFramePr>
        <p:xfrm>
          <a:off x="-685800" y="1825627"/>
          <a:ext cx="10515600" cy="4351341"/>
        </p:xfrm>
        <a:graphic>
          <a:graphicData uri="http://schemas.openxmlformats.org/drawingml/2006/table">
            <a:tbl>
              <a:tblPr firstRow="1" bandRow="1">
                <a:tableStyleId>{8FD4443E-F989-4FC4-A0C8-D5A2AF1F390B}</a:tableStyleId>
              </a:tblPr>
              <a:tblGrid>
                <a:gridCol w="3505200"/>
                <a:gridCol w="3505200"/>
                <a:gridCol w="3505200"/>
              </a:tblGrid>
              <a:tr h="1589184">
                <a:tc>
                  <a:txBody>
                    <a:bodyPr/>
                    <a:lstStyle/>
                    <a:p>
                      <a:pPr algn="ctr"/>
                      <a:r>
                        <a:rPr kumimoji="1" lang="ja-JP" altLang="en-US" sz="4800" dirty="0" smtClean="0"/>
                        <a:t>磁石と端末の距離</a:t>
                      </a:r>
                      <a:endParaRPr kumimoji="1" lang="ja-JP" altLang="en-US" sz="4800" dirty="0"/>
                    </a:p>
                  </a:txBody>
                  <a:tcPr/>
                </a:tc>
                <a:tc>
                  <a:txBody>
                    <a:bodyPr/>
                    <a:lstStyle/>
                    <a:p>
                      <a:pPr algn="ctr"/>
                      <a:r>
                        <a:rPr kumimoji="1" lang="ja-JP" altLang="en-US" sz="4800" dirty="0" smtClean="0"/>
                        <a:t>通過検出率</a:t>
                      </a:r>
                      <a:endParaRPr kumimoji="1" lang="ja-JP" altLang="en-US" sz="4800" dirty="0"/>
                    </a:p>
                  </a:txBody>
                  <a:tcPr/>
                </a:tc>
                <a:tc>
                  <a:txBody>
                    <a:bodyPr/>
                    <a:lstStyle/>
                    <a:p>
                      <a:pPr algn="ctr"/>
                      <a:r>
                        <a:rPr kumimoji="1" lang="ja-JP" altLang="en-US" sz="4800" dirty="0" smtClean="0"/>
                        <a:t>通過方向</a:t>
                      </a:r>
                      <a:r>
                        <a:rPr kumimoji="1" lang="en-US" altLang="ja-JP" sz="4800" dirty="0" smtClean="0"/>
                        <a:t/>
                      </a:r>
                      <a:br>
                        <a:rPr kumimoji="1" lang="en-US" altLang="ja-JP" sz="4800" dirty="0" smtClean="0"/>
                      </a:br>
                      <a:r>
                        <a:rPr kumimoji="1" lang="ja-JP" altLang="en-US" sz="4800" dirty="0" smtClean="0"/>
                        <a:t>検出率</a:t>
                      </a:r>
                      <a:endParaRPr kumimoji="1" lang="ja-JP" altLang="en-US" sz="4800" dirty="0"/>
                    </a:p>
                  </a:txBody>
                  <a:tcPr/>
                </a:tc>
              </a:tr>
              <a:tr h="920719">
                <a:tc>
                  <a:txBody>
                    <a:bodyPr/>
                    <a:lstStyle/>
                    <a:p>
                      <a:pPr algn="ctr"/>
                      <a:r>
                        <a:rPr kumimoji="1" lang="en-US" altLang="ja-JP" sz="4800" dirty="0" smtClean="0"/>
                        <a:t>50cm</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r>
              <a:tr h="920719">
                <a:tc>
                  <a:txBody>
                    <a:bodyPr/>
                    <a:lstStyle/>
                    <a:p>
                      <a:pPr algn="ctr"/>
                      <a:r>
                        <a:rPr kumimoji="1" lang="en-US" altLang="ja-JP" sz="4800" dirty="0" smtClean="0"/>
                        <a:t>75cm</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r>
              <a:tr h="920719">
                <a:tc>
                  <a:txBody>
                    <a:bodyPr/>
                    <a:lstStyle/>
                    <a:p>
                      <a:pPr algn="ctr"/>
                      <a:r>
                        <a:rPr kumimoji="1" lang="en-US" altLang="ja-JP" sz="4800" dirty="0" smtClean="0"/>
                        <a:t>100cm</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r>
            </a:tbl>
          </a:graphicData>
        </a:graphic>
      </p:graphicFrame>
    </p:spTree>
    <p:extLst>
      <p:ext uri="{BB962C8B-B14F-4D97-AF65-F5344CB8AC3E}">
        <p14:creationId xmlns:p14="http://schemas.microsoft.com/office/powerpoint/2010/main" val="3382083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既存</a:t>
            </a:r>
            <a:r>
              <a:rPr lang="ja-JP" altLang="en-US" dirty="0"/>
              <a:t>手法</a:t>
            </a:r>
            <a:r>
              <a:rPr lang="ja-JP" altLang="en-US" dirty="0" smtClean="0"/>
              <a:t>の比較</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0042636"/>
              </p:ext>
            </p:extLst>
          </p:nvPr>
        </p:nvGraphicFramePr>
        <p:xfrm>
          <a:off x="-1398841" y="969719"/>
          <a:ext cx="11453436" cy="2494280"/>
        </p:xfrm>
        <a:graphic>
          <a:graphicData uri="http://schemas.openxmlformats.org/drawingml/2006/table">
            <a:tbl>
              <a:tblPr firstRow="1" bandRow="1">
                <a:tableStyleId>{8FD4443E-F989-4FC4-A0C8-D5A2AF1F390B}</a:tableStyleId>
              </a:tblPr>
              <a:tblGrid>
                <a:gridCol w="1908907"/>
                <a:gridCol w="1908907"/>
                <a:gridCol w="1908907"/>
                <a:gridCol w="1908907"/>
                <a:gridCol w="1908907"/>
                <a:gridCol w="1908907"/>
              </a:tblGrid>
              <a:tr h="502920">
                <a:tc>
                  <a:txBody>
                    <a:bodyPr/>
                    <a:lstStyle/>
                    <a:p>
                      <a:pPr algn="ctr"/>
                      <a:r>
                        <a:rPr kumimoji="1" lang="ja-JP" altLang="en-US" sz="1300" dirty="0" smtClean="0"/>
                        <a:t>手法</a:t>
                      </a:r>
                      <a:endParaRPr kumimoji="1" lang="ja-JP" altLang="en-US" sz="1300" dirty="0"/>
                    </a:p>
                  </a:txBody>
                  <a:tcPr/>
                </a:tc>
                <a:tc>
                  <a:txBody>
                    <a:bodyPr/>
                    <a:lstStyle/>
                    <a:p>
                      <a:pPr algn="ctr"/>
                      <a:r>
                        <a:rPr kumimoji="1" lang="ja-JP" altLang="en-US" sz="1300" dirty="0" smtClean="0"/>
                        <a:t>通過方向検出</a:t>
                      </a:r>
                      <a:endParaRPr kumimoji="1" lang="ja-JP" altLang="en-US" sz="1300" dirty="0"/>
                    </a:p>
                  </a:txBody>
                  <a:tcPr/>
                </a:tc>
                <a:tc>
                  <a:txBody>
                    <a:bodyPr/>
                    <a:lstStyle/>
                    <a:p>
                      <a:pPr algn="ctr"/>
                      <a:r>
                        <a:rPr kumimoji="1" lang="ja-JP" altLang="en-US" sz="1300" dirty="0" smtClean="0"/>
                        <a:t>設置</a:t>
                      </a:r>
                      <a:r>
                        <a:rPr kumimoji="1" lang="en-US" altLang="ja-JP" sz="1300" dirty="0" smtClean="0"/>
                        <a:t/>
                      </a:r>
                      <a:br>
                        <a:rPr kumimoji="1" lang="en-US" altLang="ja-JP" sz="1300" dirty="0" smtClean="0"/>
                      </a:br>
                      <a:r>
                        <a:rPr kumimoji="1" lang="ja-JP" altLang="en-US" sz="1300" dirty="0" smtClean="0"/>
                        <a:t>コスト</a:t>
                      </a:r>
                      <a:endParaRPr kumimoji="1" lang="ja-JP" altLang="en-US" sz="1300" dirty="0"/>
                    </a:p>
                  </a:txBody>
                  <a:tcPr/>
                </a:tc>
                <a:tc>
                  <a:txBody>
                    <a:bodyPr/>
                    <a:lstStyle/>
                    <a:p>
                      <a:pPr algn="ctr"/>
                      <a:r>
                        <a:rPr kumimoji="1" lang="ja-JP" altLang="en-US" sz="1300" dirty="0" smtClean="0"/>
                        <a:t>複数人検出</a:t>
                      </a:r>
                      <a:endParaRPr kumimoji="1" lang="ja-JP" altLang="en-US" sz="1300" dirty="0"/>
                    </a:p>
                  </a:txBody>
                  <a:tcPr/>
                </a:tc>
                <a:tc>
                  <a:txBody>
                    <a:bodyPr/>
                    <a:lstStyle/>
                    <a:p>
                      <a:pPr algn="ctr"/>
                      <a:r>
                        <a:rPr kumimoji="1" lang="ja-JP" altLang="en-US" sz="1300" dirty="0" smtClean="0"/>
                        <a:t>検出のための</a:t>
                      </a:r>
                      <a:r>
                        <a:rPr kumimoji="1" lang="en-US" altLang="ja-JP" sz="1300" dirty="0" smtClean="0"/>
                        <a:t/>
                      </a:r>
                      <a:br>
                        <a:rPr kumimoji="1" lang="en-US" altLang="ja-JP" sz="1300" dirty="0" smtClean="0"/>
                      </a:br>
                      <a:r>
                        <a:rPr kumimoji="1" lang="ja-JP" altLang="en-US" sz="1300" dirty="0" smtClean="0"/>
                        <a:t>動作</a:t>
                      </a:r>
                      <a:endParaRPr kumimoji="1" lang="ja-JP" altLang="en-US" sz="1300" dirty="0"/>
                    </a:p>
                  </a:txBody>
                  <a:tcPr/>
                </a:tc>
                <a:tc>
                  <a:txBody>
                    <a:bodyPr/>
                    <a:lstStyle/>
                    <a:p>
                      <a:pPr algn="ctr"/>
                      <a:r>
                        <a:rPr kumimoji="1" lang="ja-JP" altLang="en-US" sz="1300" dirty="0" smtClean="0"/>
                        <a:t>精度</a:t>
                      </a:r>
                      <a:endParaRPr kumimoji="1" lang="ja-JP" altLang="en-US" sz="1300" dirty="0"/>
                    </a:p>
                  </a:txBody>
                  <a:tcPr/>
                </a:tc>
              </a:tr>
              <a:tr h="370840">
                <a:tc>
                  <a:txBody>
                    <a:bodyPr/>
                    <a:lstStyle/>
                    <a:p>
                      <a:pPr algn="ctr"/>
                      <a:r>
                        <a:rPr kumimoji="1" lang="ja-JP" altLang="en-US" sz="1300" b="1" dirty="0" smtClean="0"/>
                        <a:t>改札</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数百万</a:t>
                      </a:r>
                      <a:endParaRPr kumimoji="1" lang="ja-JP" altLang="en-US" sz="1300" b="1" dirty="0"/>
                    </a:p>
                  </a:txBody>
                  <a:tcPr/>
                </a:tc>
                <a:tc>
                  <a:txBody>
                    <a:bodyPr/>
                    <a:lstStyle/>
                    <a:p>
                      <a:pPr algn="ctr"/>
                      <a:r>
                        <a:rPr kumimoji="1" lang="ja-JP" altLang="en-US" sz="1300" b="1" dirty="0" smtClean="0"/>
                        <a:t>不可</a:t>
                      </a:r>
                      <a:endParaRPr kumimoji="1" lang="ja-JP" altLang="en-US" sz="1300" b="1" dirty="0"/>
                    </a:p>
                  </a:txBody>
                  <a:tcPr/>
                </a:tc>
                <a:tc>
                  <a:txBody>
                    <a:bodyPr/>
                    <a:lstStyle/>
                    <a:p>
                      <a:pPr algn="ctr"/>
                      <a:r>
                        <a:rPr kumimoji="1" lang="ja-JP" altLang="en-US" sz="1300" b="1" dirty="0" smtClean="0"/>
                        <a:t>必要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1m</a:t>
                      </a:r>
                      <a:endParaRPr kumimoji="1" lang="ja-JP" altLang="en-US" sz="1300" b="1"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300" dirty="0" smtClean="0"/>
                        <a:t>接触型タグリーダ</a:t>
                      </a:r>
                    </a:p>
                  </a:txBody>
                  <a:tcPr/>
                </a:tc>
                <a:tc>
                  <a:txBody>
                    <a:bodyPr/>
                    <a:lstStyle/>
                    <a:p>
                      <a:pPr algn="ctr"/>
                      <a:r>
                        <a:rPr kumimoji="1" lang="ja-JP" altLang="en-US" sz="1300" dirty="0" smtClean="0"/>
                        <a:t>不可</a:t>
                      </a:r>
                      <a:endParaRPr kumimoji="1" lang="ja-JP" altLang="en-US" sz="1300" dirty="0"/>
                    </a:p>
                  </a:txBody>
                  <a:tcPr/>
                </a:tc>
                <a:tc>
                  <a:txBody>
                    <a:bodyPr/>
                    <a:lstStyle/>
                    <a:p>
                      <a:pPr algn="ctr"/>
                      <a:r>
                        <a:rPr kumimoji="1" lang="ja-JP" altLang="en-US" sz="1300" dirty="0" smtClean="0"/>
                        <a:t>数百万</a:t>
                      </a:r>
                      <a:endParaRPr kumimoji="1" lang="ja-JP" altLang="en-US" sz="1300" dirty="0"/>
                    </a:p>
                  </a:txBody>
                  <a:tcPr/>
                </a:tc>
                <a:tc>
                  <a:txBody>
                    <a:bodyPr/>
                    <a:lstStyle/>
                    <a:p>
                      <a:pPr algn="ctr"/>
                      <a:r>
                        <a:rPr kumimoji="1" lang="ja-JP" altLang="en-US" sz="1300" dirty="0" smtClean="0"/>
                        <a:t>不可</a:t>
                      </a:r>
                      <a:endParaRPr kumimoji="1" lang="ja-JP" altLang="en-US" sz="1300" dirty="0"/>
                    </a:p>
                  </a:txBody>
                  <a:tcPr/>
                </a:tc>
                <a:tc>
                  <a:txBody>
                    <a:bodyPr/>
                    <a:lstStyle/>
                    <a:p>
                      <a:pPr algn="ctr"/>
                      <a:r>
                        <a:rPr kumimoji="1" lang="ja-JP" altLang="en-US" sz="1300" dirty="0" smtClean="0"/>
                        <a:t>必要</a:t>
                      </a:r>
                      <a:endParaRPr kumimoji="1" lang="ja-JP" altLang="en-US" sz="1300" dirty="0"/>
                    </a:p>
                  </a:txBody>
                  <a:tcPr/>
                </a:tc>
                <a:tc>
                  <a:txBody>
                    <a:bodyPr/>
                    <a:lstStyle/>
                    <a:p>
                      <a:pPr algn="ctr"/>
                      <a:r>
                        <a:rPr kumimoji="1" lang="ja-JP" altLang="en-US" sz="1300" dirty="0" smtClean="0"/>
                        <a:t>約</a:t>
                      </a:r>
                      <a:r>
                        <a:rPr kumimoji="1" lang="en-US" altLang="ja-JP" sz="1300" dirty="0" smtClean="0"/>
                        <a:t>1m</a:t>
                      </a:r>
                      <a:endParaRPr kumimoji="1" lang="ja-JP" altLang="en-US" sz="1300" dirty="0"/>
                    </a:p>
                  </a:txBody>
                  <a:tcPr/>
                </a:tc>
              </a:tr>
              <a:tr h="370840">
                <a:tc>
                  <a:txBody>
                    <a:bodyPr/>
                    <a:lstStyle/>
                    <a:p>
                      <a:pPr algn="ctr"/>
                      <a:r>
                        <a:rPr kumimoji="1" lang="en-US" altLang="ja-JP" sz="1300" b="1" dirty="0" smtClean="0"/>
                        <a:t>BLE</a:t>
                      </a:r>
                      <a:endParaRPr kumimoji="1" lang="ja-JP" altLang="en-US" sz="1300" b="1" dirty="0"/>
                    </a:p>
                  </a:txBody>
                  <a:tcPr/>
                </a:tc>
                <a:tc>
                  <a:txBody>
                    <a:bodyPr/>
                    <a:lstStyle/>
                    <a:p>
                      <a:pPr algn="ctr"/>
                      <a:r>
                        <a:rPr kumimoji="1" lang="ja-JP" altLang="en-US" sz="1300" b="1" dirty="0" smtClean="0"/>
                        <a:t>可</a:t>
                      </a:r>
                      <a:r>
                        <a:rPr kumimoji="1" lang="en-US" altLang="ja-JP" sz="1300" b="1" dirty="0" smtClean="0"/>
                        <a:t>*</a:t>
                      </a:r>
                      <a:endParaRPr kumimoji="1" lang="ja-JP" altLang="en-US" sz="1300" b="1" dirty="0"/>
                    </a:p>
                  </a:txBody>
                  <a:tcPr/>
                </a:tc>
                <a:tc>
                  <a:txBody>
                    <a:bodyPr/>
                    <a:lstStyle/>
                    <a:p>
                      <a:pPr algn="ctr"/>
                      <a:r>
                        <a:rPr kumimoji="1" lang="ja-JP" altLang="en-US" sz="1300" b="1" dirty="0" smtClean="0"/>
                        <a:t>数千円</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不要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8m</a:t>
                      </a:r>
                      <a:endParaRPr kumimoji="1" lang="ja-JP" altLang="en-US" sz="1300" b="1" dirty="0"/>
                    </a:p>
                  </a:txBody>
                  <a:tcPr/>
                </a:tc>
              </a:tr>
              <a:tr h="370840">
                <a:tc>
                  <a:txBody>
                    <a:bodyPr/>
                    <a:lstStyle/>
                    <a:p>
                      <a:pPr algn="ctr"/>
                      <a:r>
                        <a:rPr kumimoji="1" lang="ja-JP" altLang="en-US" sz="1300" b="1" dirty="0" smtClean="0"/>
                        <a:t>防犯ゲート</a:t>
                      </a:r>
                      <a:endParaRPr kumimoji="1" lang="ja-JP" altLang="en-US" sz="1300" b="1" dirty="0"/>
                    </a:p>
                  </a:txBody>
                  <a:tcPr/>
                </a:tc>
                <a:tc>
                  <a:txBody>
                    <a:bodyPr/>
                    <a:lstStyle/>
                    <a:p>
                      <a:pPr algn="ctr"/>
                      <a:r>
                        <a:rPr kumimoji="1" lang="ja-JP" altLang="en-US" sz="1300" b="1" dirty="0" smtClean="0"/>
                        <a:t>不可</a:t>
                      </a:r>
                      <a:endParaRPr kumimoji="1" lang="ja-JP" altLang="en-US" sz="1300" b="1" dirty="0"/>
                    </a:p>
                  </a:txBody>
                  <a:tcPr/>
                </a:tc>
                <a:tc>
                  <a:txBody>
                    <a:bodyPr/>
                    <a:lstStyle/>
                    <a:p>
                      <a:pPr algn="ctr"/>
                      <a:r>
                        <a:rPr kumimoji="1" lang="ja-JP" altLang="en-US" sz="1300" b="1" dirty="0" smtClean="0"/>
                        <a:t>数十万</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不要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1m</a:t>
                      </a:r>
                      <a:endParaRPr kumimoji="1" lang="ja-JP" altLang="en-US" sz="1300" b="1" dirty="0"/>
                    </a:p>
                  </a:txBody>
                  <a:tcPr/>
                </a:tc>
              </a:tr>
              <a:tr h="370840">
                <a:tc>
                  <a:txBody>
                    <a:bodyPr/>
                    <a:lstStyle/>
                    <a:p>
                      <a:pPr algn="ctr"/>
                      <a:r>
                        <a:rPr kumimoji="1" lang="ja-JP" altLang="en-US" sz="1300" b="1" dirty="0" smtClean="0"/>
                        <a:t>本手法</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数万</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不要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2m</a:t>
                      </a:r>
                      <a:endParaRPr kumimoji="1" lang="ja-JP" altLang="en-US" sz="1300" b="1" dirty="0"/>
                    </a:p>
                  </a:txBody>
                  <a:tcPr/>
                </a:tc>
              </a:tr>
            </a:tbl>
          </a:graphicData>
        </a:graphic>
      </p:graphicFrame>
      <p:pic>
        <p:nvPicPr>
          <p:cNvPr id="5" name="図 4" descr="入退管理システム_中面_改訂_ol - nyutai.pdf - Firefox Developer Edition"/>
          <p:cNvPicPr>
            <a:picLocks noChangeAspect="1"/>
          </p:cNvPicPr>
          <p:nvPr/>
        </p:nvPicPr>
        <p:blipFill rotWithShape="1">
          <a:blip r:embed="rId2">
            <a:extLst>
              <a:ext uri="{28A0092B-C50C-407E-A947-70E740481C1C}">
                <a14:useLocalDpi xmlns:a14="http://schemas.microsoft.com/office/drawing/2010/main" val="0"/>
              </a:ext>
            </a:extLst>
          </a:blip>
          <a:srcRect l="18398" t="53339" r="72327" b="32332"/>
          <a:stretch/>
        </p:blipFill>
        <p:spPr>
          <a:xfrm>
            <a:off x="2610119" y="5574324"/>
            <a:ext cx="1070928" cy="982671"/>
          </a:xfrm>
          <a:prstGeom prst="rect">
            <a:avLst/>
          </a:prstGeom>
        </p:spPr>
      </p:pic>
      <p:pic>
        <p:nvPicPr>
          <p:cNvPr id="6" name="図 5" descr="防犯ゲート - Google 検索 - Firefox Developer Edition"/>
          <p:cNvPicPr>
            <a:picLocks noChangeAspect="1"/>
          </p:cNvPicPr>
          <p:nvPr/>
        </p:nvPicPr>
        <p:blipFill rotWithShape="1">
          <a:blip r:embed="rId3">
            <a:extLst>
              <a:ext uri="{28A0092B-C50C-407E-A947-70E740481C1C}">
                <a14:useLocalDpi xmlns:a14="http://schemas.microsoft.com/office/drawing/2010/main" val="0"/>
              </a:ext>
            </a:extLst>
          </a:blip>
          <a:srcRect l="17506" t="23474" r="52045" b="27888"/>
          <a:stretch/>
        </p:blipFill>
        <p:spPr>
          <a:xfrm>
            <a:off x="311061" y="4414053"/>
            <a:ext cx="2162917" cy="2052000"/>
          </a:xfrm>
          <a:prstGeom prst="rect">
            <a:avLst/>
          </a:prstGeom>
        </p:spPr>
      </p:pic>
      <p:pic>
        <p:nvPicPr>
          <p:cNvPr id="2050" name="Picture 2" descr="pho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3940" y="4185454"/>
            <a:ext cx="1905000" cy="37528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grandfront-osaka2.jp/compath/help/assets/img/thums/05_01_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4163" y="-342900"/>
            <a:ext cx="3048000" cy="40671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curityhouse-fukui.net/files/2013/08/fb178c6afdfdab974926f26359fe36d4.jpg"/>
          <p:cNvPicPr>
            <a:picLocks noChangeAspect="1" noChangeArrowheads="1"/>
          </p:cNvPicPr>
          <p:nvPr/>
        </p:nvPicPr>
        <p:blipFill rotWithShape="1">
          <a:blip r:embed="rId6">
            <a:extLst>
              <a:ext uri="{28A0092B-C50C-407E-A947-70E740481C1C}">
                <a14:useLocalDpi xmlns:a14="http://schemas.microsoft.com/office/drawing/2010/main" val="0"/>
              </a:ext>
            </a:extLst>
          </a:blip>
          <a:srcRect l="22176" r="23547" b="6718"/>
          <a:stretch/>
        </p:blipFill>
        <p:spPr bwMode="auto">
          <a:xfrm>
            <a:off x="5976044" y="3305706"/>
            <a:ext cx="2584939" cy="3331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77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4" name="コンテンツ プレースホルダー 4"/>
          <p:cNvGraphicFramePr>
            <a:graphicFrameLocks/>
          </p:cNvGraphicFramePr>
          <p:nvPr>
            <p:extLst/>
          </p:nvPr>
        </p:nvGraphicFramePr>
        <p:xfrm>
          <a:off x="-685800" y="1825627"/>
          <a:ext cx="10515600" cy="4351341"/>
        </p:xfrm>
        <a:graphic>
          <a:graphicData uri="http://schemas.openxmlformats.org/drawingml/2006/table">
            <a:tbl>
              <a:tblPr firstRow="1" bandRow="1">
                <a:tableStyleId>{8FD4443E-F989-4FC4-A0C8-D5A2AF1F390B}</a:tableStyleId>
              </a:tblPr>
              <a:tblGrid>
                <a:gridCol w="3505200"/>
                <a:gridCol w="3505200"/>
                <a:gridCol w="3505200"/>
              </a:tblGrid>
              <a:tr h="1589184">
                <a:tc>
                  <a:txBody>
                    <a:bodyPr/>
                    <a:lstStyle/>
                    <a:p>
                      <a:pPr algn="ctr"/>
                      <a:r>
                        <a:rPr kumimoji="1" lang="ja-JP" altLang="en-US" sz="4800" dirty="0" smtClean="0"/>
                        <a:t>磁石と端末の距離</a:t>
                      </a:r>
                      <a:endParaRPr kumimoji="1" lang="ja-JP" altLang="en-US" sz="4800" dirty="0"/>
                    </a:p>
                  </a:txBody>
                  <a:tcPr/>
                </a:tc>
                <a:tc>
                  <a:txBody>
                    <a:bodyPr/>
                    <a:lstStyle/>
                    <a:p>
                      <a:pPr algn="ctr"/>
                      <a:r>
                        <a:rPr kumimoji="1" lang="ja-JP" altLang="en-US" sz="4800" dirty="0" smtClean="0"/>
                        <a:t>通過検出率</a:t>
                      </a:r>
                      <a:endParaRPr kumimoji="1" lang="ja-JP" altLang="en-US" sz="4800" dirty="0"/>
                    </a:p>
                  </a:txBody>
                  <a:tcPr/>
                </a:tc>
                <a:tc>
                  <a:txBody>
                    <a:bodyPr/>
                    <a:lstStyle/>
                    <a:p>
                      <a:pPr algn="ctr"/>
                      <a:r>
                        <a:rPr kumimoji="1" lang="ja-JP" altLang="en-US" sz="4800" dirty="0" smtClean="0"/>
                        <a:t>通過方向</a:t>
                      </a:r>
                      <a:r>
                        <a:rPr kumimoji="1" lang="en-US" altLang="ja-JP" sz="4800" dirty="0" smtClean="0"/>
                        <a:t/>
                      </a:r>
                      <a:br>
                        <a:rPr kumimoji="1" lang="en-US" altLang="ja-JP" sz="4800" dirty="0" smtClean="0"/>
                      </a:br>
                      <a:r>
                        <a:rPr kumimoji="1" lang="ja-JP" altLang="en-US" sz="4800" dirty="0" smtClean="0"/>
                        <a:t>検出率</a:t>
                      </a:r>
                      <a:endParaRPr kumimoji="1" lang="ja-JP" altLang="en-US" sz="4800" dirty="0"/>
                    </a:p>
                  </a:txBody>
                  <a:tcPr/>
                </a:tc>
              </a:tr>
              <a:tr h="920719">
                <a:tc>
                  <a:txBody>
                    <a:bodyPr/>
                    <a:lstStyle/>
                    <a:p>
                      <a:pPr algn="ctr"/>
                      <a:r>
                        <a:rPr kumimoji="1" lang="en-US" altLang="ja-JP" sz="4800" dirty="0" smtClean="0"/>
                        <a:t>50cm</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r>
              <a:tr h="920719">
                <a:tc>
                  <a:txBody>
                    <a:bodyPr/>
                    <a:lstStyle/>
                    <a:p>
                      <a:pPr algn="ctr"/>
                      <a:r>
                        <a:rPr kumimoji="1" lang="en-US" altLang="ja-JP" sz="4800" dirty="0" smtClean="0"/>
                        <a:t>75cm</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r>
              <a:tr h="920719">
                <a:tc>
                  <a:txBody>
                    <a:bodyPr/>
                    <a:lstStyle/>
                    <a:p>
                      <a:pPr algn="ctr"/>
                      <a:r>
                        <a:rPr kumimoji="1" lang="en-US" altLang="ja-JP" sz="4800" dirty="0" smtClean="0"/>
                        <a:t>100cm</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r>
            </a:tbl>
          </a:graphicData>
        </a:graphic>
      </p:graphicFrame>
      <p:sp>
        <p:nvSpPr>
          <p:cNvPr id="5" name="正方形/長方形 4"/>
          <p:cNvSpPr/>
          <p:nvPr/>
        </p:nvSpPr>
        <p:spPr>
          <a:xfrm>
            <a:off x="2954867" y="1825625"/>
            <a:ext cx="3276600" cy="435133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813885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方針</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lang="ja-JP" altLang="en-US" sz="4000" dirty="0"/>
              <a:t>通過検出率の向上</a:t>
            </a:r>
            <a:endParaRPr lang="en-US" altLang="ja-JP" sz="4000" dirty="0"/>
          </a:p>
          <a:p>
            <a:pPr lvl="1">
              <a:buClr>
                <a:schemeClr val="accent1"/>
              </a:buClr>
              <a:buFont typeface="Wingdings" panose="05000000000000000000" pitchFamily="2" charset="2"/>
              <a:buChar char="p"/>
            </a:pPr>
            <a:r>
              <a:rPr lang="ja-JP" altLang="en-US" sz="3600" dirty="0"/>
              <a:t>検出アルゴリズムの改良</a:t>
            </a:r>
            <a:endParaRPr lang="en-US" altLang="ja-JP" sz="3600" dirty="0"/>
          </a:p>
          <a:p>
            <a:pPr lvl="2">
              <a:buClr>
                <a:schemeClr val="accent1">
                  <a:lumMod val="50000"/>
                </a:schemeClr>
              </a:buClr>
              <a:buFont typeface="Wingdings" panose="05000000000000000000" pitchFamily="2" charset="2"/>
              <a:buChar char="n"/>
            </a:pPr>
            <a:r>
              <a:rPr lang="ja-JP" altLang="en-US" sz="3200" dirty="0"/>
              <a:t>通過検出を通過位置検出と通過方向検出とは別に</a:t>
            </a:r>
            <a:endParaRPr lang="en-US" altLang="ja-JP" sz="3200" dirty="0"/>
          </a:p>
          <a:p>
            <a:pPr lvl="1">
              <a:buClr>
                <a:schemeClr val="accent1"/>
              </a:buClr>
              <a:buFont typeface="Wingdings" panose="05000000000000000000" pitchFamily="2" charset="2"/>
              <a:buChar char="p"/>
            </a:pPr>
            <a:r>
              <a:rPr lang="ja-JP" altLang="en-US" sz="3600" dirty="0"/>
              <a:t>環境設定の変更</a:t>
            </a:r>
            <a:endParaRPr lang="en-US" altLang="ja-JP" sz="3600" dirty="0"/>
          </a:p>
          <a:p>
            <a:pPr lvl="2">
              <a:buClr>
                <a:schemeClr val="tx2"/>
              </a:buClr>
              <a:buFont typeface="Wingdings" panose="05000000000000000000" pitchFamily="2" charset="2"/>
              <a:buChar char="n"/>
            </a:pPr>
            <a:r>
              <a:rPr lang="ja-JP" altLang="en-US" sz="3200" dirty="0"/>
              <a:t>磁石</a:t>
            </a:r>
            <a:endParaRPr lang="en-US" altLang="ja-JP" sz="3200" dirty="0"/>
          </a:p>
          <a:p>
            <a:pPr lvl="2">
              <a:buClr>
                <a:schemeClr val="tx2"/>
              </a:buClr>
              <a:buFont typeface="Wingdings" panose="05000000000000000000" pitchFamily="2" charset="2"/>
              <a:buChar char="n"/>
            </a:pPr>
            <a:r>
              <a:rPr lang="ja-JP" altLang="en-US" sz="3200" dirty="0"/>
              <a:t>モーター</a:t>
            </a:r>
            <a:endParaRPr lang="en-US" altLang="ja-JP" sz="3200" dirty="0"/>
          </a:p>
          <a:p>
            <a:pPr>
              <a:buClr>
                <a:schemeClr val="tx2"/>
              </a:buClr>
              <a:buFont typeface="Wingdings" panose="05000000000000000000" pitchFamily="2" charset="2"/>
              <a:buChar char="n"/>
            </a:pPr>
            <a:endParaRPr lang="en-US" altLang="ja-JP" dirty="0" smtClean="0"/>
          </a:p>
        </p:txBody>
      </p:sp>
    </p:spTree>
    <p:extLst>
      <p:ext uri="{BB962C8B-B14F-4D97-AF65-F5344CB8AC3E}">
        <p14:creationId xmlns:p14="http://schemas.microsoft.com/office/powerpoint/2010/main" val="2471580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方針</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lang="ja-JP" altLang="en-US" sz="4000" dirty="0"/>
              <a:t>通過検出率の向上</a:t>
            </a:r>
            <a:endParaRPr lang="en-US" altLang="ja-JP" sz="4000" dirty="0"/>
          </a:p>
          <a:p>
            <a:pPr lvl="1">
              <a:buClr>
                <a:schemeClr val="accent1"/>
              </a:buClr>
              <a:buFont typeface="Wingdings" panose="05000000000000000000" pitchFamily="2" charset="2"/>
              <a:buChar char="p"/>
            </a:pPr>
            <a:r>
              <a:rPr lang="ja-JP" altLang="en-US" sz="3600" dirty="0"/>
              <a:t>検出アルゴリズムの改良</a:t>
            </a:r>
            <a:endParaRPr lang="en-US" altLang="ja-JP" sz="3600" dirty="0"/>
          </a:p>
          <a:p>
            <a:pPr lvl="2">
              <a:buClr>
                <a:schemeClr val="accent1">
                  <a:lumMod val="50000"/>
                </a:schemeClr>
              </a:buClr>
              <a:buFont typeface="Wingdings" panose="05000000000000000000" pitchFamily="2" charset="2"/>
              <a:buChar char="n"/>
            </a:pPr>
            <a:r>
              <a:rPr lang="ja-JP" altLang="en-US" sz="3200" dirty="0"/>
              <a:t>通過検出を通過位置検出と通過方向検出とは別に</a:t>
            </a:r>
            <a:endParaRPr lang="en-US" altLang="ja-JP" sz="3200" dirty="0"/>
          </a:p>
          <a:p>
            <a:pPr lvl="1">
              <a:buClr>
                <a:schemeClr val="accent1"/>
              </a:buClr>
              <a:buFont typeface="Wingdings" panose="05000000000000000000" pitchFamily="2" charset="2"/>
              <a:buChar char="p"/>
            </a:pPr>
            <a:r>
              <a:rPr lang="ja-JP" altLang="en-US" sz="3600" dirty="0"/>
              <a:t>環境設定の変更</a:t>
            </a:r>
            <a:endParaRPr lang="en-US" altLang="ja-JP" sz="3600" dirty="0"/>
          </a:p>
          <a:p>
            <a:pPr lvl="2">
              <a:buClr>
                <a:schemeClr val="tx2"/>
              </a:buClr>
              <a:buFont typeface="Wingdings" panose="05000000000000000000" pitchFamily="2" charset="2"/>
              <a:buChar char="n"/>
            </a:pPr>
            <a:r>
              <a:rPr lang="ja-JP" altLang="en-US" sz="3200" dirty="0"/>
              <a:t>磁石</a:t>
            </a:r>
            <a:endParaRPr lang="en-US" altLang="ja-JP" sz="3200" dirty="0"/>
          </a:p>
          <a:p>
            <a:pPr lvl="2">
              <a:buClr>
                <a:schemeClr val="tx2"/>
              </a:buClr>
              <a:buFont typeface="Wingdings" panose="05000000000000000000" pitchFamily="2" charset="2"/>
              <a:buChar char="n"/>
            </a:pPr>
            <a:r>
              <a:rPr lang="ja-JP" altLang="en-US" sz="3200" dirty="0"/>
              <a:t>モーター</a:t>
            </a:r>
            <a:endParaRPr lang="en-US" altLang="ja-JP" sz="3200" dirty="0"/>
          </a:p>
          <a:p>
            <a:pPr>
              <a:buClr>
                <a:schemeClr val="tx2"/>
              </a:buClr>
              <a:buFont typeface="Wingdings" panose="05000000000000000000" pitchFamily="2" charset="2"/>
              <a:buChar char="n"/>
            </a:pPr>
            <a:endParaRPr lang="en-US" altLang="ja-JP" dirty="0" smtClean="0"/>
          </a:p>
        </p:txBody>
      </p:sp>
      <p:sp>
        <p:nvSpPr>
          <p:cNvPr id="4" name="正方形/長方形 3"/>
          <p:cNvSpPr/>
          <p:nvPr/>
        </p:nvSpPr>
        <p:spPr>
          <a:xfrm>
            <a:off x="262463" y="2413001"/>
            <a:ext cx="4859870" cy="5757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4073705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490758" y="362414"/>
            <a:ext cx="9327029" cy="5919911"/>
            <a:chOff x="1703828" y="2687061"/>
            <a:chExt cx="9327029" cy="5919910"/>
          </a:xfrm>
        </p:grpSpPr>
        <p:grpSp>
          <p:nvGrpSpPr>
            <p:cNvPr id="5" name="グループ化 4"/>
            <p:cNvGrpSpPr/>
            <p:nvPr/>
          </p:nvGrpSpPr>
          <p:grpSpPr>
            <a:xfrm>
              <a:off x="1739630" y="3425370"/>
              <a:ext cx="8712740" cy="4743719"/>
              <a:chOff x="1507401" y="3367313"/>
              <a:chExt cx="8712740" cy="4743719"/>
            </a:xfrm>
          </p:grpSpPr>
          <p:grpSp>
            <p:nvGrpSpPr>
              <p:cNvPr id="8" name="グループ化 7"/>
              <p:cNvGrpSpPr/>
              <p:nvPr/>
            </p:nvGrpSpPr>
            <p:grpSpPr>
              <a:xfrm>
                <a:off x="1507401" y="3367313"/>
                <a:ext cx="8712740" cy="4743719"/>
                <a:chOff x="522194" y="2714170"/>
                <a:chExt cx="8712740" cy="4743719"/>
              </a:xfrm>
            </p:grpSpPr>
            <p:sp>
              <p:nvSpPr>
                <p:cNvPr id="14" name="正方形/長方形 13"/>
                <p:cNvSpPr/>
                <p:nvPr/>
              </p:nvSpPr>
              <p:spPr>
                <a:xfrm>
                  <a:off x="2548444" y="5212004"/>
                  <a:ext cx="4587385" cy="139675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15" name="正方形/長方形 14"/>
                <p:cNvSpPr/>
                <p:nvPr/>
              </p:nvSpPr>
              <p:spPr>
                <a:xfrm>
                  <a:off x="522194" y="3687081"/>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16" name="テキスト ボックス 15"/>
                <p:cNvSpPr txBox="1"/>
                <p:nvPr/>
              </p:nvSpPr>
              <p:spPr>
                <a:xfrm>
                  <a:off x="2770229" y="3676589"/>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17" name="テキスト ボックス 16"/>
                <p:cNvSpPr txBox="1"/>
                <p:nvPr/>
              </p:nvSpPr>
              <p:spPr>
                <a:xfrm>
                  <a:off x="5302002" y="3488001"/>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18" name="テキスト ボックス 17"/>
                <p:cNvSpPr txBox="1"/>
                <p:nvPr/>
              </p:nvSpPr>
              <p:spPr>
                <a:xfrm>
                  <a:off x="2855053" y="5946130"/>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周波数解析</a:t>
                  </a:r>
                  <a:endParaRPr lang="en-US" altLang="ja-JP" sz="2400" dirty="0"/>
                </a:p>
              </p:txBody>
            </p:sp>
            <p:sp>
              <p:nvSpPr>
                <p:cNvPr id="19" name="テキスト ボックス 18"/>
                <p:cNvSpPr txBox="1"/>
                <p:nvPr/>
              </p:nvSpPr>
              <p:spPr>
                <a:xfrm>
                  <a:off x="2539999" y="5190390"/>
                  <a:ext cx="163217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ja-JP" altLang="en-US" sz="2400" dirty="0"/>
                    <a:t>ラベル分け</a:t>
                  </a:r>
                </a:p>
              </p:txBody>
            </p:sp>
            <p:sp>
              <p:nvSpPr>
                <p:cNvPr id="20" name="正方形/長方形 19"/>
                <p:cNvSpPr/>
                <p:nvPr/>
              </p:nvSpPr>
              <p:spPr>
                <a:xfrm>
                  <a:off x="2554513" y="2714170"/>
                  <a:ext cx="4584551" cy="21190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p:cNvSpPr txBox="1"/>
                <p:nvPr/>
              </p:nvSpPr>
              <p:spPr>
                <a:xfrm>
                  <a:off x="2554514" y="2723295"/>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22" name="直線矢印コネクタ 21"/>
                <p:cNvCxnSpPr>
                  <a:stCxn id="15" idx="3"/>
                  <a:endCxn id="16" idx="1"/>
                </p:cNvCxnSpPr>
                <p:nvPr/>
              </p:nvCxnSpPr>
              <p:spPr>
                <a:xfrm>
                  <a:off x="1596251" y="3904796"/>
                  <a:ext cx="1173978" cy="262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3" name="テキスト ボックス 22"/>
                <p:cNvSpPr txBox="1"/>
                <p:nvPr/>
              </p:nvSpPr>
              <p:spPr>
                <a:xfrm>
                  <a:off x="1743921" y="3294497"/>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24" name="直線矢印コネクタ 23"/>
                <p:cNvCxnSpPr>
                  <a:stCxn id="16" idx="3"/>
                  <a:endCxn id="17" idx="1"/>
                </p:cNvCxnSpPr>
                <p:nvPr/>
              </p:nvCxnSpPr>
              <p:spPr>
                <a:xfrm flipV="1">
                  <a:off x="4493778" y="3903500"/>
                  <a:ext cx="808224" cy="39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4298678" y="3097674"/>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cxnSp>
              <p:nvCxnSpPr>
                <p:cNvPr id="26" name="直線矢印コネクタ 25"/>
                <p:cNvCxnSpPr/>
                <p:nvPr/>
              </p:nvCxnSpPr>
              <p:spPr>
                <a:xfrm>
                  <a:off x="4312082" y="5070682"/>
                  <a:ext cx="0" cy="828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a:off x="6992239" y="6184062"/>
                  <a:ext cx="845717" cy="1293"/>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6082825" y="6908739"/>
                  <a:ext cx="1721557" cy="214"/>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6096000" y="6416250"/>
                  <a:ext cx="7501" cy="4749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7852824" y="5922453"/>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31" name="テキスト ボックス 30"/>
                <p:cNvSpPr txBox="1"/>
                <p:nvPr/>
              </p:nvSpPr>
              <p:spPr>
                <a:xfrm>
                  <a:off x="7859136" y="6653703"/>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32" name="テキスト ボックス 31"/>
                <p:cNvSpPr txBox="1"/>
                <p:nvPr/>
              </p:nvSpPr>
              <p:spPr>
                <a:xfrm>
                  <a:off x="7099628" y="5667870"/>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33" name="テキスト ボックス 32"/>
                <p:cNvSpPr txBox="1"/>
                <p:nvPr/>
              </p:nvSpPr>
              <p:spPr>
                <a:xfrm>
                  <a:off x="6458308" y="6934669"/>
                  <a:ext cx="915635" cy="523220"/>
                </a:xfrm>
                <a:prstGeom prst="rect">
                  <a:avLst/>
                </a:prstGeom>
                <a:noFill/>
              </p:spPr>
              <p:txBody>
                <a:bodyPr wrap="none" rtlCol="0">
                  <a:spAutoFit/>
                </a:bodyPr>
                <a:lstStyle/>
                <a:p>
                  <a:r>
                    <a:rPr lang="en-US" altLang="ja-JP" sz="2800" dirty="0"/>
                    <a:t>10Hz</a:t>
                  </a:r>
                  <a:endParaRPr lang="ja-JP" altLang="en-US" sz="2800" dirty="0"/>
                </a:p>
              </p:txBody>
            </p:sp>
            <p:sp>
              <p:nvSpPr>
                <p:cNvPr id="34" name="テキスト ボックス 33"/>
                <p:cNvSpPr txBox="1"/>
                <p:nvPr/>
              </p:nvSpPr>
              <p:spPr>
                <a:xfrm>
                  <a:off x="5199760" y="5943994"/>
                  <a:ext cx="1792478" cy="461665"/>
                </a:xfrm>
                <a:prstGeom prst="rect">
                  <a:avLst/>
                </a:prstGeom>
                <a:noFill/>
                <a:ln w="28575">
                  <a:solidFill>
                    <a:srgbClr val="0070C0"/>
                  </a:solidFill>
                </a:ln>
              </p:spPr>
              <p:txBody>
                <a:bodyPr wrap="none" rtlCol="0">
                  <a:spAutoFit/>
                </a:bodyPr>
                <a:lstStyle/>
                <a:p>
                  <a:r>
                    <a:rPr lang="ja-JP" altLang="en-US" sz="2400" dirty="0"/>
                    <a:t>閾値フィルタ</a:t>
                  </a:r>
                </a:p>
              </p:txBody>
            </p:sp>
            <p:cxnSp>
              <p:nvCxnSpPr>
                <p:cNvPr id="35" name="直線矢印コネクタ 34"/>
                <p:cNvCxnSpPr>
                  <a:stCxn id="18" idx="3"/>
                  <a:endCxn id="34" idx="1"/>
                </p:cNvCxnSpPr>
                <p:nvPr/>
              </p:nvCxnSpPr>
              <p:spPr>
                <a:xfrm flipV="1">
                  <a:off x="4578602" y="6174827"/>
                  <a:ext cx="621158" cy="21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cxnSp>
            <p:nvCxnSpPr>
              <p:cNvPr id="12" name="直線コネクタ 11"/>
              <p:cNvCxnSpPr/>
              <p:nvPr/>
            </p:nvCxnSpPr>
            <p:spPr>
              <a:xfrm>
                <a:off x="7088708" y="4985752"/>
                <a:ext cx="7501" cy="72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5283885" y="5716942"/>
                <a:ext cx="18118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正方形/長方形 5"/>
            <p:cNvSpPr/>
            <p:nvPr/>
          </p:nvSpPr>
          <p:spPr>
            <a:xfrm>
              <a:off x="1703828" y="2948671"/>
              <a:ext cx="9327029" cy="565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1703828" y="2687061"/>
              <a:ext cx="2869696"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800" dirty="0"/>
                <a:t>検出アルゴリズム</a:t>
              </a:r>
            </a:p>
          </p:txBody>
        </p:sp>
      </p:grpSp>
    </p:spTree>
    <p:extLst>
      <p:ext uri="{BB962C8B-B14F-4D97-AF65-F5344CB8AC3E}">
        <p14:creationId xmlns:p14="http://schemas.microsoft.com/office/powerpoint/2010/main" val="1986142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54955" y="2073633"/>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16" name="テキスト ボックス 15"/>
          <p:cNvSpPr txBox="1"/>
          <p:nvPr/>
        </p:nvSpPr>
        <p:spPr>
          <a:xfrm>
            <a:off x="3926681" y="2063141"/>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17" name="テキスト ボックス 16"/>
          <p:cNvSpPr txBox="1"/>
          <p:nvPr/>
        </p:nvSpPr>
        <p:spPr>
          <a:xfrm>
            <a:off x="6458453" y="1874554"/>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20" name="正方形/長方形 19"/>
          <p:cNvSpPr/>
          <p:nvPr/>
        </p:nvSpPr>
        <p:spPr>
          <a:xfrm>
            <a:off x="1577365" y="1100723"/>
            <a:ext cx="6744897" cy="211908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p:cNvSpPr txBox="1"/>
          <p:nvPr/>
        </p:nvSpPr>
        <p:spPr>
          <a:xfrm>
            <a:off x="1577363" y="1109849"/>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22" name="直線矢印コネクタ 21"/>
          <p:cNvCxnSpPr>
            <a:stCxn id="15" idx="3"/>
            <a:endCxn id="36" idx="1"/>
          </p:cNvCxnSpPr>
          <p:nvPr/>
        </p:nvCxnSpPr>
        <p:spPr>
          <a:xfrm flipV="1">
            <a:off x="619103" y="2289933"/>
            <a:ext cx="1249245" cy="141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3" name="テキスト ボックス 22"/>
          <p:cNvSpPr txBox="1"/>
          <p:nvPr/>
        </p:nvSpPr>
        <p:spPr>
          <a:xfrm>
            <a:off x="838915" y="1786600"/>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24" name="直線矢印コネクタ 23"/>
          <p:cNvCxnSpPr>
            <a:stCxn id="16" idx="3"/>
            <a:endCxn id="17" idx="1"/>
          </p:cNvCxnSpPr>
          <p:nvPr/>
        </p:nvCxnSpPr>
        <p:spPr>
          <a:xfrm flipV="1">
            <a:off x="5650229" y="2290053"/>
            <a:ext cx="808224" cy="39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5273827" y="1631343"/>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sp>
        <p:nvSpPr>
          <p:cNvPr id="30" name="テキスト ボックス 29"/>
          <p:cNvSpPr txBox="1"/>
          <p:nvPr/>
        </p:nvSpPr>
        <p:spPr>
          <a:xfrm>
            <a:off x="6875674" y="4827981"/>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31" name="テキスト ボックス 30"/>
          <p:cNvSpPr txBox="1"/>
          <p:nvPr/>
        </p:nvSpPr>
        <p:spPr>
          <a:xfrm>
            <a:off x="6881985" y="5559236"/>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32" name="テキスト ボックス 31"/>
          <p:cNvSpPr txBox="1"/>
          <p:nvPr/>
        </p:nvSpPr>
        <p:spPr>
          <a:xfrm>
            <a:off x="5510951" y="4593066"/>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33" name="テキスト ボックス 32"/>
          <p:cNvSpPr txBox="1"/>
          <p:nvPr/>
        </p:nvSpPr>
        <p:spPr>
          <a:xfrm>
            <a:off x="5481158" y="5840203"/>
            <a:ext cx="915635" cy="523220"/>
          </a:xfrm>
          <a:prstGeom prst="rect">
            <a:avLst/>
          </a:prstGeom>
          <a:noFill/>
        </p:spPr>
        <p:txBody>
          <a:bodyPr wrap="none" rtlCol="0">
            <a:spAutoFit/>
          </a:bodyPr>
          <a:lstStyle/>
          <a:p>
            <a:r>
              <a:rPr lang="en-US" altLang="ja-JP" sz="2800" dirty="0"/>
              <a:t>10Hz</a:t>
            </a:r>
            <a:endParaRPr lang="ja-JP" altLang="en-US" sz="2800" dirty="0"/>
          </a:p>
        </p:txBody>
      </p:sp>
      <p:cxnSp>
        <p:nvCxnSpPr>
          <p:cNvPr id="12" name="直線コネクタ 11"/>
          <p:cNvCxnSpPr/>
          <p:nvPr/>
        </p:nvCxnSpPr>
        <p:spPr>
          <a:xfrm>
            <a:off x="7268135" y="2719160"/>
            <a:ext cx="0" cy="100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5125069" y="3727160"/>
            <a:ext cx="2160000" cy="0"/>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490758" y="624023"/>
            <a:ext cx="9327029" cy="565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490758" y="362412"/>
            <a:ext cx="2869696"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800" dirty="0"/>
              <a:t>検出アルゴリズム</a:t>
            </a:r>
          </a:p>
        </p:txBody>
      </p:sp>
      <p:sp>
        <p:nvSpPr>
          <p:cNvPr id="36" name="テキスト ボックス 35"/>
          <p:cNvSpPr txBox="1"/>
          <p:nvPr/>
        </p:nvSpPr>
        <p:spPr>
          <a:xfrm>
            <a:off x="1868347" y="1874435"/>
            <a:ext cx="1561646" cy="830997"/>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cxnSp>
        <p:nvCxnSpPr>
          <p:cNvPr id="37" name="直線矢印コネクタ 36"/>
          <p:cNvCxnSpPr>
            <a:stCxn id="36" idx="3"/>
            <a:endCxn id="16" idx="1"/>
          </p:cNvCxnSpPr>
          <p:nvPr/>
        </p:nvCxnSpPr>
        <p:spPr>
          <a:xfrm>
            <a:off x="3429994" y="2289933"/>
            <a:ext cx="496687" cy="404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4" name="テキスト ボックス 43"/>
          <p:cNvSpPr txBox="1"/>
          <p:nvPr/>
        </p:nvSpPr>
        <p:spPr>
          <a:xfrm>
            <a:off x="3327319" y="3484181"/>
            <a:ext cx="1792479" cy="461665"/>
          </a:xfrm>
          <a:prstGeom prst="rect">
            <a:avLst/>
          </a:prstGeom>
          <a:noFill/>
          <a:ln w="28575">
            <a:solidFill>
              <a:srgbClr val="FF0000"/>
            </a:solidFill>
          </a:ln>
        </p:spPr>
        <p:txBody>
          <a:bodyPr wrap="square" rtlCol="0">
            <a:spAutoFit/>
          </a:bodyPr>
          <a:lstStyle/>
          <a:p>
            <a:r>
              <a:rPr lang="ja-JP" altLang="en-US" sz="2400" dirty="0"/>
              <a:t>閾値フィルタ</a:t>
            </a:r>
          </a:p>
        </p:txBody>
      </p:sp>
      <p:grpSp>
        <p:nvGrpSpPr>
          <p:cNvPr id="50" name="グループ化 49"/>
          <p:cNvGrpSpPr/>
          <p:nvPr/>
        </p:nvGrpSpPr>
        <p:grpSpPr>
          <a:xfrm>
            <a:off x="259560" y="4157610"/>
            <a:ext cx="4595831" cy="1897184"/>
            <a:chOff x="3086848" y="3509206"/>
            <a:chExt cx="4595831" cy="1897184"/>
          </a:xfrm>
        </p:grpSpPr>
        <p:sp>
          <p:nvSpPr>
            <p:cNvPr id="14" name="正方形/長方形 13"/>
            <p:cNvSpPr/>
            <p:nvPr/>
          </p:nvSpPr>
          <p:spPr>
            <a:xfrm>
              <a:off x="3095294" y="3530819"/>
              <a:ext cx="4587385" cy="1875571"/>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18" name="テキスト ボックス 17"/>
            <p:cNvSpPr txBox="1"/>
            <p:nvPr/>
          </p:nvSpPr>
          <p:spPr>
            <a:xfrm>
              <a:off x="3411054" y="4341520"/>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周波数解析</a:t>
              </a:r>
              <a:endParaRPr lang="en-US" altLang="ja-JP" sz="2400" dirty="0"/>
            </a:p>
          </p:txBody>
        </p:sp>
        <p:sp>
          <p:nvSpPr>
            <p:cNvPr id="19" name="テキスト ボックス 18"/>
            <p:cNvSpPr txBox="1"/>
            <p:nvPr/>
          </p:nvSpPr>
          <p:spPr>
            <a:xfrm>
              <a:off x="3086848" y="3509206"/>
              <a:ext cx="163217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ja-JP" altLang="en-US" sz="2400" dirty="0"/>
                <a:t>ラベル分け</a:t>
              </a:r>
            </a:p>
          </p:txBody>
        </p:sp>
        <p:sp>
          <p:nvSpPr>
            <p:cNvPr id="34" name="テキスト ボックス 33"/>
            <p:cNvSpPr txBox="1"/>
            <p:nvPr/>
          </p:nvSpPr>
          <p:spPr>
            <a:xfrm>
              <a:off x="5746611" y="4333058"/>
              <a:ext cx="1792478" cy="461665"/>
            </a:xfrm>
            <a:prstGeom prst="rect">
              <a:avLst/>
            </a:prstGeom>
            <a:noFill/>
            <a:ln w="28575">
              <a:solidFill>
                <a:srgbClr val="0070C0"/>
              </a:solidFill>
            </a:ln>
          </p:spPr>
          <p:txBody>
            <a:bodyPr wrap="none" rtlCol="0">
              <a:spAutoFit/>
            </a:bodyPr>
            <a:lstStyle/>
            <a:p>
              <a:r>
                <a:rPr lang="ja-JP" altLang="en-US" sz="2400" dirty="0"/>
                <a:t>閾値フィルタ</a:t>
              </a:r>
            </a:p>
          </p:txBody>
        </p:sp>
        <p:cxnSp>
          <p:nvCxnSpPr>
            <p:cNvPr id="35" name="直線矢印コネクタ 34"/>
            <p:cNvCxnSpPr>
              <a:stCxn id="18" idx="3"/>
              <a:endCxn id="34" idx="1"/>
            </p:cNvCxnSpPr>
            <p:nvPr/>
          </p:nvCxnSpPr>
          <p:spPr>
            <a:xfrm flipV="1">
              <a:off x="5134603" y="4563891"/>
              <a:ext cx="612008" cy="84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48" name="テキスト ボックス 47"/>
          <p:cNvSpPr txBox="1"/>
          <p:nvPr/>
        </p:nvSpPr>
        <p:spPr>
          <a:xfrm>
            <a:off x="1635992" y="1596775"/>
            <a:ext cx="340158" cy="461665"/>
          </a:xfrm>
          <a:prstGeom prst="rect">
            <a:avLst/>
          </a:prstGeom>
          <a:solidFill>
            <a:srgbClr val="7030A0"/>
          </a:solidFill>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altLang="ja-JP" sz="2400" dirty="0"/>
              <a:t>1</a:t>
            </a:r>
            <a:endParaRPr lang="ja-JP" altLang="en-US" sz="2400" dirty="0"/>
          </a:p>
        </p:txBody>
      </p:sp>
      <p:sp>
        <p:nvSpPr>
          <p:cNvPr id="49" name="テキスト ボックス 48"/>
          <p:cNvSpPr txBox="1"/>
          <p:nvPr/>
        </p:nvSpPr>
        <p:spPr>
          <a:xfrm>
            <a:off x="3036256" y="3265213"/>
            <a:ext cx="340158" cy="461665"/>
          </a:xfrm>
          <a:prstGeom prst="rect">
            <a:avLst/>
          </a:prstGeom>
          <a:solidFill>
            <a:srgbClr val="7030A0"/>
          </a:solidFill>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altLang="ja-JP" sz="2400" dirty="0"/>
              <a:t>2</a:t>
            </a:r>
            <a:endParaRPr lang="ja-JP" altLang="en-US" sz="2400" dirty="0"/>
          </a:p>
        </p:txBody>
      </p:sp>
      <p:cxnSp>
        <p:nvCxnSpPr>
          <p:cNvPr id="27" name="直線矢印コネクタ 26"/>
          <p:cNvCxnSpPr/>
          <p:nvPr/>
        </p:nvCxnSpPr>
        <p:spPr>
          <a:xfrm flipV="1">
            <a:off x="4752567" y="5116286"/>
            <a:ext cx="2108238" cy="5734"/>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flipV="1">
            <a:off x="4172756" y="5899159"/>
            <a:ext cx="2654476" cy="6201"/>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4172757" y="5452913"/>
            <a:ext cx="7501" cy="4749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stCxn id="44" idx="2"/>
            <a:endCxn id="18" idx="0"/>
          </p:cNvCxnSpPr>
          <p:nvPr/>
        </p:nvCxnSpPr>
        <p:spPr>
          <a:xfrm rot="5400000">
            <a:off x="2312511" y="3078875"/>
            <a:ext cx="1044079" cy="2778018"/>
          </a:xfrm>
          <a:prstGeom prst="bentConnector3">
            <a:avLst>
              <a:gd name="adj1" fmla="val 80004"/>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72481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p:cNvSpPr/>
          <p:nvPr/>
        </p:nvSpPr>
        <p:spPr>
          <a:xfrm>
            <a:off x="6332114" y="4881093"/>
            <a:ext cx="978795" cy="17128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a:p>
        </p:txBody>
      </p:sp>
      <p:sp>
        <p:nvSpPr>
          <p:cNvPr id="2" name="タイトル 1"/>
          <p:cNvSpPr>
            <a:spLocks noGrp="1"/>
          </p:cNvSpPr>
          <p:nvPr>
            <p:ph type="title"/>
          </p:nvPr>
        </p:nvSpPr>
        <p:spPr/>
        <p:txBody>
          <a:bodyPr/>
          <a:lstStyle/>
          <a:p>
            <a:r>
              <a:rPr lang="ja-JP" altLang="en-US" dirty="0"/>
              <a:t>変更</a:t>
            </a:r>
            <a:r>
              <a:rPr kumimoji="1" lang="ja-JP" altLang="en-US" dirty="0" smtClean="0"/>
              <a:t>点</a:t>
            </a:r>
            <a:endParaRPr kumimoji="1" lang="ja-JP" altLang="en-US" dirty="0"/>
          </a:p>
        </p:txBody>
      </p:sp>
      <p:sp>
        <p:nvSpPr>
          <p:cNvPr id="3" name="コンテンツ プレースホルダー 2"/>
          <p:cNvSpPr>
            <a:spLocks noGrp="1"/>
          </p:cNvSpPr>
          <p:nvPr>
            <p:ph idx="1"/>
          </p:nvPr>
        </p:nvSpPr>
        <p:spPr/>
        <p:txBody>
          <a:bodyPr/>
          <a:lstStyle/>
          <a:p>
            <a:pPr marL="514350" indent="-514350">
              <a:buClr>
                <a:schemeClr val="accent1">
                  <a:lumMod val="50000"/>
                </a:schemeClr>
              </a:buClr>
              <a:buFont typeface="+mj-lt"/>
              <a:buAutoNum type="arabicPeriod"/>
            </a:pPr>
            <a:r>
              <a:rPr kumimoji="1" lang="ja-JP" altLang="en-US" dirty="0" smtClean="0"/>
              <a:t>バンドパスフィルタ</a:t>
            </a:r>
            <a:endParaRPr kumimoji="1" lang="en-US" altLang="ja-JP" dirty="0" smtClean="0"/>
          </a:p>
          <a:p>
            <a:pPr lvl="1">
              <a:buClr>
                <a:schemeClr val="accent1">
                  <a:lumMod val="50000"/>
                </a:schemeClr>
              </a:buClr>
              <a:buFont typeface="Wingdings" panose="05000000000000000000" pitchFamily="2" charset="2"/>
              <a:buChar char="n"/>
            </a:pPr>
            <a:r>
              <a:rPr kumimoji="1" lang="ja-JP" altLang="en-US" dirty="0" smtClean="0"/>
              <a:t>主成分分析する前の磁気センサに対してバンドパスフィルタを掛ける</a:t>
            </a:r>
            <a:endParaRPr kumimoji="1" lang="en-US" altLang="ja-JP" dirty="0" smtClean="0"/>
          </a:p>
          <a:p>
            <a:pPr lvl="1">
              <a:buClr>
                <a:schemeClr val="accent1">
                  <a:lumMod val="50000"/>
                </a:schemeClr>
              </a:buClr>
              <a:buFont typeface="Wingdings" panose="05000000000000000000" pitchFamily="2" charset="2"/>
              <a:buChar char="n"/>
            </a:pPr>
            <a:r>
              <a:rPr lang="ja-JP" altLang="en-US" dirty="0" smtClean="0"/>
              <a:t>関係す</a:t>
            </a:r>
            <a:r>
              <a:rPr lang="ja-JP" altLang="en-US" dirty="0"/>
              <a:t>る</a:t>
            </a:r>
            <a:r>
              <a:rPr lang="ja-JP" altLang="en-US" dirty="0" smtClean="0"/>
              <a:t>周波数帯</a:t>
            </a:r>
            <a:r>
              <a:rPr lang="en-US" altLang="ja-JP" dirty="0" smtClean="0"/>
              <a:t>(3</a:t>
            </a:r>
            <a:r>
              <a:rPr lang="ja-JP" altLang="en-US" dirty="0" smtClean="0"/>
              <a:t>～</a:t>
            </a:r>
            <a:r>
              <a:rPr lang="en-US" altLang="ja-JP" dirty="0" smtClean="0"/>
              <a:t>25Hz)</a:t>
            </a:r>
            <a:r>
              <a:rPr lang="ja-JP" altLang="en-US" dirty="0" smtClean="0"/>
              <a:t>の主成分を取得</a:t>
            </a:r>
            <a:endParaRPr lang="en-US" altLang="ja-JP" dirty="0" smtClean="0"/>
          </a:p>
          <a:p>
            <a:pPr marL="514350" indent="-514350">
              <a:buClr>
                <a:schemeClr val="accent1">
                  <a:lumMod val="50000"/>
                </a:schemeClr>
              </a:buClr>
              <a:buFont typeface="+mj-lt"/>
              <a:buAutoNum type="arabicPeriod"/>
            </a:pPr>
            <a:r>
              <a:rPr kumimoji="1" lang="ja-JP" altLang="en-US" dirty="0" smtClean="0"/>
              <a:t>閾値フィルタ</a:t>
            </a:r>
            <a:endParaRPr lang="en-US" altLang="ja-JP" dirty="0" smtClean="0"/>
          </a:p>
          <a:p>
            <a:pPr lvl="1">
              <a:buClr>
                <a:schemeClr val="accent1">
                  <a:lumMod val="50000"/>
                </a:schemeClr>
              </a:buClr>
              <a:buFont typeface="Wingdings" panose="05000000000000000000" pitchFamily="2" charset="2"/>
              <a:buChar char="n"/>
            </a:pPr>
            <a:r>
              <a:rPr lang="ja-JP" altLang="en-US" dirty="0" smtClean="0"/>
              <a:t>バンドパスフィルタで得られる値の絶対値に対して閾値を設定</a:t>
            </a:r>
            <a:endParaRPr lang="en-US" altLang="ja-JP" dirty="0" smtClean="0"/>
          </a:p>
          <a:p>
            <a:pPr lvl="1">
              <a:buClr>
                <a:schemeClr val="accent1">
                  <a:lumMod val="50000"/>
                </a:schemeClr>
              </a:buClr>
              <a:buFont typeface="Wingdings" panose="05000000000000000000" pitchFamily="2" charset="2"/>
              <a:buChar char="n"/>
            </a:pPr>
            <a:r>
              <a:rPr kumimoji="1" lang="ja-JP" altLang="en-US" dirty="0"/>
              <a:t>閾値</a:t>
            </a:r>
            <a:r>
              <a:rPr kumimoji="1" lang="ja-JP" altLang="en-US" dirty="0" smtClean="0"/>
              <a:t>を超える時間が１秒を超えた場合は通過したと検出</a:t>
            </a:r>
            <a:endParaRPr kumimoji="1" lang="en-US" altLang="ja-JP" dirty="0" smtClean="0"/>
          </a:p>
          <a:p>
            <a:pPr lvl="2">
              <a:buClr>
                <a:schemeClr val="accent1"/>
              </a:buClr>
              <a:buFont typeface="Wingdings" panose="05000000000000000000" pitchFamily="2" charset="2"/>
              <a:buChar char="p"/>
            </a:pPr>
            <a:r>
              <a:rPr kumimoji="1" lang="en-US" altLang="ja-JP" dirty="0" smtClean="0"/>
              <a:t>64</a:t>
            </a:r>
            <a:r>
              <a:rPr kumimoji="1" lang="ja-JP" altLang="en-US" dirty="0" smtClean="0"/>
              <a:t>サンプルの平均値が閾値を超えるか</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5684" y="-47436"/>
            <a:ext cx="3475790" cy="2297784"/>
          </a:xfrm>
          <a:prstGeom prst="rect">
            <a:avLst/>
          </a:prstGeom>
        </p:spPr>
      </p:pic>
      <p:pic>
        <p:nvPicPr>
          <p:cNvPr id="5" name="図 4"/>
          <p:cNvPicPr>
            <a:picLocks noChangeAspect="1"/>
          </p:cNvPicPr>
          <p:nvPr/>
        </p:nvPicPr>
        <p:blipFill rotWithShape="1">
          <a:blip r:embed="rId3">
            <a:clrChange>
              <a:clrFrom>
                <a:srgbClr val="FFFFFF"/>
              </a:clrFrom>
              <a:clrTo>
                <a:srgbClr val="FFFFFF">
                  <a:alpha val="0"/>
                </a:srgbClr>
              </a:clrTo>
            </a:clrChange>
          </a:blip>
          <a:srcRect l="2164" t="2430" r="2817" b="2797"/>
          <a:stretch/>
        </p:blipFill>
        <p:spPr>
          <a:xfrm>
            <a:off x="4939912" y="5087155"/>
            <a:ext cx="4340181" cy="1506828"/>
          </a:xfrm>
          <a:prstGeom prst="rect">
            <a:avLst/>
          </a:prstGeom>
        </p:spPr>
      </p:pic>
      <p:cxnSp>
        <p:nvCxnSpPr>
          <p:cNvPr id="7" name="直線矢印コネクタ 6"/>
          <p:cNvCxnSpPr/>
          <p:nvPr/>
        </p:nvCxnSpPr>
        <p:spPr>
          <a:xfrm>
            <a:off x="4939912" y="6606862"/>
            <a:ext cx="43401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p:cNvCxnSpPr/>
          <p:nvPr/>
        </p:nvCxnSpPr>
        <p:spPr>
          <a:xfrm flipV="1">
            <a:off x="4939911" y="4893972"/>
            <a:ext cx="0" cy="1712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テキスト ボックス 9"/>
          <p:cNvSpPr txBox="1"/>
          <p:nvPr/>
        </p:nvSpPr>
        <p:spPr>
          <a:xfrm>
            <a:off x="4625345" y="6422197"/>
            <a:ext cx="301686" cy="369332"/>
          </a:xfrm>
          <a:prstGeom prst="rect">
            <a:avLst/>
          </a:prstGeom>
          <a:noFill/>
        </p:spPr>
        <p:txBody>
          <a:bodyPr wrap="none" rtlCol="0">
            <a:spAutoFit/>
          </a:bodyPr>
          <a:lstStyle/>
          <a:p>
            <a:r>
              <a:rPr lang="en-US" altLang="ja-JP" dirty="0"/>
              <a:t>0</a:t>
            </a:r>
            <a:endParaRPr lang="ja-JP" altLang="en-US" dirty="0"/>
          </a:p>
        </p:txBody>
      </p:sp>
      <p:sp>
        <p:nvSpPr>
          <p:cNvPr id="11" name="テキスト ボックス 10"/>
          <p:cNvSpPr txBox="1"/>
          <p:nvPr/>
        </p:nvSpPr>
        <p:spPr>
          <a:xfrm>
            <a:off x="4590410" y="4743581"/>
            <a:ext cx="301686" cy="369332"/>
          </a:xfrm>
          <a:prstGeom prst="rect">
            <a:avLst/>
          </a:prstGeom>
          <a:noFill/>
        </p:spPr>
        <p:txBody>
          <a:bodyPr wrap="none" rtlCol="0">
            <a:spAutoFit/>
          </a:bodyPr>
          <a:lstStyle/>
          <a:p>
            <a:r>
              <a:rPr lang="en-US" altLang="ja-JP" dirty="0"/>
              <a:t>8</a:t>
            </a:r>
            <a:endParaRPr lang="ja-JP" altLang="en-US" dirty="0"/>
          </a:p>
        </p:txBody>
      </p:sp>
      <p:sp>
        <p:nvSpPr>
          <p:cNvPr id="12" name="テキスト ボックス 11"/>
          <p:cNvSpPr txBox="1"/>
          <p:nvPr/>
        </p:nvSpPr>
        <p:spPr>
          <a:xfrm>
            <a:off x="9224876" y="6488668"/>
            <a:ext cx="301686" cy="369332"/>
          </a:xfrm>
          <a:prstGeom prst="rect">
            <a:avLst/>
          </a:prstGeom>
          <a:noFill/>
        </p:spPr>
        <p:txBody>
          <a:bodyPr wrap="none" rtlCol="0">
            <a:spAutoFit/>
          </a:bodyPr>
          <a:lstStyle/>
          <a:p>
            <a:r>
              <a:rPr lang="en-US" altLang="ja-JP" dirty="0"/>
              <a:t>8</a:t>
            </a:r>
            <a:endParaRPr lang="ja-JP" altLang="en-US" dirty="0"/>
          </a:p>
        </p:txBody>
      </p:sp>
      <p:sp>
        <p:nvSpPr>
          <p:cNvPr id="13" name="テキスト ボックス 12"/>
          <p:cNvSpPr txBox="1"/>
          <p:nvPr/>
        </p:nvSpPr>
        <p:spPr>
          <a:xfrm>
            <a:off x="4780074" y="4574371"/>
            <a:ext cx="423514" cy="369332"/>
          </a:xfrm>
          <a:prstGeom prst="rect">
            <a:avLst/>
          </a:prstGeom>
          <a:noFill/>
        </p:spPr>
        <p:txBody>
          <a:bodyPr wrap="none" rtlCol="0">
            <a:spAutoFit/>
          </a:bodyPr>
          <a:lstStyle/>
          <a:p>
            <a:r>
              <a:rPr lang="en-US" altLang="ja-JP" dirty="0" err="1"/>
              <a:t>μT</a:t>
            </a:r>
            <a:endParaRPr lang="ja-JP" altLang="en-US" dirty="0"/>
          </a:p>
        </p:txBody>
      </p:sp>
      <p:cxnSp>
        <p:nvCxnSpPr>
          <p:cNvPr id="15" name="直線コネクタ 14"/>
          <p:cNvCxnSpPr/>
          <p:nvPr/>
        </p:nvCxnSpPr>
        <p:spPr>
          <a:xfrm>
            <a:off x="4939912" y="6176963"/>
            <a:ext cx="42849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9273845" y="5955532"/>
            <a:ext cx="646331" cy="369332"/>
          </a:xfrm>
          <a:prstGeom prst="rect">
            <a:avLst/>
          </a:prstGeom>
          <a:noFill/>
        </p:spPr>
        <p:txBody>
          <a:bodyPr wrap="none" rtlCol="0">
            <a:spAutoFit/>
          </a:bodyPr>
          <a:lstStyle/>
          <a:p>
            <a:r>
              <a:rPr lang="ja-JP" altLang="en-US" dirty="0"/>
              <a:t>閾値</a:t>
            </a:r>
          </a:p>
        </p:txBody>
      </p:sp>
      <p:pic>
        <p:nvPicPr>
          <p:cNvPr id="17" name="図 16"/>
          <p:cNvPicPr>
            <a:picLocks noChangeAspect="1"/>
          </p:cNvPicPr>
          <p:nvPr/>
        </p:nvPicPr>
        <p:blipFill rotWithShape="1">
          <a:blip r:embed="rId4"/>
          <a:srcRect l="3175" t="4365" r="2291" b="49807"/>
          <a:stretch/>
        </p:blipFill>
        <p:spPr>
          <a:xfrm>
            <a:off x="-389103" y="5081983"/>
            <a:ext cx="2663126" cy="1512000"/>
          </a:xfrm>
          <a:prstGeom prst="rect">
            <a:avLst/>
          </a:prstGeom>
        </p:spPr>
      </p:pic>
      <p:cxnSp>
        <p:nvCxnSpPr>
          <p:cNvPr id="18" name="直線矢印コネクタ 17"/>
          <p:cNvCxnSpPr/>
          <p:nvPr/>
        </p:nvCxnSpPr>
        <p:spPr>
          <a:xfrm>
            <a:off x="-401984" y="6593983"/>
            <a:ext cx="28833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p:cNvCxnSpPr/>
          <p:nvPr/>
        </p:nvCxnSpPr>
        <p:spPr>
          <a:xfrm flipV="1">
            <a:off x="-401984" y="4881093"/>
            <a:ext cx="0" cy="1712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テキスト ボックス 19"/>
          <p:cNvSpPr txBox="1"/>
          <p:nvPr/>
        </p:nvSpPr>
        <p:spPr>
          <a:xfrm>
            <a:off x="-716550" y="6409318"/>
            <a:ext cx="301686" cy="369332"/>
          </a:xfrm>
          <a:prstGeom prst="rect">
            <a:avLst/>
          </a:prstGeom>
          <a:noFill/>
        </p:spPr>
        <p:txBody>
          <a:bodyPr wrap="none" rtlCol="0">
            <a:spAutoFit/>
          </a:bodyPr>
          <a:lstStyle/>
          <a:p>
            <a:r>
              <a:rPr lang="en-US" altLang="ja-JP" dirty="0"/>
              <a:t>0</a:t>
            </a:r>
            <a:endParaRPr lang="ja-JP" altLang="en-US" dirty="0"/>
          </a:p>
        </p:txBody>
      </p:sp>
      <p:sp>
        <p:nvSpPr>
          <p:cNvPr id="21" name="テキスト ボックス 20"/>
          <p:cNvSpPr txBox="1"/>
          <p:nvPr/>
        </p:nvSpPr>
        <p:spPr>
          <a:xfrm>
            <a:off x="-751485" y="4730702"/>
            <a:ext cx="301686" cy="369332"/>
          </a:xfrm>
          <a:prstGeom prst="rect">
            <a:avLst/>
          </a:prstGeom>
          <a:noFill/>
        </p:spPr>
        <p:txBody>
          <a:bodyPr wrap="none" rtlCol="0">
            <a:spAutoFit/>
          </a:bodyPr>
          <a:lstStyle/>
          <a:p>
            <a:r>
              <a:rPr lang="en-US" altLang="ja-JP" dirty="0"/>
              <a:t>8</a:t>
            </a:r>
            <a:endParaRPr lang="ja-JP" altLang="en-US" dirty="0"/>
          </a:p>
        </p:txBody>
      </p:sp>
      <p:sp>
        <p:nvSpPr>
          <p:cNvPr id="22" name="テキスト ボックス 21"/>
          <p:cNvSpPr txBox="1"/>
          <p:nvPr/>
        </p:nvSpPr>
        <p:spPr>
          <a:xfrm>
            <a:off x="-561821" y="4561492"/>
            <a:ext cx="423514" cy="369332"/>
          </a:xfrm>
          <a:prstGeom prst="rect">
            <a:avLst/>
          </a:prstGeom>
          <a:noFill/>
        </p:spPr>
        <p:txBody>
          <a:bodyPr wrap="none" rtlCol="0">
            <a:spAutoFit/>
          </a:bodyPr>
          <a:lstStyle/>
          <a:p>
            <a:r>
              <a:rPr lang="en-US" altLang="ja-JP" dirty="0" err="1"/>
              <a:t>μT</a:t>
            </a:r>
            <a:endParaRPr lang="ja-JP" altLang="en-US" dirty="0"/>
          </a:p>
        </p:txBody>
      </p:sp>
      <p:cxnSp>
        <p:nvCxnSpPr>
          <p:cNvPr id="24" name="直線コネクタ 23"/>
          <p:cNvCxnSpPr/>
          <p:nvPr/>
        </p:nvCxnSpPr>
        <p:spPr>
          <a:xfrm>
            <a:off x="-422688" y="6176963"/>
            <a:ext cx="42849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3911246" y="5955532"/>
            <a:ext cx="646331" cy="369332"/>
          </a:xfrm>
          <a:prstGeom prst="rect">
            <a:avLst/>
          </a:prstGeom>
          <a:noFill/>
        </p:spPr>
        <p:txBody>
          <a:bodyPr wrap="none" rtlCol="0">
            <a:spAutoFit/>
          </a:bodyPr>
          <a:lstStyle/>
          <a:p>
            <a:r>
              <a:rPr lang="ja-JP" altLang="en-US" dirty="0"/>
              <a:t>閾値</a:t>
            </a:r>
          </a:p>
        </p:txBody>
      </p:sp>
      <p:sp>
        <p:nvSpPr>
          <p:cNvPr id="27" name="テキスト ボックス 26"/>
          <p:cNvSpPr txBox="1"/>
          <p:nvPr/>
        </p:nvSpPr>
        <p:spPr>
          <a:xfrm>
            <a:off x="6510674" y="4485468"/>
            <a:ext cx="646331" cy="369332"/>
          </a:xfrm>
          <a:prstGeom prst="rect">
            <a:avLst/>
          </a:prstGeom>
          <a:noFill/>
        </p:spPr>
        <p:txBody>
          <a:bodyPr wrap="none" rtlCol="0">
            <a:spAutoFit/>
          </a:bodyPr>
          <a:lstStyle/>
          <a:p>
            <a:r>
              <a:rPr lang="ja-JP" altLang="en-US" dirty="0"/>
              <a:t>通過</a:t>
            </a:r>
          </a:p>
        </p:txBody>
      </p:sp>
    </p:spTree>
    <p:extLst>
      <p:ext uri="{BB962C8B-B14F-4D97-AF65-F5344CB8AC3E}">
        <p14:creationId xmlns:p14="http://schemas.microsoft.com/office/powerpoint/2010/main" val="33183598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a:t>
            </a:r>
            <a:r>
              <a:rPr kumimoji="1" lang="ja-JP" altLang="en-US" dirty="0" smtClean="0"/>
              <a:t>変更後</a:t>
            </a:r>
            <a:r>
              <a:rPr kumimoji="1" lang="en-US" altLang="ja-JP" dirty="0" smtClean="0"/>
              <a:t>)</a:t>
            </a:r>
            <a:endParaRPr kumimoji="1"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3487240992"/>
              </p:ext>
            </p:extLst>
          </p:nvPr>
        </p:nvGraphicFramePr>
        <p:xfrm>
          <a:off x="-685800" y="1825627"/>
          <a:ext cx="10515600" cy="4351341"/>
        </p:xfrm>
        <a:graphic>
          <a:graphicData uri="http://schemas.openxmlformats.org/drawingml/2006/table">
            <a:tbl>
              <a:tblPr firstRow="1" bandRow="1">
                <a:tableStyleId>{8FD4443E-F989-4FC4-A0C8-D5A2AF1F390B}</a:tableStyleId>
              </a:tblPr>
              <a:tblGrid>
                <a:gridCol w="3505200"/>
                <a:gridCol w="3505200"/>
                <a:gridCol w="3505200"/>
              </a:tblGrid>
              <a:tr h="1589184">
                <a:tc>
                  <a:txBody>
                    <a:bodyPr/>
                    <a:lstStyle/>
                    <a:p>
                      <a:pPr algn="ctr"/>
                      <a:r>
                        <a:rPr kumimoji="1" lang="ja-JP" altLang="en-US" sz="4400" dirty="0" smtClean="0"/>
                        <a:t>磁石と端末の距離</a:t>
                      </a:r>
                      <a:endParaRPr kumimoji="1" lang="ja-JP" altLang="en-US" sz="4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dirty="0" smtClean="0"/>
                        <a:t>通過検出率</a:t>
                      </a:r>
                      <a:r>
                        <a:rPr kumimoji="1" lang="en-US" altLang="ja-JP" sz="4400" dirty="0" smtClean="0"/>
                        <a:t>*</a:t>
                      </a:r>
                      <a:endParaRPr kumimoji="1" lang="ja-JP" altLang="en-US" sz="4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dirty="0" smtClean="0"/>
                        <a:t>通過方向</a:t>
                      </a:r>
                      <a:r>
                        <a:rPr kumimoji="1" lang="en-US" altLang="ja-JP" sz="4400" dirty="0" smtClean="0"/>
                        <a:t/>
                      </a:r>
                      <a:br>
                        <a:rPr kumimoji="1" lang="en-US" altLang="ja-JP" sz="4400" dirty="0" smtClean="0"/>
                      </a:br>
                      <a:r>
                        <a:rPr kumimoji="1" lang="ja-JP" altLang="en-US" sz="4400" dirty="0" smtClean="0"/>
                        <a:t>検出率</a:t>
                      </a:r>
                      <a:endParaRPr kumimoji="1" lang="ja-JP" altLang="en-US" sz="4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20719">
                <a:tc>
                  <a:txBody>
                    <a:bodyPr/>
                    <a:lstStyle/>
                    <a:p>
                      <a:pPr algn="ctr"/>
                      <a:r>
                        <a:rPr kumimoji="1" lang="en-US" altLang="ja-JP" sz="4800" dirty="0" smtClean="0"/>
                        <a:t>50cm</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100%</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61%</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20719">
                <a:tc>
                  <a:txBody>
                    <a:bodyPr/>
                    <a:lstStyle/>
                    <a:p>
                      <a:pPr algn="ctr"/>
                      <a:r>
                        <a:rPr kumimoji="1" lang="en-US" altLang="ja-JP" sz="4800" dirty="0" smtClean="0"/>
                        <a:t>75cm</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100%</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77%</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20719">
                <a:tc>
                  <a:txBody>
                    <a:bodyPr/>
                    <a:lstStyle/>
                    <a:p>
                      <a:pPr algn="ctr"/>
                      <a:r>
                        <a:rPr kumimoji="1" lang="en-US" altLang="ja-JP" sz="4800" dirty="0" smtClean="0"/>
                        <a:t>100cm</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100%</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5%</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テキスト ボックス 2"/>
          <p:cNvSpPr txBox="1"/>
          <p:nvPr/>
        </p:nvSpPr>
        <p:spPr>
          <a:xfrm>
            <a:off x="-685800" y="6336405"/>
            <a:ext cx="6364243" cy="369332"/>
          </a:xfrm>
          <a:prstGeom prst="rect">
            <a:avLst/>
          </a:prstGeom>
          <a:noFill/>
        </p:spPr>
        <p:txBody>
          <a:bodyPr wrap="none" rtlCol="0">
            <a:spAutoFit/>
          </a:bodyPr>
          <a:lstStyle/>
          <a:p>
            <a:r>
              <a:rPr lang="en-US" altLang="ja-JP" dirty="0"/>
              <a:t>*</a:t>
            </a:r>
            <a:r>
              <a:rPr lang="ja-JP" altLang="en-US" dirty="0"/>
              <a:t>どこを通過したかは分からないが磁石の前を通過したのを検出</a:t>
            </a:r>
          </a:p>
        </p:txBody>
      </p:sp>
    </p:spTree>
    <p:extLst>
      <p:ext uri="{BB962C8B-B14F-4D97-AF65-F5344CB8AC3E}">
        <p14:creationId xmlns:p14="http://schemas.microsoft.com/office/powerpoint/2010/main" val="861669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1811629" y="2210914"/>
            <a:ext cx="4340180" cy="3417155"/>
          </a:xfrm>
          <a:prstGeom prst="rect">
            <a:avLst/>
          </a:prstGeom>
        </p:spPr>
      </p:pic>
      <p:cxnSp>
        <p:nvCxnSpPr>
          <p:cNvPr id="6" name="直線矢印コネクタ 5"/>
          <p:cNvCxnSpPr/>
          <p:nvPr/>
        </p:nvCxnSpPr>
        <p:spPr>
          <a:xfrm flipV="1">
            <a:off x="1721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1302772" y="2026247"/>
            <a:ext cx="418704" cy="369332"/>
          </a:xfrm>
          <a:prstGeom prst="rect">
            <a:avLst/>
          </a:prstGeom>
          <a:noFill/>
        </p:spPr>
        <p:txBody>
          <a:bodyPr wrap="none" rtlCol="0">
            <a:spAutoFit/>
          </a:bodyPr>
          <a:lstStyle/>
          <a:p>
            <a:r>
              <a:rPr lang="en-US" altLang="ja-JP" dirty="0"/>
              <a:t>20</a:t>
            </a:r>
            <a:endParaRPr lang="ja-JP" altLang="en-US" dirty="0"/>
          </a:p>
        </p:txBody>
      </p:sp>
      <p:sp>
        <p:nvSpPr>
          <p:cNvPr id="9" name="テキスト ボックス 8"/>
          <p:cNvSpPr txBox="1"/>
          <p:nvPr/>
        </p:nvSpPr>
        <p:spPr>
          <a:xfrm>
            <a:off x="1302772" y="5317245"/>
            <a:ext cx="489236" cy="369332"/>
          </a:xfrm>
          <a:prstGeom prst="rect">
            <a:avLst/>
          </a:prstGeom>
          <a:noFill/>
        </p:spPr>
        <p:txBody>
          <a:bodyPr wrap="none" rtlCol="0">
            <a:spAutoFit/>
          </a:bodyPr>
          <a:lstStyle/>
          <a:p>
            <a:r>
              <a:rPr lang="en-US" altLang="ja-JP" dirty="0"/>
              <a:t>-20</a:t>
            </a:r>
            <a:endParaRPr lang="ja-JP" altLang="en-US" dirty="0"/>
          </a:p>
        </p:txBody>
      </p:sp>
      <p:sp>
        <p:nvSpPr>
          <p:cNvPr id="10" name="テキスト ボックス 9"/>
          <p:cNvSpPr txBox="1"/>
          <p:nvPr/>
        </p:nvSpPr>
        <p:spPr>
          <a:xfrm>
            <a:off x="1580251" y="1766135"/>
            <a:ext cx="423514" cy="369332"/>
          </a:xfrm>
          <a:prstGeom prst="rect">
            <a:avLst/>
          </a:prstGeom>
          <a:noFill/>
        </p:spPr>
        <p:txBody>
          <a:bodyPr wrap="none" rtlCol="0">
            <a:spAutoFit/>
          </a:bodyPr>
          <a:lstStyle/>
          <a:p>
            <a:r>
              <a:rPr lang="en-US" altLang="ja-JP" dirty="0" err="1"/>
              <a:t>μT</a:t>
            </a:r>
            <a:endParaRPr lang="ja-JP" altLang="en-US" dirty="0"/>
          </a:p>
        </p:txBody>
      </p:sp>
      <p:sp>
        <p:nvSpPr>
          <p:cNvPr id="11" name="テキスト ボックス 10"/>
          <p:cNvSpPr txBox="1"/>
          <p:nvPr/>
        </p:nvSpPr>
        <p:spPr>
          <a:xfrm>
            <a:off x="6171431" y="3734824"/>
            <a:ext cx="707245" cy="369332"/>
          </a:xfrm>
          <a:prstGeom prst="rect">
            <a:avLst/>
          </a:prstGeom>
          <a:noFill/>
        </p:spPr>
        <p:txBody>
          <a:bodyPr wrap="none" rtlCol="0">
            <a:spAutoFit/>
          </a:bodyPr>
          <a:lstStyle/>
          <a:p>
            <a:r>
              <a:rPr lang="en-US" altLang="ja-JP" dirty="0"/>
              <a:t>5.6</a:t>
            </a:r>
            <a:r>
              <a:rPr lang="ja-JP" altLang="en-US" dirty="0"/>
              <a:t>秒</a:t>
            </a:r>
          </a:p>
        </p:txBody>
      </p:sp>
    </p:spTree>
    <p:extLst>
      <p:ext uri="{BB962C8B-B14F-4D97-AF65-F5344CB8AC3E}">
        <p14:creationId xmlns:p14="http://schemas.microsoft.com/office/powerpoint/2010/main" val="2742424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1811629" y="2210914"/>
            <a:ext cx="4340180" cy="3417155"/>
          </a:xfrm>
          <a:prstGeom prst="rect">
            <a:avLst/>
          </a:prstGeom>
        </p:spPr>
      </p:pic>
      <p:cxnSp>
        <p:nvCxnSpPr>
          <p:cNvPr id="6" name="直線矢印コネクタ 5"/>
          <p:cNvCxnSpPr/>
          <p:nvPr/>
        </p:nvCxnSpPr>
        <p:spPr>
          <a:xfrm flipV="1">
            <a:off x="1721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1302772" y="2026247"/>
            <a:ext cx="418704" cy="369332"/>
          </a:xfrm>
          <a:prstGeom prst="rect">
            <a:avLst/>
          </a:prstGeom>
          <a:noFill/>
        </p:spPr>
        <p:txBody>
          <a:bodyPr wrap="none" rtlCol="0">
            <a:spAutoFit/>
          </a:bodyPr>
          <a:lstStyle/>
          <a:p>
            <a:r>
              <a:rPr lang="en-US" altLang="ja-JP" dirty="0"/>
              <a:t>20</a:t>
            </a:r>
            <a:endParaRPr lang="ja-JP" altLang="en-US" dirty="0"/>
          </a:p>
        </p:txBody>
      </p:sp>
      <p:sp>
        <p:nvSpPr>
          <p:cNvPr id="9" name="テキスト ボックス 8"/>
          <p:cNvSpPr txBox="1"/>
          <p:nvPr/>
        </p:nvSpPr>
        <p:spPr>
          <a:xfrm>
            <a:off x="1302772" y="5317245"/>
            <a:ext cx="489236" cy="369332"/>
          </a:xfrm>
          <a:prstGeom prst="rect">
            <a:avLst/>
          </a:prstGeom>
          <a:noFill/>
        </p:spPr>
        <p:txBody>
          <a:bodyPr wrap="none" rtlCol="0">
            <a:spAutoFit/>
          </a:bodyPr>
          <a:lstStyle/>
          <a:p>
            <a:r>
              <a:rPr lang="en-US" altLang="ja-JP" dirty="0"/>
              <a:t>-20</a:t>
            </a:r>
            <a:endParaRPr lang="ja-JP" altLang="en-US" dirty="0"/>
          </a:p>
        </p:txBody>
      </p:sp>
      <p:sp>
        <p:nvSpPr>
          <p:cNvPr id="10" name="テキスト ボックス 9"/>
          <p:cNvSpPr txBox="1"/>
          <p:nvPr/>
        </p:nvSpPr>
        <p:spPr>
          <a:xfrm>
            <a:off x="1580251" y="1766135"/>
            <a:ext cx="423514" cy="369332"/>
          </a:xfrm>
          <a:prstGeom prst="rect">
            <a:avLst/>
          </a:prstGeom>
          <a:noFill/>
        </p:spPr>
        <p:txBody>
          <a:bodyPr wrap="none" rtlCol="0">
            <a:spAutoFit/>
          </a:bodyPr>
          <a:lstStyle/>
          <a:p>
            <a:r>
              <a:rPr lang="en-US" altLang="ja-JP" dirty="0" err="1"/>
              <a:t>μT</a:t>
            </a:r>
            <a:endParaRPr lang="ja-JP" altLang="en-US" dirty="0"/>
          </a:p>
        </p:txBody>
      </p:sp>
      <p:sp>
        <p:nvSpPr>
          <p:cNvPr id="11" name="テキスト ボックス 10"/>
          <p:cNvSpPr txBox="1"/>
          <p:nvPr/>
        </p:nvSpPr>
        <p:spPr>
          <a:xfrm>
            <a:off x="6171431" y="3734824"/>
            <a:ext cx="707245" cy="369332"/>
          </a:xfrm>
          <a:prstGeom prst="rect">
            <a:avLst/>
          </a:prstGeom>
          <a:noFill/>
        </p:spPr>
        <p:txBody>
          <a:bodyPr wrap="none" rtlCol="0">
            <a:spAutoFit/>
          </a:bodyPr>
          <a:lstStyle/>
          <a:p>
            <a:r>
              <a:rPr lang="en-US" altLang="ja-JP" dirty="0"/>
              <a:t>5.6</a:t>
            </a:r>
            <a:r>
              <a:rPr lang="ja-JP" altLang="en-US" dirty="0"/>
              <a:t>秒</a:t>
            </a:r>
          </a:p>
        </p:txBody>
      </p:sp>
      <p:cxnSp>
        <p:nvCxnSpPr>
          <p:cNvPr id="5" name="直線矢印コネクタ 4"/>
          <p:cNvCxnSpPr>
            <a:stCxn id="8" idx="0"/>
          </p:cNvCxnSpPr>
          <p:nvPr/>
        </p:nvCxnSpPr>
        <p:spPr>
          <a:xfrm flipH="1" flipV="1">
            <a:off x="2957849" y="5628069"/>
            <a:ext cx="1144821" cy="785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664088" y="6413679"/>
            <a:ext cx="877163" cy="369332"/>
          </a:xfrm>
          <a:prstGeom prst="rect">
            <a:avLst/>
          </a:prstGeom>
          <a:noFill/>
        </p:spPr>
        <p:txBody>
          <a:bodyPr wrap="none" rtlCol="0">
            <a:spAutoFit/>
          </a:bodyPr>
          <a:lstStyle/>
          <a:p>
            <a:r>
              <a:rPr lang="ja-JP" altLang="en-US" dirty="0"/>
              <a:t>通過中</a:t>
            </a:r>
          </a:p>
        </p:txBody>
      </p:sp>
      <p:cxnSp>
        <p:nvCxnSpPr>
          <p:cNvPr id="12" name="直線矢印コネクタ 11"/>
          <p:cNvCxnSpPr>
            <a:stCxn id="8" idx="0"/>
          </p:cNvCxnSpPr>
          <p:nvPr/>
        </p:nvCxnSpPr>
        <p:spPr>
          <a:xfrm flipV="1">
            <a:off x="4102669" y="5628069"/>
            <a:ext cx="1031708" cy="785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771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1811629" y="2210914"/>
            <a:ext cx="4340180" cy="3417155"/>
          </a:xfrm>
          <a:prstGeom prst="rect">
            <a:avLst/>
          </a:prstGeom>
        </p:spPr>
      </p:pic>
      <p:cxnSp>
        <p:nvCxnSpPr>
          <p:cNvPr id="6" name="直線矢印コネクタ 5"/>
          <p:cNvCxnSpPr/>
          <p:nvPr/>
        </p:nvCxnSpPr>
        <p:spPr>
          <a:xfrm flipV="1">
            <a:off x="1721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1302772" y="2026247"/>
            <a:ext cx="418704" cy="369332"/>
          </a:xfrm>
          <a:prstGeom prst="rect">
            <a:avLst/>
          </a:prstGeom>
          <a:noFill/>
        </p:spPr>
        <p:txBody>
          <a:bodyPr wrap="none" rtlCol="0">
            <a:spAutoFit/>
          </a:bodyPr>
          <a:lstStyle/>
          <a:p>
            <a:r>
              <a:rPr lang="en-US" altLang="ja-JP" dirty="0"/>
              <a:t>20</a:t>
            </a:r>
            <a:endParaRPr lang="ja-JP" altLang="en-US" dirty="0"/>
          </a:p>
        </p:txBody>
      </p:sp>
      <p:sp>
        <p:nvSpPr>
          <p:cNvPr id="9" name="テキスト ボックス 8"/>
          <p:cNvSpPr txBox="1"/>
          <p:nvPr/>
        </p:nvSpPr>
        <p:spPr>
          <a:xfrm>
            <a:off x="1302772" y="5317245"/>
            <a:ext cx="489236" cy="369332"/>
          </a:xfrm>
          <a:prstGeom prst="rect">
            <a:avLst/>
          </a:prstGeom>
          <a:noFill/>
        </p:spPr>
        <p:txBody>
          <a:bodyPr wrap="none" rtlCol="0">
            <a:spAutoFit/>
          </a:bodyPr>
          <a:lstStyle/>
          <a:p>
            <a:r>
              <a:rPr lang="en-US" altLang="ja-JP" dirty="0"/>
              <a:t>-20</a:t>
            </a:r>
            <a:endParaRPr lang="ja-JP" altLang="en-US" dirty="0"/>
          </a:p>
        </p:txBody>
      </p:sp>
      <p:sp>
        <p:nvSpPr>
          <p:cNvPr id="10" name="テキスト ボックス 9"/>
          <p:cNvSpPr txBox="1"/>
          <p:nvPr/>
        </p:nvSpPr>
        <p:spPr>
          <a:xfrm>
            <a:off x="1580251" y="1766135"/>
            <a:ext cx="423514" cy="369332"/>
          </a:xfrm>
          <a:prstGeom prst="rect">
            <a:avLst/>
          </a:prstGeom>
          <a:noFill/>
        </p:spPr>
        <p:txBody>
          <a:bodyPr wrap="none" rtlCol="0">
            <a:spAutoFit/>
          </a:bodyPr>
          <a:lstStyle/>
          <a:p>
            <a:r>
              <a:rPr lang="en-US" altLang="ja-JP" dirty="0" err="1"/>
              <a:t>μT</a:t>
            </a:r>
            <a:endParaRPr lang="ja-JP" altLang="en-US" dirty="0"/>
          </a:p>
        </p:txBody>
      </p:sp>
      <p:sp>
        <p:nvSpPr>
          <p:cNvPr id="11" name="テキスト ボックス 10"/>
          <p:cNvSpPr txBox="1"/>
          <p:nvPr/>
        </p:nvSpPr>
        <p:spPr>
          <a:xfrm>
            <a:off x="6171431" y="3734824"/>
            <a:ext cx="707245" cy="369332"/>
          </a:xfrm>
          <a:prstGeom prst="rect">
            <a:avLst/>
          </a:prstGeom>
          <a:noFill/>
        </p:spPr>
        <p:txBody>
          <a:bodyPr wrap="none" rtlCol="0">
            <a:spAutoFit/>
          </a:bodyPr>
          <a:lstStyle/>
          <a:p>
            <a:r>
              <a:rPr lang="en-US" altLang="ja-JP" dirty="0"/>
              <a:t>5.6</a:t>
            </a:r>
            <a:r>
              <a:rPr lang="ja-JP" altLang="en-US" dirty="0"/>
              <a:t>秒</a:t>
            </a:r>
          </a:p>
        </p:txBody>
      </p:sp>
      <p:cxnSp>
        <p:nvCxnSpPr>
          <p:cNvPr id="5" name="直線矢印コネクタ 4"/>
          <p:cNvCxnSpPr>
            <a:stCxn id="8" idx="0"/>
          </p:cNvCxnSpPr>
          <p:nvPr/>
        </p:nvCxnSpPr>
        <p:spPr>
          <a:xfrm flipH="1" flipV="1">
            <a:off x="3393631" y="5686578"/>
            <a:ext cx="818494" cy="6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393632" y="6355170"/>
            <a:ext cx="1636987" cy="369332"/>
          </a:xfrm>
          <a:prstGeom prst="rect">
            <a:avLst/>
          </a:prstGeom>
          <a:noFill/>
        </p:spPr>
        <p:txBody>
          <a:bodyPr wrap="none" rtlCol="0">
            <a:spAutoFit/>
          </a:bodyPr>
          <a:lstStyle/>
          <a:p>
            <a:r>
              <a:rPr lang="ja-JP" altLang="en-US" dirty="0"/>
              <a:t>ラベル</a:t>
            </a:r>
            <a:r>
              <a:rPr lang="en-US" altLang="ja-JP" dirty="0"/>
              <a:t>B</a:t>
            </a:r>
            <a:r>
              <a:rPr lang="ja-JP" altLang="en-US" dirty="0"/>
              <a:t>検出中</a:t>
            </a:r>
          </a:p>
        </p:txBody>
      </p:sp>
    </p:spTree>
    <p:extLst>
      <p:ext uri="{BB962C8B-B14F-4D97-AF65-F5344CB8AC3E}">
        <p14:creationId xmlns:p14="http://schemas.microsoft.com/office/powerpoint/2010/main" val="3934020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アプローチ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磁石を用いて特徴的な磁場を生成</a:t>
            </a:r>
            <a:endParaRPr kumimoji="1" lang="en-US" altLang="ja-JP" dirty="0" smtClean="0"/>
          </a:p>
          <a:p>
            <a:r>
              <a:rPr kumimoji="1" lang="ja-JP" altLang="en-US" dirty="0" smtClean="0"/>
              <a:t>検出する磁場パターンによ</a:t>
            </a:r>
            <a:r>
              <a:rPr lang="ja-JP" altLang="en-US" dirty="0" smtClean="0"/>
              <a:t>って通過場所と通過方向を判別</a:t>
            </a:r>
            <a:endParaRPr lang="en-US" altLang="ja-JP" dirty="0" smtClean="0"/>
          </a:p>
          <a:p>
            <a:pPr>
              <a:tabLst>
                <a:tab pos="6284756" algn="l"/>
              </a:tabLst>
            </a:pPr>
            <a:endParaRPr kumimoji="1" lang="ja-JP" altLang="en-US" dirty="0"/>
          </a:p>
        </p:txBody>
      </p:sp>
      <p:grpSp>
        <p:nvGrpSpPr>
          <p:cNvPr id="71" name="グループ化 70"/>
          <p:cNvGrpSpPr/>
          <p:nvPr/>
        </p:nvGrpSpPr>
        <p:grpSpPr>
          <a:xfrm>
            <a:off x="-825609" y="594232"/>
            <a:ext cx="9327029" cy="5919911"/>
            <a:chOff x="1703828" y="2687061"/>
            <a:chExt cx="9327029" cy="5919910"/>
          </a:xfrm>
        </p:grpSpPr>
        <p:grpSp>
          <p:nvGrpSpPr>
            <p:cNvPr id="68" name="グループ化 67"/>
            <p:cNvGrpSpPr/>
            <p:nvPr/>
          </p:nvGrpSpPr>
          <p:grpSpPr>
            <a:xfrm>
              <a:off x="1739630" y="3425370"/>
              <a:ext cx="8712740" cy="4743719"/>
              <a:chOff x="1507401" y="3367313"/>
              <a:chExt cx="8712740" cy="4743719"/>
            </a:xfrm>
          </p:grpSpPr>
          <p:grpSp>
            <p:nvGrpSpPr>
              <p:cNvPr id="56" name="グループ化 55"/>
              <p:cNvGrpSpPr/>
              <p:nvPr/>
            </p:nvGrpSpPr>
            <p:grpSpPr>
              <a:xfrm>
                <a:off x="1507401" y="3367313"/>
                <a:ext cx="8712740" cy="4743719"/>
                <a:chOff x="522194" y="2714170"/>
                <a:chExt cx="8712740" cy="4743719"/>
              </a:xfrm>
            </p:grpSpPr>
            <p:sp>
              <p:nvSpPr>
                <p:cNvPr id="23" name="正方形/長方形 22"/>
                <p:cNvSpPr/>
                <p:nvPr/>
              </p:nvSpPr>
              <p:spPr>
                <a:xfrm>
                  <a:off x="2548444" y="5212004"/>
                  <a:ext cx="4587385" cy="139675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7" name="正方形/長方形 6"/>
                <p:cNvSpPr/>
                <p:nvPr/>
              </p:nvSpPr>
              <p:spPr>
                <a:xfrm>
                  <a:off x="522194" y="3687081"/>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8" name="テキスト ボックス 7"/>
                <p:cNvSpPr txBox="1"/>
                <p:nvPr/>
              </p:nvSpPr>
              <p:spPr>
                <a:xfrm>
                  <a:off x="2770229" y="3676589"/>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9" name="テキスト ボックス 8"/>
                <p:cNvSpPr txBox="1"/>
                <p:nvPr/>
              </p:nvSpPr>
              <p:spPr>
                <a:xfrm>
                  <a:off x="5302002" y="3488001"/>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11" name="テキスト ボックス 10"/>
                <p:cNvSpPr txBox="1"/>
                <p:nvPr/>
              </p:nvSpPr>
              <p:spPr>
                <a:xfrm>
                  <a:off x="2855053" y="5946130"/>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周波数解析</a:t>
                  </a:r>
                  <a:endParaRPr lang="en-US" altLang="ja-JP" sz="2400" dirty="0"/>
                </a:p>
              </p:txBody>
            </p:sp>
            <p:sp>
              <p:nvSpPr>
                <p:cNvPr id="12" name="テキスト ボックス 11"/>
                <p:cNvSpPr txBox="1"/>
                <p:nvPr/>
              </p:nvSpPr>
              <p:spPr>
                <a:xfrm>
                  <a:off x="2539999" y="5190390"/>
                  <a:ext cx="163217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ja-JP" altLang="en-US" sz="2400" dirty="0"/>
                    <a:t>ラベル分け</a:t>
                  </a:r>
                </a:p>
              </p:txBody>
            </p:sp>
            <p:sp>
              <p:nvSpPr>
                <p:cNvPr id="14" name="正方形/長方形 13"/>
                <p:cNvSpPr/>
                <p:nvPr/>
              </p:nvSpPr>
              <p:spPr>
                <a:xfrm>
                  <a:off x="2554513" y="2714170"/>
                  <a:ext cx="4584551" cy="21190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テキスト ボックス 12"/>
                <p:cNvSpPr txBox="1"/>
                <p:nvPr/>
              </p:nvSpPr>
              <p:spPr>
                <a:xfrm>
                  <a:off x="2554514" y="2723295"/>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16" name="直線矢印コネクタ 15"/>
                <p:cNvCxnSpPr>
                  <a:stCxn id="7" idx="3"/>
                  <a:endCxn id="8" idx="1"/>
                </p:cNvCxnSpPr>
                <p:nvPr/>
              </p:nvCxnSpPr>
              <p:spPr>
                <a:xfrm>
                  <a:off x="1596251" y="3904796"/>
                  <a:ext cx="1173978" cy="262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9" name="テキスト ボックス 18"/>
                <p:cNvSpPr txBox="1"/>
                <p:nvPr/>
              </p:nvSpPr>
              <p:spPr>
                <a:xfrm>
                  <a:off x="1743921" y="3294497"/>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21" name="直線矢印コネクタ 20"/>
                <p:cNvCxnSpPr>
                  <a:stCxn id="8" idx="3"/>
                  <a:endCxn id="9" idx="1"/>
                </p:cNvCxnSpPr>
                <p:nvPr/>
              </p:nvCxnSpPr>
              <p:spPr>
                <a:xfrm flipV="1">
                  <a:off x="4493778" y="3903500"/>
                  <a:ext cx="808224" cy="39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4117373" y="3244790"/>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cxnSp>
              <p:nvCxnSpPr>
                <p:cNvPr id="24" name="直線矢印コネクタ 23"/>
                <p:cNvCxnSpPr/>
                <p:nvPr/>
              </p:nvCxnSpPr>
              <p:spPr>
                <a:xfrm>
                  <a:off x="4312082" y="5070682"/>
                  <a:ext cx="0" cy="828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a:off x="6992239" y="6184062"/>
                  <a:ext cx="845717" cy="129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6082825" y="6908739"/>
                  <a:ext cx="1721557" cy="2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直線コネクタ 30"/>
                <p:cNvCxnSpPr/>
                <p:nvPr/>
              </p:nvCxnSpPr>
              <p:spPr>
                <a:xfrm>
                  <a:off x="6096000" y="6416250"/>
                  <a:ext cx="7501" cy="474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7852824" y="5922453"/>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35" name="テキスト ボックス 34"/>
                <p:cNvSpPr txBox="1"/>
                <p:nvPr/>
              </p:nvSpPr>
              <p:spPr>
                <a:xfrm>
                  <a:off x="7859136" y="6653703"/>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45" name="テキスト ボックス 44"/>
                <p:cNvSpPr txBox="1"/>
                <p:nvPr/>
              </p:nvSpPr>
              <p:spPr>
                <a:xfrm>
                  <a:off x="7099628" y="5667870"/>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46" name="テキスト ボックス 45"/>
                <p:cNvSpPr txBox="1"/>
                <p:nvPr/>
              </p:nvSpPr>
              <p:spPr>
                <a:xfrm>
                  <a:off x="6458308" y="6934669"/>
                  <a:ext cx="915635" cy="523220"/>
                </a:xfrm>
                <a:prstGeom prst="rect">
                  <a:avLst/>
                </a:prstGeom>
                <a:noFill/>
              </p:spPr>
              <p:txBody>
                <a:bodyPr wrap="none" rtlCol="0">
                  <a:spAutoFit/>
                </a:bodyPr>
                <a:lstStyle/>
                <a:p>
                  <a:r>
                    <a:rPr lang="en-US" altLang="ja-JP" sz="2800" dirty="0"/>
                    <a:t>10Hz</a:t>
                  </a:r>
                  <a:endParaRPr lang="ja-JP" altLang="en-US" sz="2800" dirty="0"/>
                </a:p>
              </p:txBody>
            </p:sp>
            <p:sp>
              <p:nvSpPr>
                <p:cNvPr id="51" name="テキスト ボックス 50"/>
                <p:cNvSpPr txBox="1"/>
                <p:nvPr/>
              </p:nvSpPr>
              <p:spPr>
                <a:xfrm>
                  <a:off x="5199760" y="5943994"/>
                  <a:ext cx="1792478" cy="461665"/>
                </a:xfrm>
                <a:prstGeom prst="rect">
                  <a:avLst/>
                </a:prstGeom>
                <a:noFill/>
                <a:ln w="28575">
                  <a:solidFill>
                    <a:srgbClr val="0070C0"/>
                  </a:solidFill>
                </a:ln>
              </p:spPr>
              <p:txBody>
                <a:bodyPr wrap="none" rtlCol="0">
                  <a:spAutoFit/>
                </a:bodyPr>
                <a:lstStyle/>
                <a:p>
                  <a:r>
                    <a:rPr lang="ja-JP" altLang="en-US" sz="2400" dirty="0"/>
                    <a:t>閾値フィルタ</a:t>
                  </a:r>
                </a:p>
              </p:txBody>
            </p:sp>
            <p:cxnSp>
              <p:nvCxnSpPr>
                <p:cNvPr id="52" name="直線矢印コネクタ 51"/>
                <p:cNvCxnSpPr>
                  <a:stCxn id="11" idx="3"/>
                  <a:endCxn id="51" idx="1"/>
                </p:cNvCxnSpPr>
                <p:nvPr/>
              </p:nvCxnSpPr>
              <p:spPr>
                <a:xfrm flipV="1">
                  <a:off x="4578602" y="6174827"/>
                  <a:ext cx="621158" cy="21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57" name="角丸四角形 56"/>
              <p:cNvSpPr/>
              <p:nvPr/>
            </p:nvSpPr>
            <p:spPr>
              <a:xfrm>
                <a:off x="3685486" y="3982786"/>
                <a:ext cx="400989" cy="37739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3200" dirty="0"/>
                  <a:t>１</a:t>
                </a:r>
                <a:endParaRPr lang="ja-JP" altLang="en-US" dirty="0"/>
              </a:p>
            </p:txBody>
          </p:sp>
          <p:sp>
            <p:nvSpPr>
              <p:cNvPr id="58" name="角丸四角形 57"/>
              <p:cNvSpPr/>
              <p:nvPr/>
            </p:nvSpPr>
            <p:spPr>
              <a:xfrm>
                <a:off x="6273694" y="3784009"/>
                <a:ext cx="400989" cy="3773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3200" dirty="0"/>
                  <a:t>２</a:t>
                </a:r>
                <a:endParaRPr lang="ja-JP" altLang="en-US" dirty="0"/>
              </a:p>
            </p:txBody>
          </p:sp>
          <p:sp>
            <p:nvSpPr>
              <p:cNvPr id="59" name="角丸四角形 58"/>
              <p:cNvSpPr/>
              <p:nvPr/>
            </p:nvSpPr>
            <p:spPr>
              <a:xfrm>
                <a:off x="3257368" y="5620566"/>
                <a:ext cx="400989" cy="3773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200" dirty="0"/>
                  <a:t>３</a:t>
                </a:r>
                <a:endParaRPr lang="ja-JP" altLang="en-US" dirty="0"/>
              </a:p>
            </p:txBody>
          </p:sp>
          <p:cxnSp>
            <p:nvCxnSpPr>
              <p:cNvPr id="64" name="直線コネクタ 63"/>
              <p:cNvCxnSpPr/>
              <p:nvPr/>
            </p:nvCxnSpPr>
            <p:spPr>
              <a:xfrm>
                <a:off x="7088708" y="4985752"/>
                <a:ext cx="7501" cy="72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5283885" y="5716942"/>
                <a:ext cx="18118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正方形/長方形 69"/>
            <p:cNvSpPr/>
            <p:nvPr/>
          </p:nvSpPr>
          <p:spPr>
            <a:xfrm>
              <a:off x="1703828" y="2948671"/>
              <a:ext cx="9327029" cy="565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9" name="テキスト ボックス 68"/>
            <p:cNvSpPr txBox="1"/>
            <p:nvPr/>
          </p:nvSpPr>
          <p:spPr>
            <a:xfrm>
              <a:off x="1703828" y="2687061"/>
              <a:ext cx="2869696"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800" dirty="0"/>
                <a:t>検出アルゴリズム</a:t>
              </a:r>
            </a:p>
          </p:txBody>
        </p:sp>
      </p:grpSp>
    </p:spTree>
    <p:extLst>
      <p:ext uri="{BB962C8B-B14F-4D97-AF65-F5344CB8AC3E}">
        <p14:creationId xmlns:p14="http://schemas.microsoft.com/office/powerpoint/2010/main" val="329868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1811629" y="2210914"/>
            <a:ext cx="4340180" cy="3417155"/>
          </a:xfrm>
          <a:prstGeom prst="rect">
            <a:avLst/>
          </a:prstGeom>
        </p:spPr>
      </p:pic>
      <p:cxnSp>
        <p:nvCxnSpPr>
          <p:cNvPr id="6" name="直線矢印コネクタ 5"/>
          <p:cNvCxnSpPr/>
          <p:nvPr/>
        </p:nvCxnSpPr>
        <p:spPr>
          <a:xfrm flipV="1">
            <a:off x="1721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1302772" y="2026247"/>
            <a:ext cx="418704" cy="369332"/>
          </a:xfrm>
          <a:prstGeom prst="rect">
            <a:avLst/>
          </a:prstGeom>
          <a:noFill/>
        </p:spPr>
        <p:txBody>
          <a:bodyPr wrap="none" rtlCol="0">
            <a:spAutoFit/>
          </a:bodyPr>
          <a:lstStyle/>
          <a:p>
            <a:r>
              <a:rPr lang="en-US" altLang="ja-JP" dirty="0"/>
              <a:t>20</a:t>
            </a:r>
            <a:endParaRPr lang="ja-JP" altLang="en-US" dirty="0"/>
          </a:p>
        </p:txBody>
      </p:sp>
      <p:sp>
        <p:nvSpPr>
          <p:cNvPr id="9" name="テキスト ボックス 8"/>
          <p:cNvSpPr txBox="1"/>
          <p:nvPr/>
        </p:nvSpPr>
        <p:spPr>
          <a:xfrm>
            <a:off x="1302772" y="5317245"/>
            <a:ext cx="489236" cy="369332"/>
          </a:xfrm>
          <a:prstGeom prst="rect">
            <a:avLst/>
          </a:prstGeom>
          <a:noFill/>
        </p:spPr>
        <p:txBody>
          <a:bodyPr wrap="none" rtlCol="0">
            <a:spAutoFit/>
          </a:bodyPr>
          <a:lstStyle/>
          <a:p>
            <a:r>
              <a:rPr lang="en-US" altLang="ja-JP" dirty="0"/>
              <a:t>-20</a:t>
            </a:r>
            <a:endParaRPr lang="ja-JP" altLang="en-US" dirty="0"/>
          </a:p>
        </p:txBody>
      </p:sp>
      <p:sp>
        <p:nvSpPr>
          <p:cNvPr id="10" name="テキスト ボックス 9"/>
          <p:cNvSpPr txBox="1"/>
          <p:nvPr/>
        </p:nvSpPr>
        <p:spPr>
          <a:xfrm>
            <a:off x="1580251" y="1766135"/>
            <a:ext cx="423514" cy="369332"/>
          </a:xfrm>
          <a:prstGeom prst="rect">
            <a:avLst/>
          </a:prstGeom>
          <a:noFill/>
        </p:spPr>
        <p:txBody>
          <a:bodyPr wrap="none" rtlCol="0">
            <a:spAutoFit/>
          </a:bodyPr>
          <a:lstStyle/>
          <a:p>
            <a:r>
              <a:rPr lang="en-US" altLang="ja-JP" dirty="0" err="1"/>
              <a:t>μT</a:t>
            </a:r>
            <a:endParaRPr lang="ja-JP" altLang="en-US" dirty="0"/>
          </a:p>
        </p:txBody>
      </p:sp>
      <p:sp>
        <p:nvSpPr>
          <p:cNvPr id="11" name="テキスト ボックス 10"/>
          <p:cNvSpPr txBox="1"/>
          <p:nvPr/>
        </p:nvSpPr>
        <p:spPr>
          <a:xfrm>
            <a:off x="6171431" y="3734824"/>
            <a:ext cx="707245" cy="369332"/>
          </a:xfrm>
          <a:prstGeom prst="rect">
            <a:avLst/>
          </a:prstGeom>
          <a:noFill/>
        </p:spPr>
        <p:txBody>
          <a:bodyPr wrap="none" rtlCol="0">
            <a:spAutoFit/>
          </a:bodyPr>
          <a:lstStyle/>
          <a:p>
            <a:r>
              <a:rPr lang="en-US" altLang="ja-JP" dirty="0"/>
              <a:t>5.6</a:t>
            </a:r>
            <a:r>
              <a:rPr lang="ja-JP" altLang="en-US" dirty="0"/>
              <a:t>秒</a:t>
            </a:r>
          </a:p>
        </p:txBody>
      </p:sp>
      <p:cxnSp>
        <p:nvCxnSpPr>
          <p:cNvPr id="5" name="直線矢印コネクタ 4"/>
          <p:cNvCxnSpPr>
            <a:stCxn id="8" idx="0"/>
          </p:cNvCxnSpPr>
          <p:nvPr/>
        </p:nvCxnSpPr>
        <p:spPr>
          <a:xfrm flipV="1">
            <a:off x="4216133" y="5628068"/>
            <a:ext cx="467485" cy="72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393631" y="6355170"/>
            <a:ext cx="1645002" cy="369332"/>
          </a:xfrm>
          <a:prstGeom prst="rect">
            <a:avLst/>
          </a:prstGeom>
          <a:noFill/>
        </p:spPr>
        <p:txBody>
          <a:bodyPr wrap="none" rtlCol="0">
            <a:spAutoFit/>
          </a:bodyPr>
          <a:lstStyle/>
          <a:p>
            <a:r>
              <a:rPr lang="ja-JP" altLang="en-US" dirty="0"/>
              <a:t>ラベル</a:t>
            </a:r>
            <a:r>
              <a:rPr lang="en-US" altLang="ja-JP" dirty="0"/>
              <a:t>A</a:t>
            </a:r>
            <a:r>
              <a:rPr lang="ja-JP" altLang="en-US" dirty="0"/>
              <a:t>検出中</a:t>
            </a:r>
          </a:p>
        </p:txBody>
      </p:sp>
    </p:spTree>
    <p:extLst>
      <p:ext uri="{BB962C8B-B14F-4D97-AF65-F5344CB8AC3E}">
        <p14:creationId xmlns:p14="http://schemas.microsoft.com/office/powerpoint/2010/main" val="3657719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1811629" y="2210914"/>
            <a:ext cx="4340180" cy="3417155"/>
          </a:xfrm>
          <a:prstGeom prst="rect">
            <a:avLst/>
          </a:prstGeom>
        </p:spPr>
      </p:pic>
      <p:cxnSp>
        <p:nvCxnSpPr>
          <p:cNvPr id="6" name="直線矢印コネクタ 5"/>
          <p:cNvCxnSpPr/>
          <p:nvPr/>
        </p:nvCxnSpPr>
        <p:spPr>
          <a:xfrm flipV="1">
            <a:off x="1721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1302772" y="2026247"/>
            <a:ext cx="418704" cy="369332"/>
          </a:xfrm>
          <a:prstGeom prst="rect">
            <a:avLst/>
          </a:prstGeom>
          <a:noFill/>
        </p:spPr>
        <p:txBody>
          <a:bodyPr wrap="none" rtlCol="0">
            <a:spAutoFit/>
          </a:bodyPr>
          <a:lstStyle/>
          <a:p>
            <a:r>
              <a:rPr lang="en-US" altLang="ja-JP" dirty="0"/>
              <a:t>20</a:t>
            </a:r>
            <a:endParaRPr lang="ja-JP" altLang="en-US" dirty="0"/>
          </a:p>
        </p:txBody>
      </p:sp>
      <p:sp>
        <p:nvSpPr>
          <p:cNvPr id="9" name="テキスト ボックス 8"/>
          <p:cNvSpPr txBox="1"/>
          <p:nvPr/>
        </p:nvSpPr>
        <p:spPr>
          <a:xfrm>
            <a:off x="1302772" y="5317245"/>
            <a:ext cx="489236" cy="369332"/>
          </a:xfrm>
          <a:prstGeom prst="rect">
            <a:avLst/>
          </a:prstGeom>
          <a:noFill/>
        </p:spPr>
        <p:txBody>
          <a:bodyPr wrap="none" rtlCol="0">
            <a:spAutoFit/>
          </a:bodyPr>
          <a:lstStyle/>
          <a:p>
            <a:r>
              <a:rPr lang="en-US" altLang="ja-JP" dirty="0"/>
              <a:t>-20</a:t>
            </a:r>
            <a:endParaRPr lang="ja-JP" altLang="en-US" dirty="0"/>
          </a:p>
        </p:txBody>
      </p:sp>
      <p:sp>
        <p:nvSpPr>
          <p:cNvPr id="10" name="テキスト ボックス 9"/>
          <p:cNvSpPr txBox="1"/>
          <p:nvPr/>
        </p:nvSpPr>
        <p:spPr>
          <a:xfrm>
            <a:off x="1580251" y="1766135"/>
            <a:ext cx="423514" cy="369332"/>
          </a:xfrm>
          <a:prstGeom prst="rect">
            <a:avLst/>
          </a:prstGeom>
          <a:noFill/>
        </p:spPr>
        <p:txBody>
          <a:bodyPr wrap="none" rtlCol="0">
            <a:spAutoFit/>
          </a:bodyPr>
          <a:lstStyle/>
          <a:p>
            <a:r>
              <a:rPr lang="en-US" altLang="ja-JP" dirty="0" err="1"/>
              <a:t>μT</a:t>
            </a:r>
            <a:endParaRPr lang="ja-JP" altLang="en-US" dirty="0"/>
          </a:p>
        </p:txBody>
      </p:sp>
      <p:sp>
        <p:nvSpPr>
          <p:cNvPr id="11" name="テキスト ボックス 10"/>
          <p:cNvSpPr txBox="1"/>
          <p:nvPr/>
        </p:nvSpPr>
        <p:spPr>
          <a:xfrm>
            <a:off x="6171431" y="3734824"/>
            <a:ext cx="707245" cy="369332"/>
          </a:xfrm>
          <a:prstGeom prst="rect">
            <a:avLst/>
          </a:prstGeom>
          <a:noFill/>
        </p:spPr>
        <p:txBody>
          <a:bodyPr wrap="none" rtlCol="0">
            <a:spAutoFit/>
          </a:bodyPr>
          <a:lstStyle/>
          <a:p>
            <a:r>
              <a:rPr lang="en-US" altLang="ja-JP" dirty="0"/>
              <a:t>5.6</a:t>
            </a:r>
            <a:r>
              <a:rPr lang="ja-JP" altLang="en-US" dirty="0"/>
              <a:t>秒</a:t>
            </a:r>
          </a:p>
        </p:txBody>
      </p:sp>
      <p:cxnSp>
        <p:nvCxnSpPr>
          <p:cNvPr id="5" name="直線矢印コネクタ 4"/>
          <p:cNvCxnSpPr>
            <a:stCxn id="8" idx="0"/>
          </p:cNvCxnSpPr>
          <p:nvPr/>
        </p:nvCxnSpPr>
        <p:spPr>
          <a:xfrm flipH="1" flipV="1">
            <a:off x="4168463" y="5686578"/>
            <a:ext cx="42861" cy="668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393631" y="6355170"/>
            <a:ext cx="1635384" cy="369332"/>
          </a:xfrm>
          <a:prstGeom prst="rect">
            <a:avLst/>
          </a:prstGeom>
          <a:noFill/>
        </p:spPr>
        <p:txBody>
          <a:bodyPr wrap="none" rtlCol="0">
            <a:spAutoFit/>
          </a:bodyPr>
          <a:lstStyle/>
          <a:p>
            <a:r>
              <a:rPr lang="ja-JP" altLang="en-US" dirty="0"/>
              <a:t>ラベル</a:t>
            </a:r>
            <a:r>
              <a:rPr lang="en-US" altLang="ja-JP" dirty="0"/>
              <a:t>C</a:t>
            </a:r>
            <a:r>
              <a:rPr lang="ja-JP" altLang="en-US" dirty="0"/>
              <a:t>検出中</a:t>
            </a:r>
          </a:p>
        </p:txBody>
      </p:sp>
    </p:spTree>
    <p:extLst>
      <p:ext uri="{BB962C8B-B14F-4D97-AF65-F5344CB8AC3E}">
        <p14:creationId xmlns:p14="http://schemas.microsoft.com/office/powerpoint/2010/main" val="13176390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ラベル付けの変更</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kumimoji="1" lang="ja-JP" altLang="en-US" dirty="0" smtClean="0"/>
              <a:t>通過位置検出</a:t>
            </a:r>
            <a:r>
              <a:rPr lang="ja-JP" altLang="en-US" dirty="0" smtClean="0"/>
              <a:t>と通過方向検出を行う</a:t>
            </a:r>
            <a:endParaRPr kumimoji="1" lang="en-US" altLang="ja-JP" dirty="0" smtClean="0"/>
          </a:p>
          <a:p>
            <a:pPr lvl="1">
              <a:buClr>
                <a:schemeClr val="accent1"/>
              </a:buClr>
              <a:buFont typeface="Wingdings" panose="05000000000000000000" pitchFamily="2" charset="2"/>
              <a:buChar char="n"/>
            </a:pPr>
            <a:r>
              <a:rPr kumimoji="1" lang="ja-JP" altLang="en-US" dirty="0" smtClean="0"/>
              <a:t>閾値の変更</a:t>
            </a:r>
            <a:endParaRPr kumimoji="1" lang="en-US" altLang="ja-JP" dirty="0" smtClean="0"/>
          </a:p>
          <a:p>
            <a:pPr lvl="2">
              <a:buClr>
                <a:schemeClr val="accent1">
                  <a:lumMod val="50000"/>
                </a:schemeClr>
              </a:buClr>
              <a:buFont typeface="Wingdings" panose="05000000000000000000" pitchFamily="2" charset="2"/>
              <a:buChar char="p"/>
            </a:pPr>
            <a:r>
              <a:rPr lang="ja-JP" altLang="en-US" dirty="0" smtClean="0"/>
              <a:t>固定値でなく観測した値から決定</a:t>
            </a:r>
            <a:endParaRPr lang="en-US" altLang="ja-JP" dirty="0" smtClean="0"/>
          </a:p>
          <a:p>
            <a:pPr lvl="3">
              <a:buClr>
                <a:schemeClr val="accent1"/>
              </a:buClr>
              <a:buFont typeface="Wingdings" panose="05000000000000000000" pitchFamily="2" charset="2"/>
              <a:buChar char="p"/>
            </a:pPr>
            <a:r>
              <a:rPr lang="ja-JP" altLang="en-US" dirty="0" smtClean="0"/>
              <a:t>平均値を超えるか</a:t>
            </a:r>
            <a:endParaRPr lang="en-US" altLang="ja-JP" dirty="0" smtClean="0"/>
          </a:p>
          <a:p>
            <a:pPr lvl="3">
              <a:buClr>
                <a:schemeClr val="accent1"/>
              </a:buClr>
              <a:buFont typeface="Wingdings" panose="05000000000000000000" pitchFamily="2" charset="2"/>
              <a:buChar char="p"/>
            </a:pPr>
            <a:r>
              <a:rPr lang="ja-JP" altLang="en-US" dirty="0" smtClean="0"/>
              <a:t>歩行データを参考に決定</a:t>
            </a:r>
            <a:endParaRPr lang="en-US" altLang="ja-JP" dirty="0" smtClean="0"/>
          </a:p>
          <a:p>
            <a:pPr lvl="1">
              <a:buClr>
                <a:schemeClr val="accent1"/>
              </a:buClr>
              <a:buFont typeface="Wingdings" panose="05000000000000000000" pitchFamily="2" charset="2"/>
              <a:buChar char="n"/>
            </a:pPr>
            <a:r>
              <a:rPr lang="ja-JP" altLang="en-US" dirty="0" smtClean="0"/>
              <a:t>通過を検出したら必ずラベル付けを行う</a:t>
            </a:r>
            <a:endParaRPr lang="en-US" altLang="ja-JP" dirty="0" smtClean="0"/>
          </a:p>
          <a:p>
            <a:pPr lvl="2">
              <a:buClr>
                <a:schemeClr val="accent1">
                  <a:lumMod val="50000"/>
                </a:schemeClr>
              </a:buClr>
              <a:buFont typeface="Wingdings" panose="05000000000000000000" pitchFamily="2" charset="2"/>
              <a:buChar char="p"/>
            </a:pPr>
            <a:r>
              <a:rPr lang="ja-JP" altLang="en-US" dirty="0" smtClean="0"/>
              <a:t>閾値でなく、一番高いスペクトルを持つ周波数でラベル付け</a:t>
            </a:r>
            <a:endParaRPr lang="en-US" altLang="ja-JP" dirty="0"/>
          </a:p>
          <a:p>
            <a:pPr lvl="2">
              <a:buClr>
                <a:schemeClr val="accent1">
                  <a:lumMod val="50000"/>
                </a:schemeClr>
              </a:buClr>
              <a:buFont typeface="Wingdings" panose="05000000000000000000" pitchFamily="2" charset="2"/>
              <a:buChar char="p"/>
            </a:pPr>
            <a:r>
              <a:rPr lang="ja-JP" altLang="en-US" dirty="0" smtClean="0"/>
              <a:t>スペクトルの微分値を用いて変化の大きい値でラベル付け</a:t>
            </a:r>
            <a:endParaRPr lang="en-US" altLang="ja-JP" dirty="0" smtClean="0"/>
          </a:p>
          <a:p>
            <a:pPr lvl="1">
              <a:buClr>
                <a:schemeClr val="accent1">
                  <a:lumMod val="50000"/>
                </a:schemeClr>
              </a:buClr>
              <a:buFont typeface="Wingdings" panose="05000000000000000000" pitchFamily="2" charset="2"/>
              <a:buChar char="n"/>
            </a:pPr>
            <a:endParaRPr lang="en-US" altLang="ja-JP" dirty="0" smtClean="0"/>
          </a:p>
          <a:p>
            <a:pPr lvl="1">
              <a:buClr>
                <a:schemeClr val="accent1">
                  <a:lumMod val="50000"/>
                </a:schemeClr>
              </a:buClr>
              <a:buFont typeface="Wingdings" panose="05000000000000000000" pitchFamily="2" charset="2"/>
              <a:buChar char="n"/>
            </a:pPr>
            <a:endParaRPr kumimoji="1" lang="ja-JP" altLang="en-US" dirty="0"/>
          </a:p>
        </p:txBody>
      </p:sp>
    </p:spTree>
    <p:extLst>
      <p:ext uri="{BB962C8B-B14F-4D97-AF65-F5344CB8AC3E}">
        <p14:creationId xmlns:p14="http://schemas.microsoft.com/office/powerpoint/2010/main" val="41134180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今後の方針</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lang="ja-JP" altLang="en-US" dirty="0" smtClean="0"/>
              <a:t>ラベル付けアルゴリズムの改良</a:t>
            </a:r>
            <a:endParaRPr lang="en-US" altLang="ja-JP" dirty="0" smtClean="0"/>
          </a:p>
          <a:p>
            <a:pPr>
              <a:buClr>
                <a:schemeClr val="accent1">
                  <a:lumMod val="50000"/>
                </a:schemeClr>
              </a:buClr>
              <a:buFont typeface="Wingdings" panose="05000000000000000000" pitchFamily="2" charset="2"/>
              <a:buChar char="n"/>
            </a:pPr>
            <a:r>
              <a:rPr kumimoji="1" lang="en-US" altLang="ja-JP" dirty="0" smtClean="0"/>
              <a:t>Android</a:t>
            </a:r>
            <a:r>
              <a:rPr kumimoji="1" lang="ja-JP" altLang="en-US" dirty="0" smtClean="0"/>
              <a:t>アプリ</a:t>
            </a:r>
            <a:r>
              <a:rPr lang="ja-JP" altLang="en-US" dirty="0" smtClean="0"/>
              <a:t>として実装</a:t>
            </a:r>
            <a:endParaRPr kumimoji="1" lang="en-US" altLang="ja-JP" dirty="0" smtClean="0"/>
          </a:p>
        </p:txBody>
      </p:sp>
    </p:spTree>
    <p:extLst>
      <p:ext uri="{BB962C8B-B14F-4D97-AF65-F5344CB8AC3E}">
        <p14:creationId xmlns:p14="http://schemas.microsoft.com/office/powerpoint/2010/main" val="4431149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64011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ja-JP" altLang="en-US" sz="5400" dirty="0" smtClean="0"/>
              <a:t>ラベル付けの変更</a:t>
            </a:r>
            <a:endParaRPr lang="ja-JP" altLang="en-US" sz="5400" dirty="0"/>
          </a:p>
        </p:txBody>
      </p:sp>
      <p:sp>
        <p:nvSpPr>
          <p:cNvPr id="5" name="サブタイトル 4"/>
          <p:cNvSpPr>
            <a:spLocks noGrp="1"/>
          </p:cNvSpPr>
          <p:nvPr>
            <p:ph type="subTitle" idx="1"/>
          </p:nvPr>
        </p:nvSpPr>
        <p:spPr/>
        <p:txBody>
          <a:bodyPr/>
          <a:lstStyle/>
          <a:p>
            <a:r>
              <a:rPr kumimoji="1" lang="en-US" altLang="ja-JP" dirty="0" smtClean="0"/>
              <a:t>2015/04/10 </a:t>
            </a:r>
            <a:r>
              <a:rPr kumimoji="1" lang="en-US" altLang="ja-JP" dirty="0" err="1" smtClean="0"/>
              <a:t>sen</a:t>
            </a:r>
            <a:endParaRPr kumimoji="1" lang="ja-JP" altLang="en-US" dirty="0"/>
          </a:p>
        </p:txBody>
      </p:sp>
    </p:spTree>
    <p:extLst>
      <p:ext uri="{BB962C8B-B14F-4D97-AF65-F5344CB8AC3E}">
        <p14:creationId xmlns:p14="http://schemas.microsoft.com/office/powerpoint/2010/main" val="4169620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768" y="983498"/>
            <a:ext cx="7315300" cy="4836017"/>
          </a:xfrm>
          <a:prstGeom prst="rect">
            <a:avLst/>
          </a:prstGeom>
        </p:spPr>
      </p:pic>
      <p:sp>
        <p:nvSpPr>
          <p:cNvPr id="5" name="正方形/長方形 4"/>
          <p:cNvSpPr/>
          <p:nvPr/>
        </p:nvSpPr>
        <p:spPr>
          <a:xfrm>
            <a:off x="1386625" y="3863662"/>
            <a:ext cx="4095482" cy="179016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7" name="直線矢印コネクタ 6"/>
          <p:cNvCxnSpPr>
            <a:stCxn id="8" idx="3"/>
          </p:cNvCxnSpPr>
          <p:nvPr/>
        </p:nvCxnSpPr>
        <p:spPr>
          <a:xfrm>
            <a:off x="780910" y="3079794"/>
            <a:ext cx="605716" cy="8869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65357" y="2144762"/>
            <a:ext cx="615553" cy="1870064"/>
          </a:xfrm>
          <a:prstGeom prst="rect">
            <a:avLst/>
          </a:prstGeom>
          <a:noFill/>
          <a:ln w="28575">
            <a:solidFill>
              <a:srgbClr val="FF0000"/>
            </a:solidFill>
          </a:ln>
        </p:spPr>
        <p:txBody>
          <a:bodyPr vert="eaVert" wrap="none" rtlCol="0">
            <a:spAutoFit/>
          </a:bodyPr>
          <a:lstStyle/>
          <a:p>
            <a:r>
              <a:rPr lang="ja-JP" altLang="en-US" sz="2800" dirty="0"/>
              <a:t>変更が必要</a:t>
            </a:r>
          </a:p>
        </p:txBody>
      </p:sp>
    </p:spTree>
    <p:extLst>
      <p:ext uri="{BB962C8B-B14F-4D97-AF65-F5344CB8AC3E}">
        <p14:creationId xmlns:p14="http://schemas.microsoft.com/office/powerpoint/2010/main" val="34690728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方針</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通過検出のアルゴリズム</a:t>
            </a:r>
            <a:endParaRPr kumimoji="1" lang="en-US" altLang="ja-JP" dirty="0" smtClean="0"/>
          </a:p>
          <a:p>
            <a:pPr marL="914400" lvl="1" indent="-457200">
              <a:buFont typeface="+mj-lt"/>
              <a:buAutoNum type="arabicPeriod"/>
            </a:pPr>
            <a:r>
              <a:rPr lang="ja-JP" altLang="en-US" dirty="0" smtClean="0"/>
              <a:t>通過検出</a:t>
            </a:r>
            <a:endParaRPr lang="en-US" altLang="ja-JP" dirty="0" smtClean="0"/>
          </a:p>
          <a:p>
            <a:pPr lvl="2"/>
            <a:r>
              <a:rPr lang="ja-JP" altLang="en-US" dirty="0" smtClean="0"/>
              <a:t>磁石の前を通過したか</a:t>
            </a:r>
            <a:endParaRPr lang="en-US" altLang="ja-JP" dirty="0" smtClean="0"/>
          </a:p>
          <a:p>
            <a:pPr marL="914400" lvl="1" indent="-457200">
              <a:buFont typeface="+mj-lt"/>
              <a:buAutoNum type="arabicPeriod"/>
            </a:pPr>
            <a:r>
              <a:rPr kumimoji="1" lang="ja-JP" altLang="en-US" dirty="0" smtClean="0"/>
              <a:t>通過位置検出</a:t>
            </a:r>
            <a:endParaRPr kumimoji="1" lang="en-US" altLang="ja-JP" dirty="0" smtClean="0"/>
          </a:p>
          <a:p>
            <a:pPr lvl="2"/>
            <a:r>
              <a:rPr kumimoji="1" lang="ja-JP" altLang="en-US" dirty="0" smtClean="0"/>
              <a:t>どの位置の磁石の前を通過したか</a:t>
            </a:r>
            <a:endParaRPr kumimoji="1" lang="en-US" altLang="ja-JP" dirty="0" smtClean="0"/>
          </a:p>
          <a:p>
            <a:pPr marL="914400" lvl="1" indent="-457200">
              <a:buFont typeface="+mj-lt"/>
              <a:buAutoNum type="arabicPeriod"/>
            </a:pPr>
            <a:r>
              <a:rPr lang="ja-JP" altLang="en-US" dirty="0" smtClean="0"/>
              <a:t>通過方向検出</a:t>
            </a:r>
            <a:endParaRPr lang="en-US" altLang="ja-JP" dirty="0" smtClean="0"/>
          </a:p>
          <a:p>
            <a:pPr lvl="2"/>
            <a:r>
              <a:rPr kumimoji="1" lang="ja-JP" altLang="en-US" dirty="0" smtClean="0"/>
              <a:t>どの方向に通過したか</a:t>
            </a:r>
            <a:endParaRPr kumimoji="1" lang="ja-JP" altLang="en-US" dirty="0"/>
          </a:p>
        </p:txBody>
      </p:sp>
    </p:spTree>
    <p:extLst>
      <p:ext uri="{BB962C8B-B14F-4D97-AF65-F5344CB8AC3E}">
        <p14:creationId xmlns:p14="http://schemas.microsoft.com/office/powerpoint/2010/main" val="3684258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方針</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通過検出のアルゴリズム</a:t>
            </a:r>
            <a:endParaRPr kumimoji="1" lang="en-US" altLang="ja-JP" dirty="0" smtClean="0"/>
          </a:p>
          <a:p>
            <a:pPr marL="914400" lvl="1" indent="-457200">
              <a:buFont typeface="+mj-lt"/>
              <a:buAutoNum type="arabicPeriod"/>
            </a:pPr>
            <a:r>
              <a:rPr lang="ja-JP" altLang="en-US" dirty="0" smtClean="0"/>
              <a:t>通過検出</a:t>
            </a:r>
            <a:endParaRPr lang="en-US" altLang="ja-JP" dirty="0" smtClean="0"/>
          </a:p>
          <a:p>
            <a:pPr lvl="2"/>
            <a:r>
              <a:rPr lang="ja-JP" altLang="en-US" dirty="0" smtClean="0"/>
              <a:t>磁石の前を通過したか</a:t>
            </a:r>
            <a:endParaRPr lang="en-US" altLang="ja-JP" dirty="0" smtClean="0"/>
          </a:p>
          <a:p>
            <a:pPr marL="914400" lvl="1" indent="-457200">
              <a:buFont typeface="+mj-lt"/>
              <a:buAutoNum type="arabicPeriod"/>
            </a:pPr>
            <a:r>
              <a:rPr kumimoji="1" lang="ja-JP" altLang="en-US" dirty="0" smtClean="0"/>
              <a:t>通過位置検出</a:t>
            </a:r>
            <a:endParaRPr kumimoji="1" lang="en-US" altLang="ja-JP" dirty="0" smtClean="0"/>
          </a:p>
          <a:p>
            <a:pPr lvl="2"/>
            <a:r>
              <a:rPr kumimoji="1" lang="ja-JP" altLang="en-US" dirty="0" smtClean="0"/>
              <a:t>どの位置の磁石の前を通過したか</a:t>
            </a:r>
            <a:endParaRPr kumimoji="1" lang="en-US" altLang="ja-JP" dirty="0" smtClean="0"/>
          </a:p>
          <a:p>
            <a:pPr marL="914400" lvl="1" indent="-457200">
              <a:buFont typeface="+mj-lt"/>
              <a:buAutoNum type="arabicPeriod"/>
            </a:pPr>
            <a:r>
              <a:rPr lang="ja-JP" altLang="en-US" dirty="0" smtClean="0">
                <a:solidFill>
                  <a:srgbClr val="FF0000"/>
                </a:solidFill>
              </a:rPr>
              <a:t>通過方向検出</a:t>
            </a:r>
            <a:endParaRPr lang="en-US" altLang="ja-JP" dirty="0" smtClean="0">
              <a:solidFill>
                <a:srgbClr val="FF0000"/>
              </a:solidFill>
            </a:endParaRPr>
          </a:p>
          <a:p>
            <a:pPr lvl="2"/>
            <a:r>
              <a:rPr kumimoji="1" lang="ja-JP" altLang="en-US" dirty="0" smtClean="0"/>
              <a:t>どの方向に通過したか</a:t>
            </a:r>
            <a:endParaRPr kumimoji="1" lang="ja-JP" altLang="en-US" dirty="0"/>
          </a:p>
        </p:txBody>
      </p:sp>
    </p:spTree>
    <p:extLst>
      <p:ext uri="{BB962C8B-B14F-4D97-AF65-F5344CB8AC3E}">
        <p14:creationId xmlns:p14="http://schemas.microsoft.com/office/powerpoint/2010/main" val="2967116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83920" y="2290100"/>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5" name="テキスト ボックス 4"/>
          <p:cNvSpPr txBox="1"/>
          <p:nvPr/>
        </p:nvSpPr>
        <p:spPr>
          <a:xfrm>
            <a:off x="2390485" y="2267961"/>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6" name="テキスト ボックス 5"/>
          <p:cNvSpPr txBox="1"/>
          <p:nvPr/>
        </p:nvSpPr>
        <p:spPr>
          <a:xfrm>
            <a:off x="4922257" y="2079374"/>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7" name="正方形/長方形 6"/>
          <p:cNvSpPr/>
          <p:nvPr/>
        </p:nvSpPr>
        <p:spPr>
          <a:xfrm>
            <a:off x="2060165" y="1305543"/>
            <a:ext cx="4819428" cy="2119087"/>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テキスト ボックス 7"/>
          <p:cNvSpPr txBox="1"/>
          <p:nvPr/>
        </p:nvSpPr>
        <p:spPr>
          <a:xfrm>
            <a:off x="2060162" y="1314669"/>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9" name="直線矢印コネクタ 8"/>
          <p:cNvCxnSpPr/>
          <p:nvPr/>
        </p:nvCxnSpPr>
        <p:spPr>
          <a:xfrm flipV="1">
            <a:off x="1117710" y="2495250"/>
            <a:ext cx="1249245" cy="141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0" name="テキスト ボックス 9"/>
          <p:cNvSpPr txBox="1"/>
          <p:nvPr/>
        </p:nvSpPr>
        <p:spPr>
          <a:xfrm>
            <a:off x="1321714" y="1991420"/>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11" name="直線矢印コネクタ 10"/>
          <p:cNvCxnSpPr>
            <a:stCxn id="5" idx="3"/>
          </p:cNvCxnSpPr>
          <p:nvPr/>
        </p:nvCxnSpPr>
        <p:spPr>
          <a:xfrm flipV="1">
            <a:off x="4114033" y="2494873"/>
            <a:ext cx="808224" cy="39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a:off x="3737631" y="1836163"/>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sp>
        <p:nvSpPr>
          <p:cNvPr id="13" name="テキスト ボックス 12"/>
          <p:cNvSpPr txBox="1"/>
          <p:nvPr/>
        </p:nvSpPr>
        <p:spPr>
          <a:xfrm>
            <a:off x="6963122" y="4998966"/>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14" name="テキスト ボックス 13"/>
          <p:cNvSpPr txBox="1"/>
          <p:nvPr/>
        </p:nvSpPr>
        <p:spPr>
          <a:xfrm>
            <a:off x="6961316" y="5719341"/>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15" name="テキスト ボックス 14"/>
          <p:cNvSpPr txBox="1"/>
          <p:nvPr/>
        </p:nvSpPr>
        <p:spPr>
          <a:xfrm>
            <a:off x="5703080" y="4849788"/>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16" name="テキスト ボックス 15"/>
          <p:cNvSpPr txBox="1"/>
          <p:nvPr/>
        </p:nvSpPr>
        <p:spPr>
          <a:xfrm>
            <a:off x="5625747" y="5934174"/>
            <a:ext cx="915635" cy="523220"/>
          </a:xfrm>
          <a:prstGeom prst="rect">
            <a:avLst/>
          </a:prstGeom>
          <a:noFill/>
        </p:spPr>
        <p:txBody>
          <a:bodyPr wrap="none" rtlCol="0">
            <a:spAutoFit/>
          </a:bodyPr>
          <a:lstStyle/>
          <a:p>
            <a:r>
              <a:rPr lang="en-US" altLang="ja-JP" sz="2800" dirty="0"/>
              <a:t>10Hz</a:t>
            </a:r>
            <a:endParaRPr lang="ja-JP" altLang="en-US" sz="2800" dirty="0"/>
          </a:p>
        </p:txBody>
      </p:sp>
      <p:cxnSp>
        <p:nvCxnSpPr>
          <p:cNvPr id="18" name="直線コネクタ 17"/>
          <p:cNvCxnSpPr>
            <a:stCxn id="23" idx="1"/>
          </p:cNvCxnSpPr>
          <p:nvPr/>
        </p:nvCxnSpPr>
        <p:spPr>
          <a:xfrm flipH="1">
            <a:off x="6483903" y="2494697"/>
            <a:ext cx="678410" cy="0"/>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7162313" y="2263864"/>
            <a:ext cx="1792479" cy="461665"/>
          </a:xfrm>
          <a:prstGeom prst="rect">
            <a:avLst/>
          </a:prstGeom>
          <a:noFill/>
          <a:ln w="28575">
            <a:solidFill>
              <a:srgbClr val="0070C0"/>
            </a:solidFill>
          </a:ln>
        </p:spPr>
        <p:txBody>
          <a:bodyPr wrap="square" rtlCol="0">
            <a:spAutoFit/>
          </a:bodyPr>
          <a:lstStyle/>
          <a:p>
            <a:r>
              <a:rPr lang="ja-JP" altLang="en-US" sz="2400" dirty="0"/>
              <a:t>閾値フィルタ</a:t>
            </a:r>
          </a:p>
        </p:txBody>
      </p:sp>
      <p:sp>
        <p:nvSpPr>
          <p:cNvPr id="25" name="正方形/長方形 24"/>
          <p:cNvSpPr/>
          <p:nvPr/>
        </p:nvSpPr>
        <p:spPr>
          <a:xfrm>
            <a:off x="114987" y="3748723"/>
            <a:ext cx="5300276" cy="265938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26" name="テキスト ボックス 25"/>
          <p:cNvSpPr txBox="1"/>
          <p:nvPr/>
        </p:nvSpPr>
        <p:spPr>
          <a:xfrm>
            <a:off x="791591" y="3973519"/>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a:t>
            </a:r>
            <a:r>
              <a:rPr lang="ja-JP" altLang="en-US" sz="2400" dirty="0" smtClean="0"/>
              <a:t>解析</a:t>
            </a:r>
            <a:endParaRPr lang="en-US" altLang="ja-JP" sz="2400" dirty="0"/>
          </a:p>
        </p:txBody>
      </p:sp>
      <p:sp>
        <p:nvSpPr>
          <p:cNvPr id="27" name="テキスト ボックス 26"/>
          <p:cNvSpPr txBox="1"/>
          <p:nvPr/>
        </p:nvSpPr>
        <p:spPr>
          <a:xfrm>
            <a:off x="114986" y="5948407"/>
            <a:ext cx="1686994"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ja-JP" altLang="en-US" sz="2400" dirty="0"/>
              <a:t>ラベル分け</a:t>
            </a:r>
          </a:p>
        </p:txBody>
      </p:sp>
      <p:cxnSp>
        <p:nvCxnSpPr>
          <p:cNvPr id="32" name="直線矢印コネクタ 31"/>
          <p:cNvCxnSpPr/>
          <p:nvPr/>
        </p:nvCxnSpPr>
        <p:spPr>
          <a:xfrm flipV="1">
            <a:off x="4840015" y="5287271"/>
            <a:ext cx="2108238" cy="5734"/>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4840015" y="5980951"/>
            <a:ext cx="2124000" cy="0"/>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35" name="カギ線コネクタ 34"/>
          <p:cNvCxnSpPr>
            <a:stCxn id="23" idx="2"/>
            <a:endCxn id="26" idx="0"/>
          </p:cNvCxnSpPr>
          <p:nvPr/>
        </p:nvCxnSpPr>
        <p:spPr>
          <a:xfrm rot="5400000">
            <a:off x="4231965" y="146931"/>
            <a:ext cx="1247990" cy="6405187"/>
          </a:xfrm>
          <a:prstGeom prst="bentConnector3">
            <a:avLst>
              <a:gd name="adj1" fmla="val 68171"/>
            </a:avLst>
          </a:prstGeom>
          <a:ln w="38100">
            <a:tailEnd type="triangle"/>
          </a:ln>
        </p:spPr>
        <p:style>
          <a:lnRef idx="3">
            <a:schemeClr val="dk1"/>
          </a:lnRef>
          <a:fillRef idx="0">
            <a:schemeClr val="dk1"/>
          </a:fillRef>
          <a:effectRef idx="2">
            <a:schemeClr val="dk1"/>
          </a:effectRef>
          <a:fontRef idx="minor">
            <a:schemeClr val="tx1"/>
          </a:fontRef>
        </p:style>
      </p:cxnSp>
      <p:sp>
        <p:nvSpPr>
          <p:cNvPr id="49" name="テキスト ボックス 48"/>
          <p:cNvSpPr txBox="1"/>
          <p:nvPr/>
        </p:nvSpPr>
        <p:spPr>
          <a:xfrm>
            <a:off x="7007561" y="1278089"/>
            <a:ext cx="1415772" cy="461665"/>
          </a:xfrm>
          <a:prstGeom prst="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smtClean="0">
                <a:solidFill>
                  <a:sysClr val="windowText" lastClr="000000"/>
                </a:solidFill>
              </a:rPr>
              <a:t>通過検出</a:t>
            </a:r>
            <a:endParaRPr lang="ja-JP" altLang="en-US" sz="2400" dirty="0">
              <a:solidFill>
                <a:sysClr val="windowText" lastClr="000000"/>
              </a:solidFill>
            </a:endParaRPr>
          </a:p>
        </p:txBody>
      </p:sp>
      <p:sp>
        <p:nvSpPr>
          <p:cNvPr id="50" name="正方形/長方形 49"/>
          <p:cNvSpPr/>
          <p:nvPr/>
        </p:nvSpPr>
        <p:spPr>
          <a:xfrm>
            <a:off x="7007561" y="1278089"/>
            <a:ext cx="2026709" cy="214654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254791" y="4793827"/>
            <a:ext cx="1723549" cy="400110"/>
          </a:xfrm>
          <a:prstGeom prst="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000" dirty="0" smtClean="0">
                <a:solidFill>
                  <a:sysClr val="windowText" lastClr="000000"/>
                </a:solidFill>
              </a:rPr>
              <a:t>通過位置検出</a:t>
            </a:r>
            <a:endParaRPr lang="ja-JP" altLang="en-US" sz="2000" dirty="0">
              <a:solidFill>
                <a:sysClr val="windowText" lastClr="000000"/>
              </a:solidFill>
            </a:endParaRPr>
          </a:p>
        </p:txBody>
      </p:sp>
      <p:sp>
        <p:nvSpPr>
          <p:cNvPr id="56" name="正方形/長方形 55"/>
          <p:cNvSpPr/>
          <p:nvPr/>
        </p:nvSpPr>
        <p:spPr>
          <a:xfrm>
            <a:off x="254791" y="4804183"/>
            <a:ext cx="2044746" cy="71005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矢印コネクタ 58"/>
          <p:cNvCxnSpPr/>
          <p:nvPr/>
        </p:nvCxnSpPr>
        <p:spPr>
          <a:xfrm rot="5400000" flipV="1">
            <a:off x="1473366" y="4615184"/>
            <a:ext cx="360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0" name="テキスト ボックス 59"/>
          <p:cNvSpPr txBox="1"/>
          <p:nvPr/>
        </p:nvSpPr>
        <p:spPr>
          <a:xfrm>
            <a:off x="2685125" y="4818151"/>
            <a:ext cx="1723549" cy="400110"/>
          </a:xfrm>
          <a:prstGeom prst="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000" dirty="0" smtClean="0">
                <a:solidFill>
                  <a:sysClr val="windowText" lastClr="000000"/>
                </a:solidFill>
              </a:rPr>
              <a:t>通過</a:t>
            </a:r>
            <a:r>
              <a:rPr lang="ja-JP" altLang="en-US" sz="2000" dirty="0">
                <a:solidFill>
                  <a:sysClr val="windowText" lastClr="000000"/>
                </a:solidFill>
              </a:rPr>
              <a:t>方向</a:t>
            </a:r>
            <a:r>
              <a:rPr lang="ja-JP" altLang="en-US" sz="2000" dirty="0" smtClean="0">
                <a:solidFill>
                  <a:sysClr val="windowText" lastClr="000000"/>
                </a:solidFill>
              </a:rPr>
              <a:t>検出</a:t>
            </a:r>
            <a:endParaRPr lang="ja-JP" altLang="en-US" sz="2000" dirty="0">
              <a:solidFill>
                <a:sysClr val="windowText" lastClr="000000"/>
              </a:solidFill>
            </a:endParaRPr>
          </a:p>
        </p:txBody>
      </p:sp>
      <p:sp>
        <p:nvSpPr>
          <p:cNvPr id="61" name="正方形/長方形 60"/>
          <p:cNvSpPr/>
          <p:nvPr/>
        </p:nvSpPr>
        <p:spPr>
          <a:xfrm>
            <a:off x="2685124" y="4828506"/>
            <a:ext cx="2574501" cy="1516439"/>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カギ線コネクタ 61"/>
          <p:cNvCxnSpPr>
            <a:stCxn id="26" idx="3"/>
            <a:endCxn id="61" idx="0"/>
          </p:cNvCxnSpPr>
          <p:nvPr/>
        </p:nvCxnSpPr>
        <p:spPr>
          <a:xfrm>
            <a:off x="2515140" y="4204352"/>
            <a:ext cx="1457235" cy="624154"/>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6405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アプローチ</a:t>
            </a:r>
            <a:endParaRPr kumimoji="1" lang="ja-JP" altLang="en-US" dirty="0"/>
          </a:p>
        </p:txBody>
      </p:sp>
      <p:sp>
        <p:nvSpPr>
          <p:cNvPr id="3" name="コンテンツ プレースホルダー 2"/>
          <p:cNvSpPr>
            <a:spLocks noGrp="1"/>
          </p:cNvSpPr>
          <p:nvPr>
            <p:ph idx="1"/>
          </p:nvPr>
        </p:nvSpPr>
        <p:spPr/>
        <p:txBody>
          <a:bodyPr/>
          <a:lstStyle/>
          <a:p>
            <a:r>
              <a:rPr lang="ja-JP" altLang="en-US" dirty="0"/>
              <a:t>磁石</a:t>
            </a:r>
            <a:r>
              <a:rPr lang="ja-JP" altLang="en-US" dirty="0" smtClean="0"/>
              <a:t>を回転させて周期的な磁場を生成</a:t>
            </a:r>
            <a:endParaRPr lang="en-US" altLang="ja-JP" dirty="0" smtClean="0"/>
          </a:p>
          <a:p>
            <a:r>
              <a:rPr lang="ja-JP" altLang="en-US" dirty="0" smtClean="0"/>
              <a:t>磁気センサで磁気を取得し、周波数解析</a:t>
            </a:r>
            <a:endParaRPr lang="en-US" altLang="ja-JP" dirty="0" smtClean="0"/>
          </a:p>
          <a:p>
            <a:r>
              <a:rPr kumimoji="1" lang="ja-JP" altLang="en-US" dirty="0"/>
              <a:t>特定</a:t>
            </a:r>
            <a:r>
              <a:rPr kumimoji="1" lang="ja-JP" altLang="en-US" dirty="0" smtClean="0"/>
              <a:t>の周波数のスペクトルが閾値を超えたらラベル付け</a:t>
            </a:r>
            <a:endParaRPr kumimoji="1" lang="en-US" altLang="ja-JP" dirty="0" smtClean="0"/>
          </a:p>
          <a:p>
            <a:r>
              <a:rPr lang="ja-JP" altLang="en-US" dirty="0" smtClean="0"/>
              <a:t>ラベル</a:t>
            </a:r>
            <a:r>
              <a:rPr lang="ja-JP" altLang="en-US" dirty="0"/>
              <a:t>付</a:t>
            </a:r>
            <a:r>
              <a:rPr lang="ja-JP" altLang="en-US" dirty="0" smtClean="0"/>
              <a:t>けのパターンから通過と通過方向を検出する</a:t>
            </a:r>
            <a:endParaRPr kumimoji="1" lang="ja-JP" altLang="en-US" dirty="0"/>
          </a:p>
        </p:txBody>
      </p:sp>
    </p:spTree>
    <p:extLst>
      <p:ext uri="{BB962C8B-B14F-4D97-AF65-F5344CB8AC3E}">
        <p14:creationId xmlns:p14="http://schemas.microsoft.com/office/powerpoint/2010/main" val="788976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通過方向検出</a:t>
            </a:r>
            <a:endParaRPr kumimoji="1" lang="ja-JP" altLang="en-US" dirty="0"/>
          </a:p>
        </p:txBody>
      </p:sp>
      <p:sp>
        <p:nvSpPr>
          <p:cNvPr id="3" name="コンテンツ プレースホルダー 2"/>
          <p:cNvSpPr>
            <a:spLocks noGrp="1"/>
          </p:cNvSpPr>
          <p:nvPr>
            <p:ph idx="1"/>
          </p:nvPr>
        </p:nvSpPr>
        <p:spPr>
          <a:xfrm>
            <a:off x="628650" y="1825625"/>
            <a:ext cx="8698230" cy="4351338"/>
          </a:xfrm>
        </p:spPr>
        <p:txBody>
          <a:bodyPr/>
          <a:lstStyle/>
          <a:p>
            <a:r>
              <a:rPr kumimoji="1" lang="en-US" altLang="ja-JP" dirty="0" smtClean="0"/>
              <a:t>FFT</a:t>
            </a:r>
            <a:r>
              <a:rPr lang="ja-JP" altLang="en-US" dirty="0" smtClean="0"/>
              <a:t>により各周波数成分に分割</a:t>
            </a:r>
            <a:endParaRPr lang="en-US" altLang="ja-JP" dirty="0" smtClean="0"/>
          </a:p>
          <a:p>
            <a:pPr lvl="1"/>
            <a:r>
              <a:rPr kumimoji="1" lang="ja-JP" altLang="en-US" dirty="0" smtClean="0"/>
              <a:t>各周波数</a:t>
            </a:r>
            <a:r>
              <a:rPr kumimoji="1" lang="ja-JP" altLang="en-US" dirty="0"/>
              <a:t>成分</a:t>
            </a:r>
            <a:r>
              <a:rPr kumimoji="1" lang="ja-JP" altLang="en-US" dirty="0" smtClean="0"/>
              <a:t>のスペクトルが閾値を超えるか</a:t>
            </a:r>
            <a:endParaRPr kumimoji="1" lang="en-US" altLang="ja-JP" dirty="0" smtClean="0"/>
          </a:p>
          <a:p>
            <a:pPr lvl="1"/>
            <a:r>
              <a:rPr lang="ja-JP" altLang="en-US" dirty="0" smtClean="0"/>
              <a:t>閾値を周波数</a:t>
            </a:r>
            <a:r>
              <a:rPr lang="ja-JP" altLang="en-US" dirty="0"/>
              <a:t>毎</a:t>
            </a:r>
            <a:r>
              <a:rPr lang="ja-JP" altLang="en-US" dirty="0" smtClean="0"/>
              <a:t>に決める</a:t>
            </a:r>
            <a:endParaRPr lang="en-US" altLang="ja-JP" dirty="0" smtClean="0"/>
          </a:p>
          <a:p>
            <a:endParaRPr lang="en-US" altLang="ja-JP" dirty="0"/>
          </a:p>
          <a:p>
            <a:r>
              <a:rPr lang="ja-JP" altLang="en-US" dirty="0" smtClean="0"/>
              <a:t>閾値フィルタによるラベル付け</a:t>
            </a:r>
            <a:endParaRPr lang="en-US" altLang="ja-JP" dirty="0" smtClean="0"/>
          </a:p>
          <a:p>
            <a:pPr lvl="1"/>
            <a:r>
              <a:rPr lang="ja-JP" altLang="en-US" dirty="0" smtClean="0"/>
              <a:t>磁石との距離によって変えるべき</a:t>
            </a:r>
            <a:endParaRPr lang="en-US" altLang="ja-JP" dirty="0" smtClean="0"/>
          </a:p>
          <a:p>
            <a:pPr lvl="2"/>
            <a:r>
              <a:rPr lang="ja-JP" altLang="en-US" dirty="0" smtClean="0"/>
              <a:t>遠いとき</a:t>
            </a:r>
            <a:r>
              <a:rPr lang="en-US" altLang="ja-JP" dirty="0" smtClean="0"/>
              <a:t>:</a:t>
            </a:r>
            <a:r>
              <a:rPr lang="ja-JP" altLang="en-US" dirty="0" smtClean="0"/>
              <a:t>閾値小</a:t>
            </a:r>
            <a:endParaRPr lang="en-US" altLang="ja-JP" dirty="0" smtClean="0"/>
          </a:p>
          <a:p>
            <a:pPr lvl="2"/>
            <a:r>
              <a:rPr lang="ja-JP" altLang="en-US" dirty="0"/>
              <a:t>近</a:t>
            </a:r>
            <a:r>
              <a:rPr lang="ja-JP" altLang="en-US" dirty="0" smtClean="0"/>
              <a:t>いとき</a:t>
            </a:r>
            <a:r>
              <a:rPr lang="en-US" altLang="ja-JP" dirty="0" smtClean="0"/>
              <a:t>:</a:t>
            </a:r>
            <a:r>
              <a:rPr lang="ja-JP" altLang="en-US" dirty="0" smtClean="0"/>
              <a:t>閾値大</a:t>
            </a:r>
            <a:endParaRPr lang="en-US" altLang="ja-JP" dirty="0" smtClean="0"/>
          </a:p>
          <a:p>
            <a:pPr lvl="1"/>
            <a:r>
              <a:rPr lang="ja-JP" altLang="en-US" dirty="0" smtClean="0"/>
              <a:t>最適な閾値があるかを調査</a:t>
            </a:r>
            <a:endParaRPr lang="en-US" altLang="ja-JP" dirty="0" smtClean="0"/>
          </a:p>
          <a:p>
            <a:pPr lvl="1"/>
            <a:endParaRPr lang="en-US" altLang="ja-JP" dirty="0" smtClean="0"/>
          </a:p>
          <a:p>
            <a:pPr lvl="1"/>
            <a:endParaRPr lang="en-US" altLang="ja-JP" dirty="0" smtClean="0"/>
          </a:p>
          <a:p>
            <a:pPr lvl="1"/>
            <a:endParaRPr kumimoji="1" lang="ja-JP" altLang="en-US" dirty="0"/>
          </a:p>
        </p:txBody>
      </p:sp>
    </p:spTree>
    <p:extLst>
      <p:ext uri="{BB962C8B-B14F-4D97-AF65-F5344CB8AC3E}">
        <p14:creationId xmlns:p14="http://schemas.microsoft.com/office/powerpoint/2010/main" val="178130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閾値と通過方向検出率</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819351740"/>
              </p:ext>
            </p:extLst>
          </p:nvPr>
        </p:nvGraphicFramePr>
        <p:xfrm>
          <a:off x="628650" y="1825625"/>
          <a:ext cx="7886700" cy="2595880"/>
        </p:xfrm>
        <a:graphic>
          <a:graphicData uri="http://schemas.openxmlformats.org/drawingml/2006/table">
            <a:tbl>
              <a:tblPr firstRow="1" bandRow="1">
                <a:tableStyleId>{5C22544A-7EE6-4342-B048-85BDC9FD1C3A}</a:tableStyleId>
              </a:tblPr>
              <a:tblGrid>
                <a:gridCol w="1971675"/>
                <a:gridCol w="1971675"/>
                <a:gridCol w="1971675"/>
                <a:gridCol w="1971675"/>
              </a:tblGrid>
              <a:tr h="370840">
                <a:tc>
                  <a:txBody>
                    <a:bodyPr/>
                    <a:lstStyle/>
                    <a:p>
                      <a:pPr algn="ctr"/>
                      <a:r>
                        <a:rPr kumimoji="1" lang="ja-JP" altLang="en-US" dirty="0" smtClean="0"/>
                        <a:t>磁石</a:t>
                      </a:r>
                      <a:r>
                        <a:rPr kumimoji="1" lang="en-US" altLang="ja-JP" dirty="0" smtClean="0"/>
                        <a:t>-</a:t>
                      </a:r>
                      <a:r>
                        <a:rPr kumimoji="1" lang="ja-JP" altLang="en-US" dirty="0" smtClean="0"/>
                        <a:t>端末間距離</a:t>
                      </a:r>
                      <a:endParaRPr kumimoji="1" lang="ja-JP" altLang="en-US" dirty="0"/>
                    </a:p>
                  </a:txBody>
                  <a:tcPr anchor="ctr"/>
                </a:tc>
                <a:tc>
                  <a:txBody>
                    <a:bodyPr/>
                    <a:lstStyle/>
                    <a:p>
                      <a:pPr algn="ctr"/>
                      <a:r>
                        <a:rPr kumimoji="1" lang="ja-JP" altLang="en-US" dirty="0" smtClean="0"/>
                        <a:t>ラベル</a:t>
                      </a:r>
                      <a:r>
                        <a:rPr kumimoji="1" lang="en-US" altLang="ja-JP" dirty="0" smtClean="0"/>
                        <a:t>A</a:t>
                      </a:r>
                      <a:r>
                        <a:rPr kumimoji="1" lang="ja-JP" altLang="en-US" dirty="0" smtClean="0"/>
                        <a:t>の閾値</a:t>
                      </a:r>
                      <a:endParaRPr kumimoji="1" lang="ja-JP" altLang="en-US" dirty="0"/>
                    </a:p>
                  </a:txBody>
                  <a:tcPr anchor="ctr"/>
                </a:tc>
                <a:tc>
                  <a:txBody>
                    <a:bodyPr/>
                    <a:lstStyle/>
                    <a:p>
                      <a:pPr algn="ctr"/>
                      <a:r>
                        <a:rPr kumimoji="1" lang="ja-JP" altLang="en-US" dirty="0" smtClean="0"/>
                        <a:t>ラベル</a:t>
                      </a:r>
                      <a:r>
                        <a:rPr kumimoji="1" lang="en-US" altLang="ja-JP" dirty="0" smtClean="0"/>
                        <a:t>B</a:t>
                      </a:r>
                      <a:r>
                        <a:rPr kumimoji="1" lang="ja-JP" altLang="en-US" dirty="0" smtClean="0"/>
                        <a:t>の閾値</a:t>
                      </a:r>
                      <a:endParaRPr kumimoji="1" lang="ja-JP" altLang="en-US" dirty="0"/>
                    </a:p>
                  </a:txBody>
                  <a:tcPr anchor="ctr"/>
                </a:tc>
                <a:tc>
                  <a:txBody>
                    <a:bodyPr/>
                    <a:lstStyle/>
                    <a:p>
                      <a:pPr algn="ctr"/>
                      <a:r>
                        <a:rPr kumimoji="1" lang="ja-JP" altLang="en-US" dirty="0" smtClean="0"/>
                        <a:t>通過検出率</a:t>
                      </a:r>
                      <a:endParaRPr kumimoji="1" lang="ja-JP" altLang="en-US" dirty="0"/>
                    </a:p>
                  </a:txBody>
                  <a:tcPr anchor="ctr"/>
                </a:tc>
              </a:tr>
              <a:tr h="370840">
                <a:tc>
                  <a:txBody>
                    <a:bodyPr/>
                    <a:lstStyle/>
                    <a:p>
                      <a:pPr algn="ctr"/>
                      <a:r>
                        <a:rPr kumimoji="1" lang="en-US" altLang="ja-JP" dirty="0" smtClean="0"/>
                        <a:t>50cm</a:t>
                      </a:r>
                      <a:endParaRPr kumimoji="1" lang="ja-JP" altLang="en-US" dirty="0"/>
                    </a:p>
                  </a:txBody>
                  <a:tcPr anchor="ctr"/>
                </a:tc>
                <a:tc>
                  <a:txBody>
                    <a:bodyPr/>
                    <a:lstStyle/>
                    <a:p>
                      <a:pPr algn="ctr"/>
                      <a:r>
                        <a:rPr kumimoji="1" lang="en-US" altLang="ja-JP" dirty="0" smtClean="0"/>
                        <a:t>40</a:t>
                      </a:r>
                      <a:endParaRPr kumimoji="1" lang="ja-JP" altLang="en-US" dirty="0"/>
                    </a:p>
                  </a:txBody>
                  <a:tcPr anchor="ctr"/>
                </a:tc>
                <a:tc>
                  <a:txBody>
                    <a:bodyPr/>
                    <a:lstStyle/>
                    <a:p>
                      <a:pPr algn="ctr"/>
                      <a:r>
                        <a:rPr kumimoji="1" lang="en-US" altLang="ja-JP" dirty="0" smtClean="0"/>
                        <a:t>10</a:t>
                      </a:r>
                      <a:endParaRPr kumimoji="1" lang="ja-JP" altLang="en-US" dirty="0"/>
                    </a:p>
                  </a:txBody>
                  <a:tcPr anchor="ctr"/>
                </a:tc>
                <a:tc>
                  <a:txBody>
                    <a:bodyPr/>
                    <a:lstStyle/>
                    <a:p>
                      <a:pPr algn="ctr"/>
                      <a:r>
                        <a:rPr kumimoji="1" lang="en-US" altLang="ja-JP" dirty="0" smtClean="0"/>
                        <a:t>59%</a:t>
                      </a:r>
                      <a:endParaRPr kumimoji="1" lang="ja-JP" altLang="en-US" dirty="0"/>
                    </a:p>
                  </a:txBody>
                  <a:tcPr anchor="ctr"/>
                </a:tc>
              </a:tr>
              <a:tr h="370840">
                <a:tc>
                  <a:txBody>
                    <a:bodyPr/>
                    <a:lstStyle/>
                    <a:p>
                      <a:pPr algn="ctr"/>
                      <a:r>
                        <a:rPr kumimoji="1" lang="en-US" altLang="ja-JP" dirty="0" smtClean="0"/>
                        <a:t>75cm</a:t>
                      </a:r>
                      <a:endParaRPr kumimoji="1" lang="ja-JP" altLang="en-US" dirty="0"/>
                    </a:p>
                  </a:txBody>
                  <a:tcPr anchor="ctr"/>
                </a:tc>
                <a:tc>
                  <a:txBody>
                    <a:bodyPr/>
                    <a:lstStyle/>
                    <a:p>
                      <a:pPr algn="ctr"/>
                      <a:r>
                        <a:rPr kumimoji="1" lang="en-US" altLang="ja-JP" dirty="0" smtClean="0"/>
                        <a:t>40</a:t>
                      </a:r>
                      <a:endParaRPr kumimoji="1" lang="ja-JP" altLang="en-US" dirty="0"/>
                    </a:p>
                  </a:txBody>
                  <a:tcPr anchor="ctr"/>
                </a:tc>
                <a:tc>
                  <a:txBody>
                    <a:bodyPr/>
                    <a:lstStyle/>
                    <a:p>
                      <a:pPr algn="ctr"/>
                      <a:r>
                        <a:rPr kumimoji="1" lang="en-US" altLang="ja-JP" dirty="0" smtClean="0"/>
                        <a:t>10</a:t>
                      </a:r>
                      <a:endParaRPr kumimoji="1" lang="ja-JP" altLang="en-US" dirty="0"/>
                    </a:p>
                  </a:txBody>
                  <a:tcPr anchor="ctr"/>
                </a:tc>
                <a:tc>
                  <a:txBody>
                    <a:bodyPr/>
                    <a:lstStyle/>
                    <a:p>
                      <a:pPr algn="ctr"/>
                      <a:r>
                        <a:rPr kumimoji="1" lang="en-US" altLang="ja-JP" dirty="0" smtClean="0"/>
                        <a:t>72%</a:t>
                      </a:r>
                      <a:endParaRPr kumimoji="1" lang="ja-JP" altLang="en-US" dirty="0"/>
                    </a:p>
                  </a:txBody>
                  <a:tcPr anchor="ctr"/>
                </a:tc>
              </a:tr>
              <a:tr h="370840">
                <a:tc>
                  <a:txBody>
                    <a:bodyPr/>
                    <a:lstStyle/>
                    <a:p>
                      <a:pPr algn="ctr"/>
                      <a:r>
                        <a:rPr kumimoji="1" lang="en-US" altLang="ja-JP" dirty="0" smtClean="0"/>
                        <a:t>50cm</a:t>
                      </a:r>
                      <a:endParaRPr kumimoji="1" lang="ja-JP" altLang="en-US" dirty="0"/>
                    </a:p>
                  </a:txBody>
                  <a:tcPr anchor="ctr"/>
                </a:tc>
                <a:tc>
                  <a:txBody>
                    <a:bodyPr/>
                    <a:lstStyle/>
                    <a:p>
                      <a:pPr algn="ctr"/>
                      <a:r>
                        <a:rPr kumimoji="1" lang="en-US" altLang="ja-JP" dirty="0" smtClean="0"/>
                        <a:t>43</a:t>
                      </a:r>
                      <a:endParaRPr kumimoji="1" lang="ja-JP" altLang="en-US" dirty="0"/>
                    </a:p>
                  </a:txBody>
                  <a:tcPr anchor="ctr"/>
                </a:tc>
                <a:tc>
                  <a:txBody>
                    <a:bodyPr/>
                    <a:lstStyle/>
                    <a:p>
                      <a:pPr algn="ctr"/>
                      <a:r>
                        <a:rPr kumimoji="1" lang="en-US" altLang="ja-JP" dirty="0" smtClean="0"/>
                        <a:t>20</a:t>
                      </a:r>
                      <a:endParaRPr kumimoji="1" lang="ja-JP" altLang="en-US" dirty="0"/>
                    </a:p>
                  </a:txBody>
                  <a:tcPr anchor="ctr"/>
                </a:tc>
                <a:tc>
                  <a:txBody>
                    <a:bodyPr/>
                    <a:lstStyle/>
                    <a:p>
                      <a:pPr algn="ctr"/>
                      <a:r>
                        <a:rPr kumimoji="1" lang="en-US" altLang="ja-JP" dirty="0" smtClean="0"/>
                        <a:t>77%</a:t>
                      </a:r>
                      <a:endParaRPr kumimoji="1" lang="ja-JP" altLang="en-US" dirty="0"/>
                    </a:p>
                  </a:txBody>
                  <a:tcPr anchor="ctr"/>
                </a:tc>
              </a:tr>
              <a:tr h="370840">
                <a:tc>
                  <a:txBody>
                    <a:bodyPr/>
                    <a:lstStyle/>
                    <a:p>
                      <a:pPr algn="ctr"/>
                      <a:r>
                        <a:rPr kumimoji="1" lang="en-US" altLang="ja-JP" dirty="0" smtClean="0"/>
                        <a:t>75cm</a:t>
                      </a:r>
                      <a:endParaRPr kumimoji="1" lang="ja-JP" altLang="en-US" dirty="0"/>
                    </a:p>
                  </a:txBody>
                  <a:tcPr anchor="ctr"/>
                </a:tc>
                <a:tc>
                  <a:txBody>
                    <a:bodyPr/>
                    <a:lstStyle/>
                    <a:p>
                      <a:pPr algn="ctr"/>
                      <a:r>
                        <a:rPr kumimoji="1" lang="en-US" altLang="ja-JP" dirty="0" smtClean="0"/>
                        <a:t>43</a:t>
                      </a:r>
                      <a:endParaRPr kumimoji="1" lang="ja-JP" altLang="en-US" dirty="0"/>
                    </a:p>
                  </a:txBody>
                  <a:tcPr anchor="ctr"/>
                </a:tc>
                <a:tc>
                  <a:txBody>
                    <a:bodyPr/>
                    <a:lstStyle/>
                    <a:p>
                      <a:pPr algn="ctr"/>
                      <a:r>
                        <a:rPr kumimoji="1" lang="en-US" altLang="ja-JP" dirty="0" smtClean="0"/>
                        <a:t>20</a:t>
                      </a:r>
                      <a:endParaRPr kumimoji="1" lang="ja-JP" altLang="en-US" dirty="0"/>
                    </a:p>
                  </a:txBody>
                  <a:tcPr anchor="ctr"/>
                </a:tc>
                <a:tc>
                  <a:txBody>
                    <a:bodyPr/>
                    <a:lstStyle/>
                    <a:p>
                      <a:pPr algn="ctr"/>
                      <a:r>
                        <a:rPr kumimoji="1" lang="en-US" altLang="ja-JP" dirty="0" smtClean="0"/>
                        <a:t>61%</a:t>
                      </a:r>
                      <a:endParaRPr kumimoji="1" lang="ja-JP" altLang="en-US" dirty="0"/>
                    </a:p>
                  </a:txBody>
                  <a:tcPr anchor="ctr"/>
                </a:tc>
              </a:tr>
              <a:tr h="370840">
                <a:tc>
                  <a:txBody>
                    <a:bodyPr/>
                    <a:lstStyle/>
                    <a:p>
                      <a:pPr algn="ctr"/>
                      <a:r>
                        <a:rPr kumimoji="1" lang="en-US" altLang="ja-JP" dirty="0" smtClean="0"/>
                        <a:t>50cm</a:t>
                      </a:r>
                      <a:endParaRPr kumimoji="1" lang="ja-JP" altLang="en-US" dirty="0"/>
                    </a:p>
                  </a:txBody>
                  <a:tcPr anchor="ctr"/>
                </a:tc>
                <a:tc>
                  <a:txBody>
                    <a:bodyPr/>
                    <a:lstStyle/>
                    <a:p>
                      <a:pPr algn="ctr"/>
                      <a:r>
                        <a:rPr kumimoji="1" lang="en-US" altLang="ja-JP" dirty="0" smtClean="0"/>
                        <a:t>60</a:t>
                      </a:r>
                      <a:endParaRPr kumimoji="1" lang="ja-JP" altLang="en-US" dirty="0"/>
                    </a:p>
                  </a:txBody>
                  <a:tcPr anchor="ctr"/>
                </a:tc>
                <a:tc>
                  <a:txBody>
                    <a:bodyPr/>
                    <a:lstStyle/>
                    <a:p>
                      <a:pPr algn="ctr"/>
                      <a:r>
                        <a:rPr kumimoji="1" lang="en-US" altLang="ja-JP" dirty="0" smtClean="0"/>
                        <a:t>40</a:t>
                      </a:r>
                      <a:endParaRPr kumimoji="1" lang="ja-JP" altLang="en-US" dirty="0"/>
                    </a:p>
                  </a:txBody>
                  <a:tcPr anchor="ctr"/>
                </a:tc>
                <a:tc>
                  <a:txBody>
                    <a:bodyPr/>
                    <a:lstStyle/>
                    <a:p>
                      <a:pPr algn="ctr"/>
                      <a:r>
                        <a:rPr kumimoji="1" lang="en-US" altLang="ja-JP" dirty="0" smtClean="0"/>
                        <a:t>86%</a:t>
                      </a:r>
                      <a:endParaRPr kumimoji="1" lang="ja-JP" altLang="en-US" dirty="0"/>
                    </a:p>
                  </a:txBody>
                  <a:tcPr anchor="ctr"/>
                </a:tc>
              </a:tr>
              <a:tr h="370840">
                <a:tc>
                  <a:txBody>
                    <a:bodyPr/>
                    <a:lstStyle/>
                    <a:p>
                      <a:pPr algn="ctr"/>
                      <a:r>
                        <a:rPr kumimoji="1" lang="en-US" altLang="ja-JP" dirty="0" smtClean="0"/>
                        <a:t>75cm</a:t>
                      </a:r>
                      <a:endParaRPr kumimoji="1" lang="ja-JP" altLang="en-US" dirty="0"/>
                    </a:p>
                  </a:txBody>
                  <a:tcPr anchor="ctr"/>
                </a:tc>
                <a:tc>
                  <a:txBody>
                    <a:bodyPr/>
                    <a:lstStyle/>
                    <a:p>
                      <a:pPr algn="ctr"/>
                      <a:r>
                        <a:rPr kumimoji="1" lang="en-US" altLang="ja-JP" dirty="0" smtClean="0"/>
                        <a:t>60</a:t>
                      </a:r>
                      <a:endParaRPr kumimoji="1" lang="ja-JP" altLang="en-US" dirty="0"/>
                    </a:p>
                  </a:txBody>
                  <a:tcPr anchor="ctr"/>
                </a:tc>
                <a:tc>
                  <a:txBody>
                    <a:bodyPr/>
                    <a:lstStyle/>
                    <a:p>
                      <a:pPr algn="ctr"/>
                      <a:r>
                        <a:rPr kumimoji="1" lang="en-US" altLang="ja-JP" dirty="0" smtClean="0"/>
                        <a:t>40</a:t>
                      </a:r>
                      <a:endParaRPr kumimoji="1" lang="ja-JP" altLang="en-US" dirty="0"/>
                    </a:p>
                  </a:txBody>
                  <a:tcPr anchor="ctr"/>
                </a:tc>
                <a:tc>
                  <a:txBody>
                    <a:bodyPr/>
                    <a:lstStyle/>
                    <a:p>
                      <a:pPr algn="ctr"/>
                      <a:r>
                        <a:rPr kumimoji="1" lang="en-US" altLang="ja-JP" dirty="0" smtClean="0"/>
                        <a:t>50%</a:t>
                      </a:r>
                      <a:endParaRPr kumimoji="1" lang="ja-JP" altLang="en-US" dirty="0"/>
                    </a:p>
                  </a:txBody>
                  <a:tcPr anchor="ctr"/>
                </a:tc>
              </a:tr>
            </a:tbl>
          </a:graphicData>
        </a:graphic>
      </p:graphicFrame>
      <p:cxnSp>
        <p:nvCxnSpPr>
          <p:cNvPr id="10" name="直線コネクタ 9"/>
          <p:cNvCxnSpPr/>
          <p:nvPr/>
        </p:nvCxnSpPr>
        <p:spPr>
          <a:xfrm>
            <a:off x="628650" y="2926080"/>
            <a:ext cx="7886700"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642063" y="3685645"/>
            <a:ext cx="7886700"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194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通過方向検出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微分値を用いたラベル付</a:t>
            </a:r>
            <a:endParaRPr kumimoji="1" lang="en-US" altLang="ja-JP" dirty="0" smtClean="0"/>
          </a:p>
          <a:p>
            <a:pPr lvl="1"/>
            <a:r>
              <a:rPr lang="ja-JP" altLang="en-US" dirty="0"/>
              <a:t>スペクトル</a:t>
            </a:r>
            <a:r>
              <a:rPr lang="ja-JP" altLang="en-US" dirty="0" smtClean="0"/>
              <a:t>の変化でラベル付を行う</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3222941649"/>
              </p:ext>
            </p:extLst>
          </p:nvPr>
        </p:nvGraphicFramePr>
        <p:xfrm>
          <a:off x="749806" y="3052267"/>
          <a:ext cx="8006487" cy="31246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68086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通過時以外を</a:t>
            </a:r>
            <a:r>
              <a:rPr lang="en-US" altLang="ja-JP" dirty="0" smtClean="0"/>
              <a:t>0</a:t>
            </a:r>
            <a:r>
              <a:rPr lang="ja-JP" altLang="en-US" dirty="0" smtClean="0"/>
              <a:t>に</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2776175952"/>
              </p:ext>
            </p:extLst>
          </p:nvPr>
        </p:nvGraphicFramePr>
        <p:xfrm>
          <a:off x="423863" y="2222501"/>
          <a:ext cx="4059237" cy="4102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p:cNvGraphicFramePr>
            <a:graphicFrameLocks/>
          </p:cNvGraphicFramePr>
          <p:nvPr>
            <p:extLst>
              <p:ext uri="{D42A27DB-BD31-4B8C-83A1-F6EECF244321}">
                <p14:modId xmlns:p14="http://schemas.microsoft.com/office/powerpoint/2010/main" val="510875615"/>
              </p:ext>
            </p:extLst>
          </p:nvPr>
        </p:nvGraphicFramePr>
        <p:xfrm>
          <a:off x="4559300" y="2133600"/>
          <a:ext cx="4162425" cy="4241800"/>
        </p:xfrm>
        <a:graphic>
          <a:graphicData uri="http://schemas.openxmlformats.org/drawingml/2006/chart">
            <c:chart xmlns:c="http://schemas.openxmlformats.org/drawingml/2006/chart" xmlns:r="http://schemas.openxmlformats.org/officeDocument/2006/relationships" r:id="rId3"/>
          </a:graphicData>
        </a:graphic>
      </p:graphicFrame>
      <p:sp>
        <p:nvSpPr>
          <p:cNvPr id="6" name="テキスト ボックス 5"/>
          <p:cNvSpPr txBox="1"/>
          <p:nvPr/>
        </p:nvSpPr>
        <p:spPr>
          <a:xfrm>
            <a:off x="1968500" y="6337300"/>
            <a:ext cx="2603500" cy="369332"/>
          </a:xfrm>
          <a:prstGeom prst="rect">
            <a:avLst/>
          </a:prstGeom>
          <a:noFill/>
        </p:spPr>
        <p:txBody>
          <a:bodyPr wrap="square" rtlCol="0">
            <a:spAutoFit/>
          </a:bodyPr>
          <a:lstStyle/>
          <a:p>
            <a:r>
              <a:rPr kumimoji="1" lang="en-US" altLang="ja-JP" dirty="0" smtClean="0"/>
              <a:t>A</a:t>
            </a:r>
            <a:r>
              <a:rPr kumimoji="1" lang="ja-JP" altLang="en-US" dirty="0" smtClean="0"/>
              <a:t>⇒</a:t>
            </a:r>
            <a:r>
              <a:rPr kumimoji="1" lang="en-US" altLang="ja-JP" dirty="0" smtClean="0"/>
              <a:t>B</a:t>
            </a:r>
            <a:r>
              <a:rPr kumimoji="1" lang="ja-JP" altLang="en-US" dirty="0" smtClean="0"/>
              <a:t>の方向</a:t>
            </a:r>
            <a:endParaRPr kumimoji="1" lang="ja-JP" altLang="en-US" dirty="0"/>
          </a:p>
        </p:txBody>
      </p:sp>
      <p:sp>
        <p:nvSpPr>
          <p:cNvPr id="7" name="テキスト ボックス 6"/>
          <p:cNvSpPr txBox="1"/>
          <p:nvPr/>
        </p:nvSpPr>
        <p:spPr>
          <a:xfrm>
            <a:off x="6007100" y="6337300"/>
            <a:ext cx="2603500" cy="369332"/>
          </a:xfrm>
          <a:prstGeom prst="rect">
            <a:avLst/>
          </a:prstGeom>
          <a:noFill/>
        </p:spPr>
        <p:txBody>
          <a:bodyPr wrap="square" rtlCol="0">
            <a:spAutoFit/>
          </a:bodyPr>
          <a:lstStyle/>
          <a:p>
            <a:r>
              <a:rPr lang="en-US" altLang="ja-JP" dirty="0"/>
              <a:t>B</a:t>
            </a:r>
            <a:r>
              <a:rPr kumimoji="1" lang="ja-JP" altLang="en-US" dirty="0" smtClean="0"/>
              <a:t>⇒</a:t>
            </a:r>
            <a:r>
              <a:rPr lang="en-US" altLang="ja-JP" dirty="0"/>
              <a:t>A</a:t>
            </a:r>
            <a:r>
              <a:rPr kumimoji="1" lang="ja-JP" altLang="en-US" dirty="0" smtClean="0"/>
              <a:t>の方向</a:t>
            </a:r>
            <a:endParaRPr kumimoji="1" lang="ja-JP" altLang="en-US" dirty="0"/>
          </a:p>
        </p:txBody>
      </p:sp>
    </p:spTree>
    <p:extLst>
      <p:ext uri="{BB962C8B-B14F-4D97-AF65-F5344CB8AC3E}">
        <p14:creationId xmlns:p14="http://schemas.microsoft.com/office/powerpoint/2010/main" val="35980219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通過時以外を</a:t>
            </a:r>
            <a:r>
              <a:rPr lang="en-US" altLang="ja-JP" dirty="0" smtClean="0"/>
              <a:t>0</a:t>
            </a:r>
            <a:r>
              <a:rPr lang="ja-JP" altLang="en-US" dirty="0" smtClean="0"/>
              <a:t>に</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2930026078"/>
              </p:ext>
            </p:extLst>
          </p:nvPr>
        </p:nvGraphicFramePr>
        <p:xfrm>
          <a:off x="423863" y="2222501"/>
          <a:ext cx="4059237" cy="4102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p:cNvGraphicFramePr>
            <a:graphicFrameLocks/>
          </p:cNvGraphicFramePr>
          <p:nvPr>
            <p:extLst>
              <p:ext uri="{D42A27DB-BD31-4B8C-83A1-F6EECF244321}">
                <p14:modId xmlns:p14="http://schemas.microsoft.com/office/powerpoint/2010/main" val="1429242851"/>
              </p:ext>
            </p:extLst>
          </p:nvPr>
        </p:nvGraphicFramePr>
        <p:xfrm>
          <a:off x="4559300" y="2133600"/>
          <a:ext cx="4162425" cy="4241800"/>
        </p:xfrm>
        <a:graphic>
          <a:graphicData uri="http://schemas.openxmlformats.org/drawingml/2006/chart">
            <c:chart xmlns:c="http://schemas.openxmlformats.org/drawingml/2006/chart" xmlns:r="http://schemas.openxmlformats.org/officeDocument/2006/relationships" r:id="rId3"/>
          </a:graphicData>
        </a:graphic>
      </p:graphicFrame>
      <p:sp>
        <p:nvSpPr>
          <p:cNvPr id="6" name="テキスト ボックス 5"/>
          <p:cNvSpPr txBox="1"/>
          <p:nvPr/>
        </p:nvSpPr>
        <p:spPr>
          <a:xfrm>
            <a:off x="1968500" y="6337300"/>
            <a:ext cx="2603500" cy="369332"/>
          </a:xfrm>
          <a:prstGeom prst="rect">
            <a:avLst/>
          </a:prstGeom>
          <a:noFill/>
        </p:spPr>
        <p:txBody>
          <a:bodyPr wrap="square" rtlCol="0">
            <a:spAutoFit/>
          </a:bodyPr>
          <a:lstStyle/>
          <a:p>
            <a:r>
              <a:rPr kumimoji="1" lang="en-US" altLang="ja-JP" dirty="0" smtClean="0"/>
              <a:t>A</a:t>
            </a:r>
            <a:r>
              <a:rPr kumimoji="1" lang="ja-JP" altLang="en-US" dirty="0" smtClean="0"/>
              <a:t>⇒</a:t>
            </a:r>
            <a:r>
              <a:rPr kumimoji="1" lang="en-US" altLang="ja-JP" dirty="0" smtClean="0"/>
              <a:t>B</a:t>
            </a:r>
            <a:r>
              <a:rPr kumimoji="1" lang="ja-JP" altLang="en-US" dirty="0" smtClean="0"/>
              <a:t>の方向</a:t>
            </a:r>
            <a:endParaRPr kumimoji="1" lang="ja-JP" altLang="en-US" dirty="0"/>
          </a:p>
        </p:txBody>
      </p:sp>
      <p:sp>
        <p:nvSpPr>
          <p:cNvPr id="7" name="テキスト ボックス 6"/>
          <p:cNvSpPr txBox="1"/>
          <p:nvPr/>
        </p:nvSpPr>
        <p:spPr>
          <a:xfrm>
            <a:off x="6007100" y="6337300"/>
            <a:ext cx="2603500" cy="369332"/>
          </a:xfrm>
          <a:prstGeom prst="rect">
            <a:avLst/>
          </a:prstGeom>
          <a:noFill/>
        </p:spPr>
        <p:txBody>
          <a:bodyPr wrap="square" rtlCol="0">
            <a:spAutoFit/>
          </a:bodyPr>
          <a:lstStyle/>
          <a:p>
            <a:r>
              <a:rPr lang="en-US" altLang="ja-JP" dirty="0"/>
              <a:t>B</a:t>
            </a:r>
            <a:r>
              <a:rPr kumimoji="1" lang="ja-JP" altLang="en-US" dirty="0" smtClean="0"/>
              <a:t>⇒</a:t>
            </a:r>
            <a:r>
              <a:rPr lang="en-US" altLang="ja-JP" dirty="0"/>
              <a:t>A</a:t>
            </a:r>
            <a:r>
              <a:rPr kumimoji="1" lang="ja-JP" altLang="en-US" dirty="0" smtClean="0"/>
              <a:t>の方向</a:t>
            </a:r>
            <a:endParaRPr kumimoji="1" lang="ja-JP" altLang="en-US" dirty="0"/>
          </a:p>
        </p:txBody>
      </p:sp>
      <p:cxnSp>
        <p:nvCxnSpPr>
          <p:cNvPr id="8" name="直線コネクタ 7"/>
          <p:cNvCxnSpPr/>
          <p:nvPr/>
        </p:nvCxnSpPr>
        <p:spPr>
          <a:xfrm>
            <a:off x="2438400" y="2057400"/>
            <a:ext cx="0" cy="3581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2552700" y="2057400"/>
            <a:ext cx="0" cy="358140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0" name="直線コネクタ 9"/>
          <p:cNvCxnSpPr/>
          <p:nvPr/>
        </p:nvCxnSpPr>
        <p:spPr>
          <a:xfrm>
            <a:off x="6438900" y="2057400"/>
            <a:ext cx="0" cy="374400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1" name="直線コネクタ 10"/>
          <p:cNvCxnSpPr/>
          <p:nvPr/>
        </p:nvCxnSpPr>
        <p:spPr>
          <a:xfrm>
            <a:off x="6654800" y="2057400"/>
            <a:ext cx="0" cy="370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2279542" y="1689379"/>
            <a:ext cx="317716" cy="369332"/>
          </a:xfrm>
          <a:prstGeom prst="rect">
            <a:avLst/>
          </a:prstGeom>
          <a:noFill/>
        </p:spPr>
        <p:txBody>
          <a:bodyPr wrap="none" rtlCol="0">
            <a:spAutoFit/>
          </a:bodyPr>
          <a:lstStyle/>
          <a:p>
            <a:r>
              <a:rPr kumimoji="1" lang="en-US" altLang="ja-JP" dirty="0" smtClean="0"/>
              <a:t>A</a:t>
            </a:r>
            <a:endParaRPr kumimoji="1" lang="ja-JP" altLang="en-US" dirty="0"/>
          </a:p>
        </p:txBody>
      </p:sp>
      <p:sp>
        <p:nvSpPr>
          <p:cNvPr id="13" name="テキスト ボックス 12"/>
          <p:cNvSpPr txBox="1"/>
          <p:nvPr/>
        </p:nvSpPr>
        <p:spPr>
          <a:xfrm>
            <a:off x="2470258" y="1689379"/>
            <a:ext cx="309700" cy="369332"/>
          </a:xfrm>
          <a:prstGeom prst="rect">
            <a:avLst/>
          </a:prstGeom>
          <a:noFill/>
        </p:spPr>
        <p:txBody>
          <a:bodyPr wrap="none" rtlCol="0">
            <a:spAutoFit/>
          </a:bodyPr>
          <a:lstStyle/>
          <a:p>
            <a:r>
              <a:rPr lang="en-US" altLang="ja-JP" dirty="0"/>
              <a:t>B</a:t>
            </a:r>
            <a:endParaRPr kumimoji="1" lang="ja-JP" altLang="en-US" dirty="0"/>
          </a:p>
        </p:txBody>
      </p:sp>
      <p:sp>
        <p:nvSpPr>
          <p:cNvPr id="14" name="テキスト ボックス 13"/>
          <p:cNvSpPr txBox="1"/>
          <p:nvPr/>
        </p:nvSpPr>
        <p:spPr>
          <a:xfrm>
            <a:off x="6284050" y="1748573"/>
            <a:ext cx="309700" cy="369332"/>
          </a:xfrm>
          <a:prstGeom prst="rect">
            <a:avLst/>
          </a:prstGeom>
          <a:noFill/>
        </p:spPr>
        <p:txBody>
          <a:bodyPr wrap="none" rtlCol="0">
            <a:spAutoFit/>
          </a:bodyPr>
          <a:lstStyle/>
          <a:p>
            <a:r>
              <a:rPr lang="en-US" altLang="ja-JP" dirty="0"/>
              <a:t>B</a:t>
            </a:r>
            <a:endParaRPr kumimoji="1" lang="ja-JP" altLang="en-US" dirty="0"/>
          </a:p>
        </p:txBody>
      </p:sp>
      <p:sp>
        <p:nvSpPr>
          <p:cNvPr id="15" name="テキスト ボックス 14"/>
          <p:cNvSpPr txBox="1"/>
          <p:nvPr/>
        </p:nvSpPr>
        <p:spPr>
          <a:xfrm>
            <a:off x="6495942" y="1732878"/>
            <a:ext cx="317716" cy="369332"/>
          </a:xfrm>
          <a:prstGeom prst="rect">
            <a:avLst/>
          </a:prstGeom>
          <a:noFill/>
        </p:spPr>
        <p:txBody>
          <a:bodyPr wrap="square" rtlCol="0">
            <a:spAutoFit/>
          </a:bodyPr>
          <a:lstStyle/>
          <a:p>
            <a:r>
              <a:rPr kumimoji="1" lang="en-US" altLang="ja-JP" dirty="0" smtClean="0"/>
              <a:t>A</a:t>
            </a:r>
            <a:endParaRPr kumimoji="1" lang="ja-JP" altLang="en-US" dirty="0"/>
          </a:p>
        </p:txBody>
      </p:sp>
      <p:sp>
        <p:nvSpPr>
          <p:cNvPr id="16" name="テキスト ボックス 15"/>
          <p:cNvSpPr txBox="1"/>
          <p:nvPr/>
        </p:nvSpPr>
        <p:spPr>
          <a:xfrm>
            <a:off x="5397244" y="691582"/>
            <a:ext cx="283282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sz="2400" dirty="0"/>
              <a:t>極</a:t>
            </a:r>
            <a:r>
              <a:rPr lang="ja-JP" altLang="en-US" sz="2400" dirty="0" smtClean="0"/>
              <a:t>大値でラベル付け</a:t>
            </a:r>
            <a:endParaRPr kumimoji="1" lang="ja-JP" altLang="en-US" sz="2400" dirty="0"/>
          </a:p>
        </p:txBody>
      </p:sp>
      <p:cxnSp>
        <p:nvCxnSpPr>
          <p:cNvPr id="18" name="直線矢印コネクタ 17"/>
          <p:cNvCxnSpPr>
            <a:stCxn id="16" idx="2"/>
            <a:endCxn id="13" idx="3"/>
          </p:cNvCxnSpPr>
          <p:nvPr/>
        </p:nvCxnSpPr>
        <p:spPr>
          <a:xfrm flipH="1">
            <a:off x="2779958" y="1153247"/>
            <a:ext cx="4033700" cy="720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2"/>
            <a:endCxn id="15" idx="0"/>
          </p:cNvCxnSpPr>
          <p:nvPr/>
        </p:nvCxnSpPr>
        <p:spPr>
          <a:xfrm flipH="1">
            <a:off x="6654800" y="1153247"/>
            <a:ext cx="158858" cy="579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88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磁石</a:t>
            </a:r>
            <a:r>
              <a:rPr lang="ja-JP" altLang="en-US" dirty="0" smtClean="0"/>
              <a:t>の特性　直径</a:t>
            </a:r>
            <a:r>
              <a:rPr lang="en-US" altLang="ja-JP" dirty="0" smtClean="0"/>
              <a:t>2cm,</a:t>
            </a:r>
            <a:r>
              <a:rPr lang="ja-JP" altLang="en-US" dirty="0" smtClean="0"/>
              <a:t>厚さ</a:t>
            </a:r>
            <a:r>
              <a:rPr lang="en-US" altLang="ja-JP" dirty="0" smtClean="0"/>
              <a:t>8cm</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321431305"/>
              </p:ext>
            </p:extLst>
          </p:nvPr>
        </p:nvGraphicFramePr>
        <p:xfrm>
          <a:off x="-859970" y="1690689"/>
          <a:ext cx="9815285" cy="6023203"/>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p:cNvSpPr txBox="1"/>
          <p:nvPr/>
        </p:nvSpPr>
        <p:spPr>
          <a:xfrm>
            <a:off x="1103086" y="7707086"/>
            <a:ext cx="6040436" cy="523220"/>
          </a:xfrm>
          <a:prstGeom prst="rect">
            <a:avLst/>
          </a:prstGeom>
          <a:noFill/>
        </p:spPr>
        <p:txBody>
          <a:bodyPr wrap="none" rtlCol="0">
            <a:spAutoFit/>
          </a:bodyPr>
          <a:lstStyle/>
          <a:p>
            <a:r>
              <a:rPr lang="ja-JP" altLang="en-US" sz="2800" dirty="0"/>
              <a:t>図</a:t>
            </a:r>
            <a:r>
              <a:rPr lang="en-US" altLang="ja-JP" sz="2800" dirty="0"/>
              <a:t>3 </a:t>
            </a:r>
            <a:r>
              <a:rPr lang="ja-JP" altLang="en-US" sz="2800" dirty="0"/>
              <a:t>磁石からの距離と磁束密度の関係</a:t>
            </a:r>
          </a:p>
        </p:txBody>
      </p:sp>
    </p:spTree>
    <p:extLst>
      <p:ext uri="{BB962C8B-B14F-4D97-AF65-F5344CB8AC3E}">
        <p14:creationId xmlns:p14="http://schemas.microsoft.com/office/powerpoint/2010/main" val="218516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磁場の変化</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517" y="2391896"/>
            <a:ext cx="5586012" cy="4176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495" y="2256960"/>
            <a:ext cx="6192000" cy="2903319"/>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26841" t="7220" b="48607"/>
          <a:stretch/>
        </p:blipFill>
        <p:spPr>
          <a:xfrm>
            <a:off x="5838826" y="-19051"/>
            <a:ext cx="4086683" cy="1844675"/>
          </a:xfrm>
          <a:prstGeom prst="rect">
            <a:avLst/>
          </a:prstGeom>
        </p:spPr>
      </p:pic>
    </p:spTree>
    <p:extLst>
      <p:ext uri="{BB962C8B-B14F-4D97-AF65-F5344CB8AC3E}">
        <p14:creationId xmlns:p14="http://schemas.microsoft.com/office/powerpoint/2010/main" val="1909333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685800" y="1869168"/>
            <a:ext cx="10515600" cy="4351339"/>
          </a:xfrm>
        </p:spPr>
        <p:txBody>
          <a:bodyPr>
            <a:normAutofit fontScale="92500" lnSpcReduction="20000"/>
          </a:bodyPr>
          <a:lstStyle/>
          <a:p>
            <a:r>
              <a:rPr kumimoji="1" lang="ja-JP" altLang="en-US" dirty="0" smtClean="0"/>
              <a:t>通過検出実験</a:t>
            </a:r>
            <a:endParaRPr kumimoji="1" lang="en-US" altLang="ja-JP" dirty="0" smtClean="0"/>
          </a:p>
          <a:p>
            <a:pPr lvl="1"/>
            <a:r>
              <a:rPr lang="ja-JP" altLang="en-US" dirty="0" smtClean="0"/>
              <a:t>通過の検出率</a:t>
            </a:r>
            <a:endParaRPr lang="en-US" altLang="ja-JP" dirty="0" smtClean="0"/>
          </a:p>
          <a:p>
            <a:pPr lvl="1"/>
            <a:r>
              <a:rPr lang="ja-JP" altLang="en-US" dirty="0" smtClean="0"/>
              <a:t>通過方向の検出率</a:t>
            </a:r>
            <a:endParaRPr lang="en-US" altLang="ja-JP" dirty="0" smtClean="0"/>
          </a:p>
          <a:p>
            <a:r>
              <a:rPr lang="en-US" altLang="ja-JP" dirty="0" smtClean="0"/>
              <a:t>50cm</a:t>
            </a:r>
          </a:p>
          <a:p>
            <a:pPr lvl="1"/>
            <a:r>
              <a:rPr lang="ja-JP" altLang="en-US" dirty="0" smtClean="0"/>
              <a:t>通過検出率</a:t>
            </a:r>
            <a:r>
              <a:rPr lang="en-US" altLang="ja-JP" dirty="0" smtClean="0"/>
              <a:t>:89%</a:t>
            </a:r>
          </a:p>
          <a:p>
            <a:pPr lvl="1"/>
            <a:r>
              <a:rPr lang="ja-JP" altLang="en-US" dirty="0" smtClean="0"/>
              <a:t>通過方向検出率</a:t>
            </a:r>
            <a:r>
              <a:rPr lang="en-US" altLang="ja-JP" dirty="0" smtClean="0"/>
              <a:t>:89%</a:t>
            </a:r>
          </a:p>
          <a:p>
            <a:r>
              <a:rPr lang="en-US" altLang="ja-JP" dirty="0" smtClean="0"/>
              <a:t>75cm</a:t>
            </a:r>
          </a:p>
          <a:p>
            <a:pPr lvl="1"/>
            <a:r>
              <a:rPr lang="ja-JP" altLang="en-US" dirty="0"/>
              <a:t>通過検出率</a:t>
            </a:r>
            <a:r>
              <a:rPr lang="en-US" altLang="ja-JP" dirty="0" smtClean="0"/>
              <a:t>:83%</a:t>
            </a:r>
            <a:endParaRPr lang="en-US" altLang="ja-JP" dirty="0"/>
          </a:p>
          <a:p>
            <a:pPr lvl="1"/>
            <a:r>
              <a:rPr lang="ja-JP" altLang="en-US" dirty="0"/>
              <a:t>通過方向検出率</a:t>
            </a:r>
            <a:r>
              <a:rPr lang="en-US" altLang="ja-JP" dirty="0" smtClean="0"/>
              <a:t>:</a:t>
            </a:r>
            <a:r>
              <a:rPr lang="en-US" altLang="ja-JP" dirty="0"/>
              <a:t>83</a:t>
            </a:r>
            <a:r>
              <a:rPr lang="en-US" altLang="ja-JP" dirty="0" smtClean="0"/>
              <a:t>%</a:t>
            </a:r>
            <a:endParaRPr lang="en-US" altLang="ja-JP" dirty="0"/>
          </a:p>
          <a:p>
            <a:r>
              <a:rPr lang="en-US" altLang="ja-JP" dirty="0" smtClean="0"/>
              <a:t>100cm</a:t>
            </a:r>
          </a:p>
          <a:p>
            <a:pPr lvl="1"/>
            <a:r>
              <a:rPr lang="ja-JP" altLang="en-US" dirty="0"/>
              <a:t>通過検出率</a:t>
            </a:r>
            <a:r>
              <a:rPr lang="en-US" altLang="ja-JP" dirty="0" smtClean="0"/>
              <a:t>:39%</a:t>
            </a:r>
            <a:endParaRPr lang="en-US" altLang="ja-JP" dirty="0"/>
          </a:p>
          <a:p>
            <a:pPr lvl="1"/>
            <a:r>
              <a:rPr lang="ja-JP" altLang="en-US" dirty="0"/>
              <a:t>通過方向検出率</a:t>
            </a:r>
            <a:r>
              <a:rPr lang="en-US" altLang="ja-JP" dirty="0" smtClean="0"/>
              <a:t>:39%</a:t>
            </a:r>
            <a:endParaRPr lang="en-US" altLang="ja-JP" dirty="0"/>
          </a:p>
          <a:p>
            <a:pPr lvl="1"/>
            <a:endParaRPr lang="en-US" altLang="ja-JP" dirty="0" smtClean="0"/>
          </a:p>
          <a:p>
            <a:pPr lvl="1"/>
            <a:endParaRPr lang="en-US" altLang="ja-JP" dirty="0"/>
          </a:p>
          <a:p>
            <a:endParaRPr lang="en-US" altLang="ja-JP" dirty="0" smtClean="0"/>
          </a:p>
        </p:txBody>
      </p:sp>
      <p:grpSp>
        <p:nvGrpSpPr>
          <p:cNvPr id="4" name="グループ化 3"/>
          <p:cNvGrpSpPr/>
          <p:nvPr/>
        </p:nvGrpSpPr>
        <p:grpSpPr>
          <a:xfrm>
            <a:off x="4838783" y="-657786"/>
            <a:ext cx="3822829" cy="2348476"/>
            <a:chOff x="6362781" y="-657786"/>
            <a:chExt cx="3822829" cy="2348475"/>
          </a:xfrm>
        </p:grpSpPr>
        <p:grpSp>
          <p:nvGrpSpPr>
            <p:cNvPr id="5" name="グループ化 4"/>
            <p:cNvGrpSpPr/>
            <p:nvPr/>
          </p:nvGrpSpPr>
          <p:grpSpPr>
            <a:xfrm>
              <a:off x="6362781" y="-657786"/>
              <a:ext cx="3822829" cy="2348475"/>
              <a:chOff x="6248166" y="-90293"/>
              <a:chExt cx="3822829" cy="2348475"/>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21180" t="3746" r="32031" b="57902"/>
              <a:stretch/>
            </p:blipFill>
            <p:spPr>
              <a:xfrm>
                <a:off x="6276660" y="0"/>
                <a:ext cx="3794335" cy="2179783"/>
              </a:xfrm>
              <a:prstGeom prst="rect">
                <a:avLst/>
              </a:prstGeom>
            </p:spPr>
          </p:pic>
          <p:sp>
            <p:nvSpPr>
              <p:cNvPr id="8" name="テキスト ボックス 7"/>
              <p:cNvSpPr txBox="1"/>
              <p:nvPr/>
            </p:nvSpPr>
            <p:spPr>
              <a:xfrm>
                <a:off x="6283433" y="-90293"/>
                <a:ext cx="418704" cy="369332"/>
              </a:xfrm>
              <a:prstGeom prst="rect">
                <a:avLst/>
              </a:prstGeom>
              <a:noFill/>
            </p:spPr>
            <p:txBody>
              <a:bodyPr wrap="none" rtlCol="0">
                <a:spAutoFit/>
              </a:bodyPr>
              <a:lstStyle/>
              <a:p>
                <a:r>
                  <a:rPr lang="en-US" altLang="ja-JP" dirty="0"/>
                  <a:t>46</a:t>
                </a:r>
                <a:endParaRPr lang="ja-JP" altLang="en-US" dirty="0"/>
              </a:p>
            </p:txBody>
          </p:sp>
          <p:sp>
            <p:nvSpPr>
              <p:cNvPr id="9" name="テキスト ボックス 8"/>
              <p:cNvSpPr txBox="1"/>
              <p:nvPr/>
            </p:nvSpPr>
            <p:spPr>
              <a:xfrm>
                <a:off x="6248166" y="1888850"/>
                <a:ext cx="489236" cy="369332"/>
              </a:xfrm>
              <a:prstGeom prst="rect">
                <a:avLst/>
              </a:prstGeom>
              <a:noFill/>
            </p:spPr>
            <p:txBody>
              <a:bodyPr wrap="none" rtlCol="0">
                <a:spAutoFit/>
              </a:bodyPr>
              <a:lstStyle/>
              <a:p>
                <a:r>
                  <a:rPr lang="en-US" altLang="ja-JP" dirty="0"/>
                  <a:t>-54</a:t>
                </a:r>
                <a:endParaRPr lang="ja-JP" altLang="en-US" dirty="0"/>
              </a:p>
            </p:txBody>
          </p:sp>
        </p:grpSp>
        <p:cxnSp>
          <p:nvCxnSpPr>
            <p:cNvPr id="6" name="直線矢印コネクタ 5"/>
            <p:cNvCxnSpPr/>
            <p:nvPr/>
          </p:nvCxnSpPr>
          <p:spPr>
            <a:xfrm flipV="1">
              <a:off x="6362781" y="-484091"/>
              <a:ext cx="0" cy="17622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0" name="テキスト ボックス 9"/>
          <p:cNvSpPr txBox="1"/>
          <p:nvPr/>
        </p:nvSpPr>
        <p:spPr>
          <a:xfrm>
            <a:off x="4643123" y="-830557"/>
            <a:ext cx="423514" cy="369332"/>
          </a:xfrm>
          <a:prstGeom prst="rect">
            <a:avLst/>
          </a:prstGeom>
          <a:noFill/>
        </p:spPr>
        <p:txBody>
          <a:bodyPr wrap="none" rtlCol="0">
            <a:spAutoFit/>
          </a:bodyPr>
          <a:lstStyle/>
          <a:p>
            <a:r>
              <a:rPr lang="en-US" altLang="ja-JP" dirty="0" err="1"/>
              <a:t>μT</a:t>
            </a:r>
            <a:endParaRPr lang="ja-JP" altLang="en-US" dirty="0"/>
          </a:p>
        </p:txBody>
      </p:sp>
      <p:grpSp>
        <p:nvGrpSpPr>
          <p:cNvPr id="11" name="グループ化 10"/>
          <p:cNvGrpSpPr/>
          <p:nvPr/>
        </p:nvGrpSpPr>
        <p:grpSpPr>
          <a:xfrm>
            <a:off x="3645105" y="3782434"/>
            <a:ext cx="4009827" cy="2996145"/>
            <a:chOff x="7312643" y="3928587"/>
            <a:chExt cx="4009827" cy="2996146"/>
          </a:xfrm>
        </p:grpSpPr>
        <p:grpSp>
          <p:nvGrpSpPr>
            <p:cNvPr id="12" name="グループ化 11"/>
            <p:cNvGrpSpPr/>
            <p:nvPr/>
          </p:nvGrpSpPr>
          <p:grpSpPr>
            <a:xfrm>
              <a:off x="7405569" y="3928587"/>
              <a:ext cx="3916901" cy="2798320"/>
              <a:chOff x="6500498" y="4274843"/>
              <a:chExt cx="3916901" cy="2798320"/>
            </a:xfrm>
          </p:grpSpPr>
          <p:pic>
            <p:nvPicPr>
              <p:cNvPr id="14" name="図 13"/>
              <p:cNvPicPr>
                <a:picLocks noChangeAspect="1"/>
              </p:cNvPicPr>
              <p:nvPr/>
            </p:nvPicPr>
            <p:blipFill rotWithShape="1">
              <a:blip r:embed="rId2">
                <a:extLst>
                  <a:ext uri="{28A0092B-C50C-407E-A947-70E740481C1C}">
                    <a14:useLocalDpi xmlns:a14="http://schemas.microsoft.com/office/drawing/2010/main" val="0"/>
                  </a:ext>
                </a:extLst>
              </a:blip>
              <a:srcRect l="22785" t="56295" r="32028" b="4155"/>
              <a:stretch/>
            </p:blipFill>
            <p:spPr>
              <a:xfrm>
                <a:off x="6753029" y="4825263"/>
                <a:ext cx="3664370" cy="2247900"/>
              </a:xfrm>
              <a:prstGeom prst="rect">
                <a:avLst/>
              </a:prstGeom>
            </p:spPr>
          </p:pic>
          <p:sp>
            <p:nvSpPr>
              <p:cNvPr id="15" name="テキスト ボックス 14"/>
              <p:cNvSpPr txBox="1"/>
              <p:nvPr/>
            </p:nvSpPr>
            <p:spPr>
              <a:xfrm>
                <a:off x="6675433" y="4909022"/>
                <a:ext cx="301686" cy="369332"/>
              </a:xfrm>
              <a:prstGeom prst="rect">
                <a:avLst/>
              </a:prstGeom>
              <a:noFill/>
            </p:spPr>
            <p:txBody>
              <a:bodyPr wrap="none" rtlCol="0">
                <a:spAutoFit/>
              </a:bodyPr>
              <a:lstStyle/>
              <a:p>
                <a:r>
                  <a:rPr lang="en-US" altLang="ja-JP" dirty="0"/>
                  <a:t>0</a:t>
                </a:r>
                <a:endParaRPr lang="ja-JP" altLang="en-US" dirty="0"/>
              </a:p>
            </p:txBody>
          </p:sp>
          <p:cxnSp>
            <p:nvCxnSpPr>
              <p:cNvPr id="16" name="直線矢印コネクタ 15"/>
              <p:cNvCxnSpPr/>
              <p:nvPr/>
            </p:nvCxnSpPr>
            <p:spPr>
              <a:xfrm flipV="1">
                <a:off x="6683599" y="4621310"/>
                <a:ext cx="12557" cy="237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テキスト ボックス 16"/>
              <p:cNvSpPr txBox="1"/>
              <p:nvPr/>
            </p:nvSpPr>
            <p:spPr>
              <a:xfrm>
                <a:off x="6500498" y="4274843"/>
                <a:ext cx="423514" cy="369332"/>
              </a:xfrm>
              <a:prstGeom prst="rect">
                <a:avLst/>
              </a:prstGeom>
              <a:noFill/>
            </p:spPr>
            <p:txBody>
              <a:bodyPr wrap="none" rtlCol="0">
                <a:spAutoFit/>
              </a:bodyPr>
              <a:lstStyle/>
              <a:p>
                <a:r>
                  <a:rPr lang="en-US" altLang="ja-JP" dirty="0" err="1"/>
                  <a:t>μT</a:t>
                </a:r>
                <a:endParaRPr lang="ja-JP" altLang="en-US" dirty="0"/>
              </a:p>
            </p:txBody>
          </p:sp>
        </p:grpSp>
        <p:sp>
          <p:nvSpPr>
            <p:cNvPr id="13" name="テキスト ボックス 12"/>
            <p:cNvSpPr txBox="1"/>
            <p:nvPr/>
          </p:nvSpPr>
          <p:spPr>
            <a:xfrm>
              <a:off x="7312643" y="6555401"/>
              <a:ext cx="489236" cy="369332"/>
            </a:xfrm>
            <a:prstGeom prst="rect">
              <a:avLst/>
            </a:prstGeom>
            <a:noFill/>
          </p:spPr>
          <p:txBody>
            <a:bodyPr wrap="none" rtlCol="0">
              <a:spAutoFit/>
            </a:bodyPr>
            <a:lstStyle/>
            <a:p>
              <a:r>
                <a:rPr lang="en-US" altLang="ja-JP" dirty="0"/>
                <a:t>-86</a:t>
              </a:r>
              <a:endParaRPr lang="ja-JP" altLang="en-US" dirty="0"/>
            </a:p>
          </p:txBody>
        </p:sp>
      </p:grpSp>
      <p:grpSp>
        <p:nvGrpSpPr>
          <p:cNvPr id="18" name="グループ化 17"/>
          <p:cNvGrpSpPr/>
          <p:nvPr/>
        </p:nvGrpSpPr>
        <p:grpSpPr>
          <a:xfrm>
            <a:off x="5581330" y="1168590"/>
            <a:ext cx="4192995" cy="3248025"/>
            <a:chOff x="7105329" y="1168587"/>
            <a:chExt cx="4192995" cy="3248025"/>
          </a:xfrm>
        </p:grpSpPr>
        <p:pic>
          <p:nvPicPr>
            <p:cNvPr id="19" name="図 18"/>
            <p:cNvPicPr>
              <a:picLocks noChangeAspect="1"/>
            </p:cNvPicPr>
            <p:nvPr/>
          </p:nvPicPr>
          <p:blipFill rotWithShape="1">
            <a:blip r:embed="rId3">
              <a:extLst>
                <a:ext uri="{28A0092B-C50C-407E-A947-70E740481C1C}">
                  <a14:useLocalDpi xmlns:a14="http://schemas.microsoft.com/office/drawing/2010/main" val="0"/>
                </a:ext>
              </a:extLst>
            </a:blip>
            <a:srcRect l="20010" t="7099" r="34689" b="7369"/>
            <a:stretch/>
          </p:blipFill>
          <p:spPr>
            <a:xfrm>
              <a:off x="7593098" y="1168587"/>
              <a:ext cx="3705226" cy="3248025"/>
            </a:xfrm>
            <a:prstGeom prst="rect">
              <a:avLst/>
            </a:prstGeom>
          </p:spPr>
        </p:pic>
        <p:cxnSp>
          <p:nvCxnSpPr>
            <p:cNvPr id="20" name="直線矢印コネクタ 19"/>
            <p:cNvCxnSpPr/>
            <p:nvPr/>
          </p:nvCxnSpPr>
          <p:spPr>
            <a:xfrm flipV="1">
              <a:off x="7531343" y="1714822"/>
              <a:ext cx="12557" cy="237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テキスト ボックス 20"/>
            <p:cNvSpPr txBox="1"/>
            <p:nvPr/>
          </p:nvSpPr>
          <p:spPr>
            <a:xfrm>
              <a:off x="7105329" y="1860798"/>
              <a:ext cx="423514" cy="369332"/>
            </a:xfrm>
            <a:prstGeom prst="rect">
              <a:avLst/>
            </a:prstGeom>
            <a:noFill/>
          </p:spPr>
          <p:txBody>
            <a:bodyPr wrap="none" rtlCol="0">
              <a:spAutoFit/>
            </a:bodyPr>
            <a:lstStyle/>
            <a:p>
              <a:r>
                <a:rPr lang="en-US" altLang="ja-JP" dirty="0" err="1"/>
                <a:t>μT</a:t>
              </a:r>
              <a:endParaRPr lang="ja-JP" altLang="en-US" dirty="0"/>
            </a:p>
          </p:txBody>
        </p:sp>
        <p:sp>
          <p:nvSpPr>
            <p:cNvPr id="22" name="テキスト ボックス 21"/>
            <p:cNvSpPr txBox="1"/>
            <p:nvPr/>
          </p:nvSpPr>
          <p:spPr>
            <a:xfrm>
              <a:off x="7226760" y="1436180"/>
              <a:ext cx="418704" cy="369332"/>
            </a:xfrm>
            <a:prstGeom prst="rect">
              <a:avLst/>
            </a:prstGeom>
            <a:noFill/>
          </p:spPr>
          <p:txBody>
            <a:bodyPr wrap="none" rtlCol="0">
              <a:spAutoFit/>
            </a:bodyPr>
            <a:lstStyle/>
            <a:p>
              <a:r>
                <a:rPr lang="en-US" altLang="ja-JP" dirty="0"/>
                <a:t>55</a:t>
              </a:r>
            </a:p>
          </p:txBody>
        </p:sp>
        <p:sp>
          <p:nvSpPr>
            <p:cNvPr id="23" name="テキスト ボックス 22"/>
            <p:cNvSpPr txBox="1"/>
            <p:nvPr/>
          </p:nvSpPr>
          <p:spPr>
            <a:xfrm>
              <a:off x="7120624" y="3885124"/>
              <a:ext cx="489236" cy="369332"/>
            </a:xfrm>
            <a:prstGeom prst="rect">
              <a:avLst/>
            </a:prstGeom>
            <a:noFill/>
          </p:spPr>
          <p:txBody>
            <a:bodyPr wrap="none" rtlCol="0">
              <a:spAutoFit/>
            </a:bodyPr>
            <a:lstStyle/>
            <a:p>
              <a:r>
                <a:rPr lang="en-US" altLang="ja-JP" dirty="0"/>
                <a:t>-67</a:t>
              </a:r>
            </a:p>
          </p:txBody>
        </p:sp>
      </p:grpSp>
    </p:spTree>
    <p:extLst>
      <p:ext uri="{BB962C8B-B14F-4D97-AF65-F5344CB8AC3E}">
        <p14:creationId xmlns:p14="http://schemas.microsoft.com/office/powerpoint/2010/main" val="366514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pSp>
        <p:nvGrpSpPr>
          <p:cNvPr id="39" name="グループ化 38"/>
          <p:cNvGrpSpPr/>
          <p:nvPr/>
        </p:nvGrpSpPr>
        <p:grpSpPr>
          <a:xfrm>
            <a:off x="-468198" y="1817676"/>
            <a:ext cx="9756743" cy="3772421"/>
            <a:chOff x="1055802" y="1817674"/>
            <a:chExt cx="9756742" cy="3772421"/>
          </a:xfrm>
        </p:grpSpPr>
        <p:sp>
          <p:nvSpPr>
            <p:cNvPr id="4" name="円柱 3"/>
            <p:cNvSpPr/>
            <p:nvPr/>
          </p:nvSpPr>
          <p:spPr>
            <a:xfrm>
              <a:off x="5033912"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5" name="円柱 4"/>
            <p:cNvSpPr/>
            <p:nvPr/>
          </p:nvSpPr>
          <p:spPr>
            <a:xfrm>
              <a:off x="6515491"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7" name="直線矢印コネクタ 6"/>
            <p:cNvCxnSpPr>
              <a:stCxn id="4" idx="4"/>
              <a:endCxn id="5" idx="2"/>
            </p:cNvCxnSpPr>
            <p:nvPr/>
          </p:nvCxnSpPr>
          <p:spPr>
            <a:xfrm>
              <a:off x="5250729" y="3058998"/>
              <a:ext cx="126476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 name="テキスト ボックス 7"/>
            <p:cNvSpPr txBox="1"/>
            <p:nvPr/>
          </p:nvSpPr>
          <p:spPr>
            <a:xfrm>
              <a:off x="5454823" y="2658122"/>
              <a:ext cx="870751" cy="461665"/>
            </a:xfrm>
            <a:prstGeom prst="rect">
              <a:avLst/>
            </a:prstGeom>
            <a:noFill/>
          </p:spPr>
          <p:txBody>
            <a:bodyPr wrap="none" rtlCol="0">
              <a:spAutoFit/>
            </a:bodyPr>
            <a:lstStyle/>
            <a:p>
              <a:r>
                <a:rPr lang="en-US" altLang="ja-JP" sz="2400" dirty="0"/>
                <a:t>30cm</a:t>
              </a:r>
              <a:endParaRPr lang="ja-JP" altLang="en-US" sz="2400" dirty="0"/>
            </a:p>
          </p:txBody>
        </p:sp>
        <p:cxnSp>
          <p:nvCxnSpPr>
            <p:cNvPr id="10" name="直線コネクタ 9"/>
            <p:cNvCxnSpPr/>
            <p:nvPr/>
          </p:nvCxnSpPr>
          <p:spPr>
            <a:xfrm flipV="1">
              <a:off x="1055802" y="2375555"/>
              <a:ext cx="9737889" cy="9426"/>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flipV="1">
              <a:off x="1065229" y="5580668"/>
              <a:ext cx="9747315" cy="9427"/>
            </a:xfrm>
            <a:prstGeom prst="line">
              <a:avLst/>
            </a:prstGeom>
          </p:spPr>
          <p:style>
            <a:lnRef idx="2">
              <a:schemeClr val="dk1"/>
            </a:lnRef>
            <a:fillRef idx="0">
              <a:schemeClr val="dk1"/>
            </a:fillRef>
            <a:effectRef idx="1">
              <a:schemeClr val="dk1"/>
            </a:effectRef>
            <a:fontRef idx="minor">
              <a:schemeClr val="tx1"/>
            </a:fontRef>
          </p:style>
        </p:cxnSp>
        <p:sp>
          <p:nvSpPr>
            <p:cNvPr id="14" name="角丸四角形 13"/>
            <p:cNvSpPr/>
            <p:nvPr/>
          </p:nvSpPr>
          <p:spPr>
            <a:xfrm rot="5400000">
              <a:off x="1807110" y="4398715"/>
              <a:ext cx="596049" cy="2227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5" name="円/楕円 14"/>
            <p:cNvSpPr/>
            <p:nvPr/>
          </p:nvSpPr>
          <p:spPr>
            <a:xfrm rot="5400000">
              <a:off x="1926709" y="4315570"/>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cxnSp>
          <p:nvCxnSpPr>
            <p:cNvPr id="17" name="直線矢印コネクタ 16"/>
            <p:cNvCxnSpPr/>
            <p:nvPr/>
          </p:nvCxnSpPr>
          <p:spPr>
            <a:xfrm>
              <a:off x="2384981" y="4476513"/>
              <a:ext cx="7513163"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直線矢印コネクタ 17"/>
            <p:cNvCxnSpPr/>
            <p:nvPr/>
          </p:nvCxnSpPr>
          <p:spPr>
            <a:xfrm flipH="1">
              <a:off x="2339418" y="4968777"/>
              <a:ext cx="7513163" cy="0"/>
            </a:xfrm>
            <a:prstGeom prst="straightConnector1">
              <a:avLst/>
            </a:prstGeom>
            <a:ln w="76200">
              <a:solidFill>
                <a:schemeClr val="accent5">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9" name="テキスト ボックス 18"/>
            <p:cNvSpPr txBox="1"/>
            <p:nvPr/>
          </p:nvSpPr>
          <p:spPr>
            <a:xfrm>
              <a:off x="6806291" y="2379949"/>
              <a:ext cx="654346" cy="369332"/>
            </a:xfrm>
            <a:prstGeom prst="rect">
              <a:avLst/>
            </a:prstGeom>
            <a:noFill/>
          </p:spPr>
          <p:txBody>
            <a:bodyPr wrap="none" rtlCol="0">
              <a:spAutoFit/>
            </a:bodyPr>
            <a:lstStyle/>
            <a:p>
              <a:r>
                <a:rPr lang="en-US" altLang="ja-JP" dirty="0"/>
                <a:t>10Hz</a:t>
              </a:r>
              <a:endParaRPr lang="ja-JP" altLang="en-US" dirty="0"/>
            </a:p>
          </p:txBody>
        </p:sp>
        <p:sp>
          <p:nvSpPr>
            <p:cNvPr id="20" name="テキスト ボックス 19"/>
            <p:cNvSpPr txBox="1"/>
            <p:nvPr/>
          </p:nvSpPr>
          <p:spPr>
            <a:xfrm>
              <a:off x="4422602" y="2402705"/>
              <a:ext cx="537327" cy="369332"/>
            </a:xfrm>
            <a:prstGeom prst="rect">
              <a:avLst/>
            </a:prstGeom>
            <a:noFill/>
          </p:spPr>
          <p:txBody>
            <a:bodyPr wrap="none" rtlCol="0">
              <a:spAutoFit/>
            </a:bodyPr>
            <a:lstStyle/>
            <a:p>
              <a:r>
                <a:rPr lang="en-US" altLang="ja-JP" dirty="0"/>
                <a:t>5Hz</a:t>
              </a:r>
              <a:endParaRPr lang="ja-JP" altLang="en-US" dirty="0"/>
            </a:p>
          </p:txBody>
        </p:sp>
        <p:sp>
          <p:nvSpPr>
            <p:cNvPr id="21" name="下カーブ矢印 20"/>
            <p:cNvSpPr/>
            <p:nvPr/>
          </p:nvSpPr>
          <p:spPr>
            <a:xfrm>
              <a:off x="6314912" y="2599225"/>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2" name="下カーブ矢印 21"/>
            <p:cNvSpPr/>
            <p:nvPr/>
          </p:nvSpPr>
          <p:spPr>
            <a:xfrm rot="10800000">
              <a:off x="6286942" y="3346531"/>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4" name="下カーブ矢印 23"/>
            <p:cNvSpPr/>
            <p:nvPr/>
          </p:nvSpPr>
          <p:spPr>
            <a:xfrm>
              <a:off x="4860041" y="2618882"/>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5" name="下カーブ矢印 24"/>
            <p:cNvSpPr/>
            <p:nvPr/>
          </p:nvSpPr>
          <p:spPr>
            <a:xfrm rot="10800000">
              <a:off x="4832071" y="3366188"/>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6" name="テキスト ボックス 25"/>
            <p:cNvSpPr txBox="1"/>
            <p:nvPr/>
          </p:nvSpPr>
          <p:spPr>
            <a:xfrm>
              <a:off x="6314912" y="1817674"/>
              <a:ext cx="646331" cy="369332"/>
            </a:xfrm>
            <a:prstGeom prst="rect">
              <a:avLst/>
            </a:prstGeom>
            <a:noFill/>
          </p:spPr>
          <p:txBody>
            <a:bodyPr wrap="none" rtlCol="0">
              <a:spAutoFit/>
            </a:bodyPr>
            <a:lstStyle/>
            <a:p>
              <a:r>
                <a:rPr lang="ja-JP" altLang="en-US" dirty="0"/>
                <a:t>磁石</a:t>
              </a:r>
            </a:p>
          </p:txBody>
        </p:sp>
        <p:cxnSp>
          <p:nvCxnSpPr>
            <p:cNvPr id="28" name="直線矢印コネクタ 27"/>
            <p:cNvCxnSpPr>
              <a:stCxn id="26" idx="2"/>
              <a:endCxn id="4" idx="1"/>
            </p:cNvCxnSpPr>
            <p:nvPr/>
          </p:nvCxnSpPr>
          <p:spPr>
            <a:xfrm flipH="1">
              <a:off x="5142321" y="2187006"/>
              <a:ext cx="149575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p:cNvCxnSpPr>
              <a:stCxn id="26" idx="2"/>
              <a:endCxn id="5" idx="1"/>
            </p:cNvCxnSpPr>
            <p:nvPr/>
          </p:nvCxnSpPr>
          <p:spPr>
            <a:xfrm flipH="1">
              <a:off x="6623900" y="2187006"/>
              <a:ext cx="1417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5523591" y="4122812"/>
              <a:ext cx="763351" cy="369332"/>
            </a:xfrm>
            <a:prstGeom prst="rect">
              <a:avLst/>
            </a:prstGeom>
            <a:noFill/>
          </p:spPr>
          <p:txBody>
            <a:bodyPr wrap="none" rtlCol="0">
              <a:spAutoFit/>
            </a:bodyPr>
            <a:lstStyle/>
            <a:p>
              <a:r>
                <a:rPr lang="ja-JP" altLang="en-US" dirty="0"/>
                <a:t>方向</a:t>
              </a:r>
              <a:r>
                <a:rPr lang="en-US" altLang="ja-JP" dirty="0"/>
                <a:t>1</a:t>
              </a:r>
              <a:endParaRPr lang="ja-JP" altLang="en-US" dirty="0"/>
            </a:p>
          </p:txBody>
        </p:sp>
        <p:sp>
          <p:nvSpPr>
            <p:cNvPr id="33" name="テキスト ボックス 32"/>
            <p:cNvSpPr txBox="1"/>
            <p:nvPr/>
          </p:nvSpPr>
          <p:spPr>
            <a:xfrm>
              <a:off x="5525999" y="5043295"/>
              <a:ext cx="763351" cy="369332"/>
            </a:xfrm>
            <a:prstGeom prst="rect">
              <a:avLst/>
            </a:prstGeom>
            <a:noFill/>
          </p:spPr>
          <p:txBody>
            <a:bodyPr wrap="none" rtlCol="0">
              <a:spAutoFit/>
            </a:bodyPr>
            <a:lstStyle/>
            <a:p>
              <a:r>
                <a:rPr lang="ja-JP" altLang="en-US" dirty="0"/>
                <a:t>方向</a:t>
              </a:r>
              <a:r>
                <a:rPr lang="en-US" altLang="ja-JP" dirty="0"/>
                <a:t>2</a:t>
              </a:r>
              <a:endParaRPr lang="ja-JP" altLang="en-US" dirty="0"/>
            </a:p>
          </p:txBody>
        </p:sp>
        <p:cxnSp>
          <p:nvCxnSpPr>
            <p:cNvPr id="35" name="直線矢印コネクタ 34"/>
            <p:cNvCxnSpPr/>
            <p:nvPr/>
          </p:nvCxnSpPr>
          <p:spPr>
            <a:xfrm>
              <a:off x="2339418" y="3893268"/>
              <a:ext cx="74676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5515819" y="3518327"/>
              <a:ext cx="817853" cy="461665"/>
            </a:xfrm>
            <a:prstGeom prst="rect">
              <a:avLst/>
            </a:prstGeom>
            <a:noFill/>
          </p:spPr>
          <p:txBody>
            <a:bodyPr wrap="none" rtlCol="0">
              <a:spAutoFit/>
            </a:bodyPr>
            <a:lstStyle/>
            <a:p>
              <a:r>
                <a:rPr lang="en-US" altLang="ja-JP" sz="2400" dirty="0"/>
                <a:t>4.5m</a:t>
              </a:r>
              <a:endParaRPr lang="ja-JP" altLang="en-US" sz="2400" dirty="0"/>
            </a:p>
          </p:txBody>
        </p:sp>
        <p:sp>
          <p:nvSpPr>
            <p:cNvPr id="37" name="角丸四角形 36"/>
            <p:cNvSpPr/>
            <p:nvPr/>
          </p:nvSpPr>
          <p:spPr>
            <a:xfrm rot="5400000">
              <a:off x="9935533" y="4863778"/>
              <a:ext cx="596049" cy="222772"/>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円/楕円 37"/>
            <p:cNvSpPr/>
            <p:nvPr/>
          </p:nvSpPr>
          <p:spPr>
            <a:xfrm rot="5400000">
              <a:off x="10055132" y="4790060"/>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grpSp>
    </p:spTree>
    <p:extLst>
      <p:ext uri="{BB962C8B-B14F-4D97-AF65-F5344CB8AC3E}">
        <p14:creationId xmlns:p14="http://schemas.microsoft.com/office/powerpoint/2010/main" val="40859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3428437285"/>
              </p:ext>
            </p:extLst>
          </p:nvPr>
        </p:nvGraphicFramePr>
        <p:xfrm>
          <a:off x="2443164" y="2057402"/>
          <a:ext cx="4964803" cy="4800601"/>
        </p:xfrm>
        <a:graphic>
          <a:graphicData uri="http://schemas.openxmlformats.org/drawingml/2006/chart">
            <c:chart xmlns:c="http://schemas.openxmlformats.org/drawingml/2006/chart" xmlns:r="http://schemas.openxmlformats.org/officeDocument/2006/relationships" r:id="rId2"/>
          </a:graphicData>
        </a:graphic>
      </p:graphicFrame>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24853" t="7861" r="34651" b="9084"/>
          <a:stretch/>
        </p:blipFill>
        <p:spPr>
          <a:xfrm>
            <a:off x="5751444" y="-1152939"/>
            <a:ext cx="3286539" cy="3154017"/>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24853" t="7861" r="34651" b="9084"/>
          <a:stretch/>
        </p:blipFill>
        <p:spPr>
          <a:xfrm>
            <a:off x="5903845" y="-1000538"/>
            <a:ext cx="3286539" cy="3154017"/>
          </a:xfrm>
          <a:prstGeom prst="rect">
            <a:avLst/>
          </a:prstGeom>
        </p:spPr>
      </p:pic>
      <p:pic>
        <p:nvPicPr>
          <p:cNvPr id="7" name="図 6"/>
          <p:cNvPicPr>
            <a:picLocks noChangeAspect="1"/>
          </p:cNvPicPr>
          <p:nvPr/>
        </p:nvPicPr>
        <p:blipFill rotWithShape="1">
          <a:blip r:embed="rId4" cstate="print">
            <a:extLst>
              <a:ext uri="{28A0092B-C50C-407E-A947-70E740481C1C}">
                <a14:useLocalDpi xmlns:a14="http://schemas.microsoft.com/office/drawing/2010/main" val="0"/>
              </a:ext>
            </a:extLst>
          </a:blip>
          <a:srcRect l="33333" t="35749" r="22754" b="18261"/>
          <a:stretch/>
        </p:blipFill>
        <p:spPr>
          <a:xfrm>
            <a:off x="3048002" y="2451653"/>
            <a:ext cx="4015409" cy="3154019"/>
          </a:xfrm>
          <a:prstGeom prst="rect">
            <a:avLst/>
          </a:prstGeom>
        </p:spPr>
      </p:pic>
    </p:spTree>
    <p:extLst>
      <p:ext uri="{BB962C8B-B14F-4D97-AF65-F5344CB8AC3E}">
        <p14:creationId xmlns:p14="http://schemas.microsoft.com/office/powerpoint/2010/main" val="37556295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7244</TotalTime>
  <Words>1209</Words>
  <Application>Microsoft Office PowerPoint</Application>
  <PresentationFormat>画面に合わせる (4:3)</PresentationFormat>
  <Paragraphs>451</Paragraphs>
  <Slides>44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44</vt:i4>
      </vt:variant>
    </vt:vector>
  </HeadingPairs>
  <TitlesOfParts>
    <vt:vector size="50" baseType="lpstr">
      <vt:lpstr>ＭＳ Ｐゴシック</vt:lpstr>
      <vt:lpstr>Arial</vt:lpstr>
      <vt:lpstr>Calibri</vt:lpstr>
      <vt:lpstr>Calibri Light</vt:lpstr>
      <vt:lpstr>Wingdings</vt:lpstr>
      <vt:lpstr>Office テーマ</vt:lpstr>
      <vt:lpstr>研究背景</vt:lpstr>
      <vt:lpstr>既存手法の比較</vt:lpstr>
      <vt:lpstr>アプローチ</vt:lpstr>
      <vt:lpstr>アプローチ</vt:lpstr>
      <vt:lpstr>磁石の特性　直径2cm,厚さ8cm</vt:lpstr>
      <vt:lpstr>磁場の変化</vt:lpstr>
      <vt:lpstr>実験</vt:lpstr>
      <vt:lpstr>PowerPoint プレゼンテーション</vt:lpstr>
      <vt:lpstr>PowerPoint プレゼンテーション</vt:lpstr>
      <vt:lpstr>実験結果</vt:lpstr>
      <vt:lpstr>100cm通過検出</vt:lpstr>
      <vt:lpstr>75cm通過検出</vt:lpstr>
      <vt:lpstr>50cm通過検出</vt:lpstr>
      <vt:lpstr>今後の課題</vt:lpstr>
      <vt:lpstr>PowerPoint プレゼンテーション</vt:lpstr>
      <vt:lpstr>通過検出アルゴリズムの変更</vt:lpstr>
      <vt:lpstr>実験</vt:lpstr>
      <vt:lpstr>実験設定</vt:lpstr>
      <vt:lpstr>実験結果</vt:lpstr>
      <vt:lpstr>実験結果</vt:lpstr>
      <vt:lpstr>方針</vt:lpstr>
      <vt:lpstr>方針</vt:lpstr>
      <vt:lpstr>PowerPoint プレゼンテーション</vt:lpstr>
      <vt:lpstr>PowerPoint プレゼンテーション</vt:lpstr>
      <vt:lpstr>変更点</vt:lpstr>
      <vt:lpstr>実験結果(変更後)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ラベル付けの変更</vt:lpstr>
      <vt:lpstr>今後の方針</vt:lpstr>
      <vt:lpstr>PowerPoint プレゼンテーション</vt:lpstr>
      <vt:lpstr>ラベル付けの変更</vt:lpstr>
      <vt:lpstr>PowerPoint プレゼンテーション</vt:lpstr>
      <vt:lpstr>方針</vt:lpstr>
      <vt:lpstr>方針</vt:lpstr>
      <vt:lpstr>PowerPoint プレゼンテーション</vt:lpstr>
      <vt:lpstr>通過方向検出</vt:lpstr>
      <vt:lpstr>閾値と通過方向検出率</vt:lpstr>
      <vt:lpstr>通過方向検出</vt:lpstr>
      <vt:lpstr>通過時以外を0に</vt:lpstr>
      <vt:lpstr>通過時以外を0に</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武島知勳</dc:creator>
  <cp:lastModifiedBy>武島知勳</cp:lastModifiedBy>
  <cp:revision>84</cp:revision>
  <dcterms:created xsi:type="dcterms:W3CDTF">2015-03-28T09:58:03Z</dcterms:created>
  <dcterms:modified xsi:type="dcterms:W3CDTF">2015-04-17T03:15:00Z</dcterms:modified>
</cp:coreProperties>
</file>