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5575" y="76968"/>
            <a:ext cx="31668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73763"/>
                </a:solidFill>
              </a:rPr>
              <a:t>EDA Summary</a:t>
            </a:r>
            <a:endParaRPr i="1">
              <a:solidFill>
                <a:srgbClr val="073763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150" y="805600"/>
            <a:ext cx="78951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3F3F3"/>
                </a:solidFill>
              </a:rPr>
              <a:t>Findings:</a:t>
            </a:r>
            <a:endParaRPr b="1" sz="1700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●</a:t>
            </a: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10% of customers have churned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Consumption data is highly skewed and must be treated before modelling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There are outliers present in the data and these must be treated before modelling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Price sensitivity has a low correlation with churn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Feature engineering will be vital, especially if we are to increase the predictive power of price sensitivity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3F3F3"/>
                </a:solidFill>
              </a:rPr>
              <a:t>Suggestions:</a:t>
            </a:r>
            <a:endParaRPr b="1" sz="1700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● </a:t>
            </a: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Competitor price data - perhaps a client is more likely to churn if a competitor has a good offer available?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Average Utilities prices across the country - if PowerCo’s prices are way above or below the country average, will a client be likely to churn?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 Client feedback - a track record of any complaints, calls or feedback provided by the client to PowerCo might reveal if a client is likely to churn</a:t>
            </a:r>
            <a:endParaRPr b="1" i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