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Medium" charset="0"/>
      <p:regular r:id="rId14"/>
      <p:italic r:id="rId15"/>
    </p:embeddedFont>
    <p:embeddedFont>
      <p:font typeface="Roboto Light" charset="0"/>
      <p:regular r:id="rId16"/>
      <p:italic r:id="rId17"/>
    </p:embeddedFont>
    <p:embeddedFont>
      <p:font typeface="Roboto"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8617" autoAdjust="0"/>
    <p:restoredTop sz="91283" autoAdjust="0"/>
  </p:normalViewPr>
  <p:slideViewPr>
    <p:cSldViewPr snapToGrid="0" showGuides="1">
      <p:cViewPr varScale="1">
        <p:scale>
          <a:sx n="66" d="100"/>
          <a:sy n="66" d="100"/>
        </p:scale>
        <p:origin x="-1362" y="-108"/>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pPr/>
              <a:t>1/04/2024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pPr/>
              <a:t>‹#›</a:t>
            </a:fld>
            <a:endParaRPr lang="en-AU" dirty="0"/>
          </a:p>
        </p:txBody>
      </p:sp>
    </p:spTree>
    <p:extLst>
      <p:ext uri="{BB962C8B-B14F-4D97-AF65-F5344CB8AC3E}">
        <p14:creationId xmlns:p14="http://schemas.microsoft.com/office/powerpoint/2010/main" xmlns=""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xmlns=""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pPr/>
              <a:t>11</a:t>
            </a:fld>
            <a:endParaRPr lang="en-AU" dirty="0"/>
          </a:p>
        </p:txBody>
      </p:sp>
    </p:spTree>
    <p:extLst>
      <p:ext uri="{BB962C8B-B14F-4D97-AF65-F5344CB8AC3E}">
        <p14:creationId xmlns:p14="http://schemas.microsoft.com/office/powerpoint/2010/main" xmlns=""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xmlns=""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xmlns=""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Tree>
    <p:extLst>
      <p:ext uri="{BB962C8B-B14F-4D97-AF65-F5344CB8AC3E}">
        <p14:creationId xmlns:p14="http://schemas.microsoft.com/office/powerpoint/2010/main" xmlns="" val="3613081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1620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0116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transactions increase a lot before Christmas which can be an advantage with the help of promotional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1173541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xmlns="" val="1176063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smtClean="0"/>
              <a:t>The day with no transaction is a Christmas day that is when the store is closed hence there is a dip in sales on 25</a:t>
            </a:r>
            <a:r>
              <a:rPr lang="en-AU" baseline="30000" dirty="0" smtClean="0"/>
              <a:t>th</a:t>
            </a:r>
            <a:r>
              <a:rPr lang="en-AU" dirty="0" smtClean="0"/>
              <a:t> December as shops were non-operational. </a:t>
            </a:r>
          </a:p>
          <a:p>
            <a:pPr marL="342900" indent="-342900" algn="just">
              <a:buFont typeface="Arial" panose="020B0604020202020204" pitchFamily="34" charset="0"/>
              <a:buChar char="•"/>
            </a:pPr>
            <a:r>
              <a:rPr lang="en-AU" dirty="0" smtClean="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xmlns="" val="2143329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endParaRPr lang="en-US" dirty="0" smtClean="0"/>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xmlns=""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r>
              <a:rPr lang="en-US" dirty="0" smtClean="0"/>
              <a:t>.</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xmlns=""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xmlns="" val="337747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r>
              <a:rPr lang="en-US" dirty="0" smtClean="0"/>
              <a:t>.</a:t>
            </a:r>
          </a:p>
          <a:p>
            <a:pPr marL="342900" indent="-342900" algn="just">
              <a:buFont typeface="Arial" panose="020B0604020202020204" pitchFamily="34" charset="0"/>
              <a:buChar char="•"/>
            </a:pPr>
            <a:r>
              <a:rPr lang="en-US" dirty="0"/>
              <a:t>Whereas trial store 88 sales increase is insignificant.</a:t>
            </a:r>
            <a:endParaRPr lang="en-US" dirty="0" smtClean="0"/>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xmlns="" val="523037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6425</TotalTime>
  <Words>618</Words>
  <Application>Microsoft Office PowerPoint</Application>
  <PresentationFormat>Custom</PresentationFormat>
  <Paragraphs>46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Medium</vt:lpstr>
      <vt:lpstr>Roboto Light</vt:lpstr>
      <vt:lpstr>Roboto</vt:lpstr>
      <vt:lpstr>Calibri</vt:lpstr>
      <vt:lpstr>Office Theme</vt:lpstr>
      <vt:lpstr>Category review: Chips</vt:lpstr>
      <vt:lpstr>Slide 2</vt:lpstr>
      <vt:lpstr>Slide 3</vt:lpstr>
      <vt:lpstr>01</vt:lpstr>
      <vt:lpstr>Slide 5</vt:lpstr>
      <vt:lpstr>Slide 6</vt:lpstr>
      <vt:lpstr>Slide 7</vt:lpstr>
      <vt:lpstr>02</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Admin</cp:lastModifiedBy>
  <cp:revision>473</cp:revision>
  <dcterms:created xsi:type="dcterms:W3CDTF">2018-02-07T23:23:24Z</dcterms:created>
  <dcterms:modified xsi:type="dcterms:W3CDTF">2024-04-01T16:01:44Z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