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6" r:id="rId5"/>
    <p:sldId id="260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8BDEE-7F3B-46C7-9E66-7EDE88C0E166}" v="168" dt="2018-04-30T22:52:30.604"/>
    <p1510:client id="{8D5572A9-2254-42BE-A280-16211205F117}" v="222" dt="2018-04-30T22:43:18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A6F97-6ED5-431D-B6A7-9DB9762189E1}" type="doc">
      <dgm:prSet loTypeId="urn:microsoft.com/office/officeart/2016/7/layout/BasicProcessNew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11BCE6-F05C-4178-B122-0F7BEC9B6ADB}">
      <dgm:prSet custT="1"/>
      <dgm:spPr/>
      <dgm:t>
        <a:bodyPr/>
        <a:lstStyle/>
        <a:p>
          <a:r>
            <a:rPr lang="en-US" sz="1600" dirty="0"/>
            <a:t>Python</a:t>
          </a:r>
        </a:p>
      </dgm:t>
    </dgm:pt>
    <dgm:pt modelId="{3080CCBD-DDD6-4B44-B01A-F91565FC22CA}" type="parTrans" cxnId="{62FD2A2B-C765-4E6A-B6A8-91C31EABF706}">
      <dgm:prSet/>
      <dgm:spPr/>
      <dgm:t>
        <a:bodyPr/>
        <a:lstStyle/>
        <a:p>
          <a:endParaRPr lang="en-US"/>
        </a:p>
      </dgm:t>
    </dgm:pt>
    <dgm:pt modelId="{541679F6-DF88-46F7-818D-43460BDB4A9E}" type="sibTrans" cxnId="{62FD2A2B-C765-4E6A-B6A8-91C31EABF706}">
      <dgm:prSet/>
      <dgm:spPr/>
      <dgm:t>
        <a:bodyPr/>
        <a:lstStyle/>
        <a:p>
          <a:endParaRPr lang="en-US"/>
        </a:p>
      </dgm:t>
    </dgm:pt>
    <dgm:pt modelId="{8DCF2D45-1C34-4479-8F08-1F308E1FC1A0}">
      <dgm:prSet custT="1"/>
      <dgm:spPr/>
      <dgm:t>
        <a:bodyPr/>
        <a:lstStyle/>
        <a:p>
          <a:r>
            <a:rPr lang="en-US" sz="1600" dirty="0"/>
            <a:t>Tweepy Library</a:t>
          </a:r>
        </a:p>
      </dgm:t>
    </dgm:pt>
    <dgm:pt modelId="{F65AF797-613B-45F4-B99F-1EFFC38BB255}" type="parTrans" cxnId="{469C15FF-8F02-441E-9ACE-61A0F3395291}">
      <dgm:prSet/>
      <dgm:spPr/>
      <dgm:t>
        <a:bodyPr/>
        <a:lstStyle/>
        <a:p>
          <a:endParaRPr lang="en-US"/>
        </a:p>
      </dgm:t>
    </dgm:pt>
    <dgm:pt modelId="{1378A619-E2F3-44FB-8CCB-49AB5F923C51}" type="sibTrans" cxnId="{469C15FF-8F02-441E-9ACE-61A0F3395291}">
      <dgm:prSet/>
      <dgm:spPr/>
      <dgm:t>
        <a:bodyPr/>
        <a:lstStyle/>
        <a:p>
          <a:endParaRPr lang="en-US"/>
        </a:p>
      </dgm:t>
    </dgm:pt>
    <dgm:pt modelId="{A760A5F2-5036-458D-9888-B9AD6736E10B}">
      <dgm:prSet custT="1"/>
      <dgm:spPr/>
      <dgm:t>
        <a:bodyPr/>
        <a:lstStyle/>
        <a:p>
          <a:r>
            <a:rPr lang="en-US" sz="1600" dirty="0"/>
            <a:t>Pandas</a:t>
          </a:r>
        </a:p>
      </dgm:t>
    </dgm:pt>
    <dgm:pt modelId="{BA0449D5-A06A-4569-BEBE-397C88B76A88}" type="parTrans" cxnId="{82A65CE3-A43A-4726-8AEB-567BBEE9972B}">
      <dgm:prSet/>
      <dgm:spPr/>
      <dgm:t>
        <a:bodyPr/>
        <a:lstStyle/>
        <a:p>
          <a:endParaRPr lang="en-US"/>
        </a:p>
      </dgm:t>
    </dgm:pt>
    <dgm:pt modelId="{8C8945EE-9ACA-4B76-A202-CF3A89B2D0A0}" type="sibTrans" cxnId="{82A65CE3-A43A-4726-8AEB-567BBEE9972B}">
      <dgm:prSet/>
      <dgm:spPr/>
      <dgm:t>
        <a:bodyPr/>
        <a:lstStyle/>
        <a:p>
          <a:endParaRPr lang="en-US"/>
        </a:p>
      </dgm:t>
    </dgm:pt>
    <dgm:pt modelId="{58CCCBF2-4324-4098-A43B-6794F528CE49}">
      <dgm:prSet custT="1"/>
      <dgm:spPr/>
      <dgm:t>
        <a:bodyPr/>
        <a:lstStyle/>
        <a:p>
          <a:r>
            <a:rPr lang="en-US" sz="1600" dirty="0"/>
            <a:t>Read from Twitter via API</a:t>
          </a:r>
        </a:p>
      </dgm:t>
    </dgm:pt>
    <dgm:pt modelId="{8DBA0A10-88EA-40D1-B6D0-18ACE049C4A4}" type="parTrans" cxnId="{DCF6FA80-C274-4885-9D16-F5100E978C06}">
      <dgm:prSet/>
      <dgm:spPr/>
      <dgm:t>
        <a:bodyPr/>
        <a:lstStyle/>
        <a:p>
          <a:endParaRPr lang="en-US"/>
        </a:p>
      </dgm:t>
    </dgm:pt>
    <dgm:pt modelId="{F0D51BA2-C242-4BFD-8F58-9A9926FD8B05}" type="sibTrans" cxnId="{DCF6FA80-C274-4885-9D16-F5100E978C06}">
      <dgm:prSet/>
      <dgm:spPr/>
      <dgm:t>
        <a:bodyPr/>
        <a:lstStyle/>
        <a:p>
          <a:endParaRPr lang="en-US"/>
        </a:p>
      </dgm:t>
    </dgm:pt>
    <dgm:pt modelId="{28067DF3-FFD5-4606-807E-B3D2AFD4DF58}">
      <dgm:prSet custT="1"/>
      <dgm:spPr/>
      <dgm:t>
        <a:bodyPr/>
        <a:lstStyle/>
        <a:p>
          <a:r>
            <a:rPr lang="en-US" sz="1600" dirty="0"/>
            <a:t>Write to JSON</a:t>
          </a:r>
        </a:p>
      </dgm:t>
    </dgm:pt>
    <dgm:pt modelId="{6D421358-745B-4060-8203-53560809AC67}" type="parTrans" cxnId="{B8523805-50B7-4178-AD10-D34A1950BEBC}">
      <dgm:prSet/>
      <dgm:spPr/>
      <dgm:t>
        <a:bodyPr/>
        <a:lstStyle/>
        <a:p>
          <a:endParaRPr lang="en-US"/>
        </a:p>
      </dgm:t>
    </dgm:pt>
    <dgm:pt modelId="{A22DCBE3-A374-4F28-8581-CCBED4C4D12B}" type="sibTrans" cxnId="{B8523805-50B7-4178-AD10-D34A1950BEBC}">
      <dgm:prSet/>
      <dgm:spPr/>
      <dgm:t>
        <a:bodyPr/>
        <a:lstStyle/>
        <a:p>
          <a:endParaRPr lang="en-US"/>
        </a:p>
      </dgm:t>
    </dgm:pt>
    <dgm:pt modelId="{4B576C7C-AD0C-4026-AB34-A649F9B9EAE9}" type="pres">
      <dgm:prSet presAssocID="{1FDA6F97-6ED5-431D-B6A7-9DB9762189E1}" presName="Name0" presStyleCnt="0">
        <dgm:presLayoutVars>
          <dgm:dir/>
          <dgm:resizeHandles val="exact"/>
        </dgm:presLayoutVars>
      </dgm:prSet>
      <dgm:spPr/>
    </dgm:pt>
    <dgm:pt modelId="{DC88ABB7-C0EC-4105-B23D-4C592C7D713C}" type="pres">
      <dgm:prSet presAssocID="{4511BCE6-F05C-4178-B122-0F7BEC9B6ADB}" presName="node" presStyleLbl="node1" presStyleIdx="0" presStyleCnt="5" custScaleY="60633">
        <dgm:presLayoutVars>
          <dgm:bulletEnabled val="1"/>
        </dgm:presLayoutVars>
      </dgm:prSet>
      <dgm:spPr/>
    </dgm:pt>
    <dgm:pt modelId="{81BABBB8-4F44-4E0D-828B-52C17349C3E5}" type="pres">
      <dgm:prSet presAssocID="{541679F6-DF88-46F7-818D-43460BDB4A9E}" presName="sibTransSpacerBeforeConnector" presStyleCnt="0"/>
      <dgm:spPr/>
    </dgm:pt>
    <dgm:pt modelId="{55193D5A-96A4-4E3F-B1A0-F1D95D8EC533}" type="pres">
      <dgm:prSet presAssocID="{541679F6-DF88-46F7-818D-43460BDB4A9E}" presName="sibTrans" presStyleLbl="node1" presStyleIdx="1" presStyleCnt="5"/>
      <dgm:spPr/>
    </dgm:pt>
    <dgm:pt modelId="{276FCBD3-6DDB-42B4-A215-1EEFC880FF00}" type="pres">
      <dgm:prSet presAssocID="{541679F6-DF88-46F7-818D-43460BDB4A9E}" presName="sibTransSpacerAfterConnector" presStyleCnt="0"/>
      <dgm:spPr/>
    </dgm:pt>
    <dgm:pt modelId="{43CF50A7-5C89-4244-A6D1-719611DAB666}" type="pres">
      <dgm:prSet presAssocID="{58CCCBF2-4324-4098-A43B-6794F528CE49}" presName="node" presStyleLbl="node1" presStyleIdx="2" presStyleCnt="5" custScaleY="60633">
        <dgm:presLayoutVars>
          <dgm:bulletEnabled val="1"/>
        </dgm:presLayoutVars>
      </dgm:prSet>
      <dgm:spPr/>
    </dgm:pt>
    <dgm:pt modelId="{C3641C8B-FF1B-458C-8733-A69990E56DEB}" type="pres">
      <dgm:prSet presAssocID="{F0D51BA2-C242-4BFD-8F58-9A9926FD8B05}" presName="sibTransSpacerBeforeConnector" presStyleCnt="0"/>
      <dgm:spPr/>
    </dgm:pt>
    <dgm:pt modelId="{9D1220FF-5013-4574-AD2D-0B90E5AE5F91}" type="pres">
      <dgm:prSet presAssocID="{F0D51BA2-C242-4BFD-8F58-9A9926FD8B05}" presName="sibTrans" presStyleLbl="node1" presStyleIdx="3" presStyleCnt="5"/>
      <dgm:spPr/>
    </dgm:pt>
    <dgm:pt modelId="{974BB4F9-5A2B-4F02-A138-432EB5DDC060}" type="pres">
      <dgm:prSet presAssocID="{F0D51BA2-C242-4BFD-8F58-9A9926FD8B05}" presName="sibTransSpacerAfterConnector" presStyleCnt="0"/>
      <dgm:spPr/>
    </dgm:pt>
    <dgm:pt modelId="{3AB6172E-1D4E-47D9-BD75-A86C065D6741}" type="pres">
      <dgm:prSet presAssocID="{28067DF3-FFD5-4606-807E-B3D2AFD4DF58}" presName="node" presStyleLbl="node1" presStyleIdx="4" presStyleCnt="5" custScaleY="60633">
        <dgm:presLayoutVars>
          <dgm:bulletEnabled val="1"/>
        </dgm:presLayoutVars>
      </dgm:prSet>
      <dgm:spPr/>
    </dgm:pt>
  </dgm:ptLst>
  <dgm:cxnLst>
    <dgm:cxn modelId="{B8523805-50B7-4178-AD10-D34A1950BEBC}" srcId="{1FDA6F97-6ED5-431D-B6A7-9DB9762189E1}" destId="{28067DF3-FFD5-4606-807E-B3D2AFD4DF58}" srcOrd="2" destOrd="0" parTransId="{6D421358-745B-4060-8203-53560809AC67}" sibTransId="{A22DCBE3-A374-4F28-8581-CCBED4C4D12B}"/>
    <dgm:cxn modelId="{62FD2A2B-C765-4E6A-B6A8-91C31EABF706}" srcId="{1FDA6F97-6ED5-431D-B6A7-9DB9762189E1}" destId="{4511BCE6-F05C-4178-B122-0F7BEC9B6ADB}" srcOrd="0" destOrd="0" parTransId="{3080CCBD-DDD6-4B44-B01A-F91565FC22CA}" sibTransId="{541679F6-DF88-46F7-818D-43460BDB4A9E}"/>
    <dgm:cxn modelId="{810B322E-B7BA-4340-842E-5C67291C4FF7}" type="presOf" srcId="{541679F6-DF88-46F7-818D-43460BDB4A9E}" destId="{55193D5A-96A4-4E3F-B1A0-F1D95D8EC533}" srcOrd="0" destOrd="0" presId="urn:microsoft.com/office/officeart/2016/7/layout/BasicProcessNew"/>
    <dgm:cxn modelId="{97F2B638-70EF-406C-9762-629D8CF58EA8}" type="presOf" srcId="{4511BCE6-F05C-4178-B122-0F7BEC9B6ADB}" destId="{DC88ABB7-C0EC-4105-B23D-4C592C7D713C}" srcOrd="0" destOrd="0" presId="urn:microsoft.com/office/officeart/2016/7/layout/BasicProcessNew"/>
    <dgm:cxn modelId="{DCF6FA80-C274-4885-9D16-F5100E978C06}" srcId="{1FDA6F97-6ED5-431D-B6A7-9DB9762189E1}" destId="{58CCCBF2-4324-4098-A43B-6794F528CE49}" srcOrd="1" destOrd="0" parTransId="{8DBA0A10-88EA-40D1-B6D0-18ACE049C4A4}" sibTransId="{F0D51BA2-C242-4BFD-8F58-9A9926FD8B05}"/>
    <dgm:cxn modelId="{41BA429D-D16A-479B-A44B-12EF320C0E6C}" type="presOf" srcId="{A760A5F2-5036-458D-9888-B9AD6736E10B}" destId="{DC88ABB7-C0EC-4105-B23D-4C592C7D713C}" srcOrd="0" destOrd="2" presId="urn:microsoft.com/office/officeart/2016/7/layout/BasicProcessNew"/>
    <dgm:cxn modelId="{973107A3-085A-4785-AEFF-B78E0975EC2B}" type="presOf" srcId="{1FDA6F97-6ED5-431D-B6A7-9DB9762189E1}" destId="{4B576C7C-AD0C-4026-AB34-A649F9B9EAE9}" srcOrd="0" destOrd="0" presId="urn:microsoft.com/office/officeart/2016/7/layout/BasicProcessNew"/>
    <dgm:cxn modelId="{268E6BA9-BF6E-427F-B96F-80E66FCDEE8C}" type="presOf" srcId="{58CCCBF2-4324-4098-A43B-6794F528CE49}" destId="{43CF50A7-5C89-4244-A6D1-719611DAB666}" srcOrd="0" destOrd="0" presId="urn:microsoft.com/office/officeart/2016/7/layout/BasicProcessNew"/>
    <dgm:cxn modelId="{284D39D2-97B0-41D8-AE43-16DAFCC7008B}" type="presOf" srcId="{8DCF2D45-1C34-4479-8F08-1F308E1FC1A0}" destId="{DC88ABB7-C0EC-4105-B23D-4C592C7D713C}" srcOrd="0" destOrd="1" presId="urn:microsoft.com/office/officeart/2016/7/layout/BasicProcessNew"/>
    <dgm:cxn modelId="{88A478D2-00C4-4D6E-AC13-6FCF77B70A53}" type="presOf" srcId="{F0D51BA2-C242-4BFD-8F58-9A9926FD8B05}" destId="{9D1220FF-5013-4574-AD2D-0B90E5AE5F91}" srcOrd="0" destOrd="0" presId="urn:microsoft.com/office/officeart/2016/7/layout/BasicProcessNew"/>
    <dgm:cxn modelId="{82A65CE3-A43A-4726-8AEB-567BBEE9972B}" srcId="{4511BCE6-F05C-4178-B122-0F7BEC9B6ADB}" destId="{A760A5F2-5036-458D-9888-B9AD6736E10B}" srcOrd="1" destOrd="0" parTransId="{BA0449D5-A06A-4569-BEBE-397C88B76A88}" sibTransId="{8C8945EE-9ACA-4B76-A202-CF3A89B2D0A0}"/>
    <dgm:cxn modelId="{057B9EE5-DC6B-4281-A584-33C92C50478B}" type="presOf" srcId="{28067DF3-FFD5-4606-807E-B3D2AFD4DF58}" destId="{3AB6172E-1D4E-47D9-BD75-A86C065D6741}" srcOrd="0" destOrd="0" presId="urn:microsoft.com/office/officeart/2016/7/layout/BasicProcessNew"/>
    <dgm:cxn modelId="{469C15FF-8F02-441E-9ACE-61A0F3395291}" srcId="{4511BCE6-F05C-4178-B122-0F7BEC9B6ADB}" destId="{8DCF2D45-1C34-4479-8F08-1F308E1FC1A0}" srcOrd="0" destOrd="0" parTransId="{F65AF797-613B-45F4-B99F-1EFFC38BB255}" sibTransId="{1378A619-E2F3-44FB-8CCB-49AB5F923C51}"/>
    <dgm:cxn modelId="{20446C19-1B25-44B4-AA29-33DD3B7CCE6C}" type="presParOf" srcId="{4B576C7C-AD0C-4026-AB34-A649F9B9EAE9}" destId="{DC88ABB7-C0EC-4105-B23D-4C592C7D713C}" srcOrd="0" destOrd="0" presId="urn:microsoft.com/office/officeart/2016/7/layout/BasicProcessNew"/>
    <dgm:cxn modelId="{4F47442B-D18C-4EA0-9FE4-7CD186C60A2C}" type="presParOf" srcId="{4B576C7C-AD0C-4026-AB34-A649F9B9EAE9}" destId="{81BABBB8-4F44-4E0D-828B-52C17349C3E5}" srcOrd="1" destOrd="0" presId="urn:microsoft.com/office/officeart/2016/7/layout/BasicProcessNew"/>
    <dgm:cxn modelId="{5A4A13E1-3B08-4ECD-9EF3-9E3E02241B6F}" type="presParOf" srcId="{4B576C7C-AD0C-4026-AB34-A649F9B9EAE9}" destId="{55193D5A-96A4-4E3F-B1A0-F1D95D8EC533}" srcOrd="2" destOrd="0" presId="urn:microsoft.com/office/officeart/2016/7/layout/BasicProcessNew"/>
    <dgm:cxn modelId="{C293A1F1-70DB-478D-818E-225FF3C905D1}" type="presParOf" srcId="{4B576C7C-AD0C-4026-AB34-A649F9B9EAE9}" destId="{276FCBD3-6DDB-42B4-A215-1EEFC880FF00}" srcOrd="3" destOrd="0" presId="urn:microsoft.com/office/officeart/2016/7/layout/BasicProcessNew"/>
    <dgm:cxn modelId="{35BA989D-0B0E-4EEA-836D-CDFD27D8FA6C}" type="presParOf" srcId="{4B576C7C-AD0C-4026-AB34-A649F9B9EAE9}" destId="{43CF50A7-5C89-4244-A6D1-719611DAB666}" srcOrd="4" destOrd="0" presId="urn:microsoft.com/office/officeart/2016/7/layout/BasicProcessNew"/>
    <dgm:cxn modelId="{F0338361-2780-4319-B44D-533A7A19AC94}" type="presParOf" srcId="{4B576C7C-AD0C-4026-AB34-A649F9B9EAE9}" destId="{C3641C8B-FF1B-458C-8733-A69990E56DEB}" srcOrd="5" destOrd="0" presId="urn:microsoft.com/office/officeart/2016/7/layout/BasicProcessNew"/>
    <dgm:cxn modelId="{62577232-5FB3-47D8-A7ED-316B6F1B840C}" type="presParOf" srcId="{4B576C7C-AD0C-4026-AB34-A649F9B9EAE9}" destId="{9D1220FF-5013-4574-AD2D-0B90E5AE5F91}" srcOrd="6" destOrd="0" presId="urn:microsoft.com/office/officeart/2016/7/layout/BasicProcessNew"/>
    <dgm:cxn modelId="{DB11AB0B-16C0-418D-9AC1-6C0BC0CF355B}" type="presParOf" srcId="{4B576C7C-AD0C-4026-AB34-A649F9B9EAE9}" destId="{974BB4F9-5A2B-4F02-A138-432EB5DDC060}" srcOrd="7" destOrd="0" presId="urn:microsoft.com/office/officeart/2016/7/layout/BasicProcessNew"/>
    <dgm:cxn modelId="{C6166681-18B6-42E1-9D59-43D9E4375C3D}" type="presParOf" srcId="{4B576C7C-AD0C-4026-AB34-A649F9B9EAE9}" destId="{3AB6172E-1D4E-47D9-BD75-A86C065D6741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68C85E-16E4-4B58-8F94-B01A16E995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A351E6-B630-49A7-84C2-09442071B20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dirty="0"/>
            <a:t>Read from JSON specific columns</a:t>
          </a:r>
        </a:p>
      </dgm:t>
    </dgm:pt>
    <dgm:pt modelId="{3018FB9B-192F-4B57-98E4-E0B3028DF1D3}" type="parTrans" cxnId="{185DC077-3CB8-43B6-960F-881FCD7198A5}">
      <dgm:prSet/>
      <dgm:spPr/>
      <dgm:t>
        <a:bodyPr/>
        <a:lstStyle/>
        <a:p>
          <a:endParaRPr lang="en-US"/>
        </a:p>
      </dgm:t>
    </dgm:pt>
    <dgm:pt modelId="{B4832D2D-E438-41A8-B136-99046938BB19}" type="sibTrans" cxnId="{185DC077-3CB8-43B6-960F-881FCD7198A5}">
      <dgm:prSet/>
      <dgm:spPr/>
      <dgm:t>
        <a:bodyPr/>
        <a:lstStyle/>
        <a:p>
          <a:endParaRPr lang="en-US"/>
        </a:p>
      </dgm:t>
    </dgm:pt>
    <dgm:pt modelId="{40AF6FD0-2A27-4C0E-A5A0-7405E5A6E0B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dirty="0"/>
            <a:t>Remove RTs using Pandas</a:t>
          </a:r>
        </a:p>
      </dgm:t>
    </dgm:pt>
    <dgm:pt modelId="{1784A3A1-EF5C-496A-95CC-40D34C0FA348}" type="parTrans" cxnId="{2B79CF30-BC99-4324-A001-2EE27F88135D}">
      <dgm:prSet/>
      <dgm:spPr/>
      <dgm:t>
        <a:bodyPr/>
        <a:lstStyle/>
        <a:p>
          <a:endParaRPr lang="en-US"/>
        </a:p>
      </dgm:t>
    </dgm:pt>
    <dgm:pt modelId="{68C33B5D-236B-4D40-A63D-84EDF3C2F7AB}" type="sibTrans" cxnId="{2B79CF30-BC99-4324-A001-2EE27F88135D}">
      <dgm:prSet/>
      <dgm:spPr/>
      <dgm:t>
        <a:bodyPr/>
        <a:lstStyle/>
        <a:p>
          <a:endParaRPr lang="en-US"/>
        </a:p>
      </dgm:t>
    </dgm:pt>
    <dgm:pt modelId="{2F70695D-F8ED-45C5-ADBE-B7E6C9B79F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dirty="0"/>
            <a:t>Keep all</a:t>
          </a:r>
        </a:p>
      </dgm:t>
    </dgm:pt>
    <dgm:pt modelId="{4DF48A8D-3D9A-4D46-A00A-51629C2F0A05}" type="parTrans" cxnId="{9442860E-A11D-40CF-9AE7-2B2F50DDC795}">
      <dgm:prSet/>
      <dgm:spPr/>
      <dgm:t>
        <a:bodyPr/>
        <a:lstStyle/>
        <a:p>
          <a:endParaRPr lang="en-US"/>
        </a:p>
      </dgm:t>
    </dgm:pt>
    <dgm:pt modelId="{05559FB7-10E6-486B-9EB3-B62C6196D769}" type="sibTrans" cxnId="{9442860E-A11D-40CF-9AE7-2B2F50DDC795}">
      <dgm:prSet/>
      <dgm:spPr/>
      <dgm:t>
        <a:bodyPr/>
        <a:lstStyle/>
        <a:p>
          <a:endParaRPr lang="en-US"/>
        </a:p>
      </dgm:t>
    </dgm:pt>
    <dgm:pt modelId="{A7C358DB-3295-4202-846E-DCB3E07F0BC6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dirty="0"/>
            <a:t>Write to TSV</a:t>
          </a:r>
        </a:p>
      </dgm:t>
    </dgm:pt>
    <dgm:pt modelId="{5A931DE5-CCA4-4ED5-8569-0790FDEECCA6}" type="parTrans" cxnId="{A3E6A916-658F-4798-A7D9-C53D9A3ECBDC}">
      <dgm:prSet/>
      <dgm:spPr/>
      <dgm:t>
        <a:bodyPr/>
        <a:lstStyle/>
        <a:p>
          <a:endParaRPr lang="en-US"/>
        </a:p>
      </dgm:t>
    </dgm:pt>
    <dgm:pt modelId="{7C5AAA1B-2099-4B87-B2A7-4019B64E2F74}" type="sibTrans" cxnId="{A3E6A916-658F-4798-A7D9-C53D9A3ECBDC}">
      <dgm:prSet/>
      <dgm:spPr/>
      <dgm:t>
        <a:bodyPr/>
        <a:lstStyle/>
        <a:p>
          <a:endParaRPr lang="en-US"/>
        </a:p>
      </dgm:t>
    </dgm:pt>
    <dgm:pt modelId="{151B0D91-9620-400D-B2C8-C054FE12EBD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dirty="0"/>
            <a:t>Write to TSV</a:t>
          </a:r>
        </a:p>
      </dgm:t>
    </dgm:pt>
    <dgm:pt modelId="{335B4E40-1630-440F-8CA4-3E28F022BBC9}" type="parTrans" cxnId="{55AE2F4C-207B-45C7-B05E-186D4C80B0F5}">
      <dgm:prSet/>
      <dgm:spPr/>
      <dgm:t>
        <a:bodyPr/>
        <a:lstStyle/>
        <a:p>
          <a:endParaRPr lang="en-US"/>
        </a:p>
      </dgm:t>
    </dgm:pt>
    <dgm:pt modelId="{04A9B5E4-23B0-49BD-AE27-6C7B3E683920}" type="sibTrans" cxnId="{55AE2F4C-207B-45C7-B05E-186D4C80B0F5}">
      <dgm:prSet/>
      <dgm:spPr/>
      <dgm:t>
        <a:bodyPr/>
        <a:lstStyle/>
        <a:p>
          <a:endParaRPr lang="en-US"/>
        </a:p>
      </dgm:t>
    </dgm:pt>
    <dgm:pt modelId="{232EE2BB-C240-458D-AB49-839A065E0DF6}" type="pres">
      <dgm:prSet presAssocID="{D268C85E-16E4-4B58-8F94-B01A16E995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EB09B5-9990-446E-9C39-79386D98B6E1}" type="pres">
      <dgm:prSet presAssocID="{A7A351E6-B630-49A7-84C2-09442071B20E}" presName="hierRoot1" presStyleCnt="0">
        <dgm:presLayoutVars>
          <dgm:hierBranch val="init"/>
        </dgm:presLayoutVars>
      </dgm:prSet>
      <dgm:spPr/>
    </dgm:pt>
    <dgm:pt modelId="{AFFAA27C-AC92-4411-A2CC-DEF0E4791904}" type="pres">
      <dgm:prSet presAssocID="{A7A351E6-B630-49A7-84C2-09442071B20E}" presName="rootComposite1" presStyleCnt="0"/>
      <dgm:spPr/>
    </dgm:pt>
    <dgm:pt modelId="{8C027556-F928-4EEF-9A98-0FF645E18197}" type="pres">
      <dgm:prSet presAssocID="{A7A351E6-B630-49A7-84C2-09442071B20E}" presName="rootText1" presStyleLbl="node0" presStyleIdx="0" presStyleCnt="1" custScaleY="131851">
        <dgm:presLayoutVars>
          <dgm:chPref val="3"/>
        </dgm:presLayoutVars>
      </dgm:prSet>
      <dgm:spPr/>
    </dgm:pt>
    <dgm:pt modelId="{3BFDE5DA-F23B-45AD-90BF-C51B408508E2}" type="pres">
      <dgm:prSet presAssocID="{A7A351E6-B630-49A7-84C2-09442071B20E}" presName="rootConnector1" presStyleLbl="node1" presStyleIdx="0" presStyleCnt="0"/>
      <dgm:spPr/>
    </dgm:pt>
    <dgm:pt modelId="{91BE4059-5897-4EE0-8516-604EC3B2D829}" type="pres">
      <dgm:prSet presAssocID="{A7A351E6-B630-49A7-84C2-09442071B20E}" presName="hierChild2" presStyleCnt="0"/>
      <dgm:spPr/>
    </dgm:pt>
    <dgm:pt modelId="{6DED2244-E100-4E0F-AF3F-EB34271E73E9}" type="pres">
      <dgm:prSet presAssocID="{1784A3A1-EF5C-496A-95CC-40D34C0FA348}" presName="Name64" presStyleLbl="parChTrans1D2" presStyleIdx="0" presStyleCnt="2"/>
      <dgm:spPr/>
    </dgm:pt>
    <dgm:pt modelId="{F29FECAE-4E12-431B-99E5-907B9546BA75}" type="pres">
      <dgm:prSet presAssocID="{40AF6FD0-2A27-4C0E-A5A0-7405E5A6E0B2}" presName="hierRoot2" presStyleCnt="0">
        <dgm:presLayoutVars>
          <dgm:hierBranch val="init"/>
        </dgm:presLayoutVars>
      </dgm:prSet>
      <dgm:spPr/>
    </dgm:pt>
    <dgm:pt modelId="{035E35AA-1618-4A79-89FE-A5158D486D8B}" type="pres">
      <dgm:prSet presAssocID="{40AF6FD0-2A27-4C0E-A5A0-7405E5A6E0B2}" presName="rootComposite" presStyleCnt="0"/>
      <dgm:spPr/>
    </dgm:pt>
    <dgm:pt modelId="{B78BBEC4-B66B-4C3E-BA60-A33DA7DB316F}" type="pres">
      <dgm:prSet presAssocID="{40AF6FD0-2A27-4C0E-A5A0-7405E5A6E0B2}" presName="rootText" presStyleLbl="node2" presStyleIdx="0" presStyleCnt="2" custScaleY="115097">
        <dgm:presLayoutVars>
          <dgm:chPref val="3"/>
        </dgm:presLayoutVars>
      </dgm:prSet>
      <dgm:spPr/>
    </dgm:pt>
    <dgm:pt modelId="{D4EF41EE-79BE-4A23-AF44-FD46FD1B44CC}" type="pres">
      <dgm:prSet presAssocID="{40AF6FD0-2A27-4C0E-A5A0-7405E5A6E0B2}" presName="rootConnector" presStyleLbl="node2" presStyleIdx="0" presStyleCnt="2"/>
      <dgm:spPr/>
    </dgm:pt>
    <dgm:pt modelId="{A6BF330C-6555-4B5C-8F1A-6995B373FEF4}" type="pres">
      <dgm:prSet presAssocID="{40AF6FD0-2A27-4C0E-A5A0-7405E5A6E0B2}" presName="hierChild4" presStyleCnt="0"/>
      <dgm:spPr/>
    </dgm:pt>
    <dgm:pt modelId="{C6DF75F2-9D7A-438E-AC8D-4D4B8CA51C02}" type="pres">
      <dgm:prSet presAssocID="{5A931DE5-CCA4-4ED5-8569-0790FDEECCA6}" presName="Name64" presStyleLbl="parChTrans1D3" presStyleIdx="0" presStyleCnt="2"/>
      <dgm:spPr/>
    </dgm:pt>
    <dgm:pt modelId="{F16F9839-781D-4802-B055-2EE7ECB89C33}" type="pres">
      <dgm:prSet presAssocID="{A7C358DB-3295-4202-846E-DCB3E07F0BC6}" presName="hierRoot2" presStyleCnt="0">
        <dgm:presLayoutVars>
          <dgm:hierBranch val="init"/>
        </dgm:presLayoutVars>
      </dgm:prSet>
      <dgm:spPr/>
    </dgm:pt>
    <dgm:pt modelId="{D1971AD2-6DDF-4B5C-9ABF-8CEA59261825}" type="pres">
      <dgm:prSet presAssocID="{A7C358DB-3295-4202-846E-DCB3E07F0BC6}" presName="rootComposite" presStyleCnt="0"/>
      <dgm:spPr/>
    </dgm:pt>
    <dgm:pt modelId="{49464A9F-3733-4EFF-A0BD-4A529FD5DDEE}" type="pres">
      <dgm:prSet presAssocID="{A7C358DB-3295-4202-846E-DCB3E07F0BC6}" presName="rootText" presStyleLbl="node3" presStyleIdx="0" presStyleCnt="2" custScaleY="112813">
        <dgm:presLayoutVars>
          <dgm:chPref val="3"/>
        </dgm:presLayoutVars>
      </dgm:prSet>
      <dgm:spPr/>
    </dgm:pt>
    <dgm:pt modelId="{550F9941-BE98-4133-AD6A-597A7A6CA460}" type="pres">
      <dgm:prSet presAssocID="{A7C358DB-3295-4202-846E-DCB3E07F0BC6}" presName="rootConnector" presStyleLbl="node3" presStyleIdx="0" presStyleCnt="2"/>
      <dgm:spPr/>
    </dgm:pt>
    <dgm:pt modelId="{0AC9CF1C-A567-43B4-9826-46D3F99CE4E0}" type="pres">
      <dgm:prSet presAssocID="{A7C358DB-3295-4202-846E-DCB3E07F0BC6}" presName="hierChild4" presStyleCnt="0"/>
      <dgm:spPr/>
    </dgm:pt>
    <dgm:pt modelId="{9F3CD6A9-5C90-456F-87ED-C51B758AE971}" type="pres">
      <dgm:prSet presAssocID="{A7C358DB-3295-4202-846E-DCB3E07F0BC6}" presName="hierChild5" presStyleCnt="0"/>
      <dgm:spPr/>
    </dgm:pt>
    <dgm:pt modelId="{9E8B2A56-A557-445A-AA05-941194986291}" type="pres">
      <dgm:prSet presAssocID="{40AF6FD0-2A27-4C0E-A5A0-7405E5A6E0B2}" presName="hierChild5" presStyleCnt="0"/>
      <dgm:spPr/>
    </dgm:pt>
    <dgm:pt modelId="{BFD72F81-56F3-4E45-8CBC-42B19D69E9DF}" type="pres">
      <dgm:prSet presAssocID="{4DF48A8D-3D9A-4D46-A00A-51629C2F0A05}" presName="Name64" presStyleLbl="parChTrans1D2" presStyleIdx="1" presStyleCnt="2"/>
      <dgm:spPr/>
    </dgm:pt>
    <dgm:pt modelId="{FBE35347-9BB9-4EE5-A480-C5A602A31FDE}" type="pres">
      <dgm:prSet presAssocID="{2F70695D-F8ED-45C5-ADBE-B7E6C9B79F39}" presName="hierRoot2" presStyleCnt="0">
        <dgm:presLayoutVars>
          <dgm:hierBranch val="init"/>
        </dgm:presLayoutVars>
      </dgm:prSet>
      <dgm:spPr/>
    </dgm:pt>
    <dgm:pt modelId="{9C76166E-551F-4506-8E03-24E72FF2E1F8}" type="pres">
      <dgm:prSet presAssocID="{2F70695D-F8ED-45C5-ADBE-B7E6C9B79F39}" presName="rootComposite" presStyleCnt="0"/>
      <dgm:spPr/>
    </dgm:pt>
    <dgm:pt modelId="{BB60A42D-E66D-4F18-B42B-6A4C4043F6FD}" type="pres">
      <dgm:prSet presAssocID="{2F70695D-F8ED-45C5-ADBE-B7E6C9B79F39}" presName="rootText" presStyleLbl="node2" presStyleIdx="1" presStyleCnt="2">
        <dgm:presLayoutVars>
          <dgm:chPref val="3"/>
        </dgm:presLayoutVars>
      </dgm:prSet>
      <dgm:spPr/>
    </dgm:pt>
    <dgm:pt modelId="{20D68793-05A8-4CA4-8F50-F38A55C3FC35}" type="pres">
      <dgm:prSet presAssocID="{2F70695D-F8ED-45C5-ADBE-B7E6C9B79F39}" presName="rootConnector" presStyleLbl="node2" presStyleIdx="1" presStyleCnt="2"/>
      <dgm:spPr/>
    </dgm:pt>
    <dgm:pt modelId="{A4F78A1A-3234-4A33-9D27-A5756B245C78}" type="pres">
      <dgm:prSet presAssocID="{2F70695D-F8ED-45C5-ADBE-B7E6C9B79F39}" presName="hierChild4" presStyleCnt="0"/>
      <dgm:spPr/>
    </dgm:pt>
    <dgm:pt modelId="{59CFAC44-1257-486D-A84B-0DA17DE512DE}" type="pres">
      <dgm:prSet presAssocID="{335B4E40-1630-440F-8CA4-3E28F022BBC9}" presName="Name64" presStyleLbl="parChTrans1D3" presStyleIdx="1" presStyleCnt="2"/>
      <dgm:spPr/>
    </dgm:pt>
    <dgm:pt modelId="{5BAD1EF4-BE75-40E4-817F-2536428CB2C7}" type="pres">
      <dgm:prSet presAssocID="{151B0D91-9620-400D-B2C8-C054FE12EBD2}" presName="hierRoot2" presStyleCnt="0">
        <dgm:presLayoutVars>
          <dgm:hierBranch val="init"/>
        </dgm:presLayoutVars>
      </dgm:prSet>
      <dgm:spPr/>
    </dgm:pt>
    <dgm:pt modelId="{C47F5A16-CE24-4A4D-BE82-D9C16B7AA452}" type="pres">
      <dgm:prSet presAssocID="{151B0D91-9620-400D-B2C8-C054FE12EBD2}" presName="rootComposite" presStyleCnt="0"/>
      <dgm:spPr/>
    </dgm:pt>
    <dgm:pt modelId="{C3455C02-D837-4D6F-B196-F92C73E0ED59}" type="pres">
      <dgm:prSet presAssocID="{151B0D91-9620-400D-B2C8-C054FE12EBD2}" presName="rootText" presStyleLbl="node3" presStyleIdx="1" presStyleCnt="2" custScaleY="95862">
        <dgm:presLayoutVars>
          <dgm:chPref val="3"/>
        </dgm:presLayoutVars>
      </dgm:prSet>
      <dgm:spPr/>
    </dgm:pt>
    <dgm:pt modelId="{3108361B-823C-4CF5-B2EA-DCE873C3EDE0}" type="pres">
      <dgm:prSet presAssocID="{151B0D91-9620-400D-B2C8-C054FE12EBD2}" presName="rootConnector" presStyleLbl="node3" presStyleIdx="1" presStyleCnt="2"/>
      <dgm:spPr/>
    </dgm:pt>
    <dgm:pt modelId="{4A8F9758-7EC0-45AB-AAD2-A27731E4B34F}" type="pres">
      <dgm:prSet presAssocID="{151B0D91-9620-400D-B2C8-C054FE12EBD2}" presName="hierChild4" presStyleCnt="0"/>
      <dgm:spPr/>
    </dgm:pt>
    <dgm:pt modelId="{F07B3F3F-F055-4DA2-A085-00B7F0A8D021}" type="pres">
      <dgm:prSet presAssocID="{151B0D91-9620-400D-B2C8-C054FE12EBD2}" presName="hierChild5" presStyleCnt="0"/>
      <dgm:spPr/>
    </dgm:pt>
    <dgm:pt modelId="{F57CD98F-2670-4CA6-8AAC-D85BABBE822A}" type="pres">
      <dgm:prSet presAssocID="{2F70695D-F8ED-45C5-ADBE-B7E6C9B79F39}" presName="hierChild5" presStyleCnt="0"/>
      <dgm:spPr/>
    </dgm:pt>
    <dgm:pt modelId="{0B528233-F7E7-4D88-961A-01D9DA8F9A8E}" type="pres">
      <dgm:prSet presAssocID="{A7A351E6-B630-49A7-84C2-09442071B20E}" presName="hierChild3" presStyleCnt="0"/>
      <dgm:spPr/>
    </dgm:pt>
  </dgm:ptLst>
  <dgm:cxnLst>
    <dgm:cxn modelId="{49B5B40C-DC74-48E4-8D79-5ACCC488A573}" type="presOf" srcId="{151B0D91-9620-400D-B2C8-C054FE12EBD2}" destId="{3108361B-823C-4CF5-B2EA-DCE873C3EDE0}" srcOrd="1" destOrd="0" presId="urn:microsoft.com/office/officeart/2009/3/layout/HorizontalOrganizationChart"/>
    <dgm:cxn modelId="{9442860E-A11D-40CF-9AE7-2B2F50DDC795}" srcId="{A7A351E6-B630-49A7-84C2-09442071B20E}" destId="{2F70695D-F8ED-45C5-ADBE-B7E6C9B79F39}" srcOrd="1" destOrd="0" parTransId="{4DF48A8D-3D9A-4D46-A00A-51629C2F0A05}" sibTransId="{05559FB7-10E6-486B-9EB3-B62C6196D769}"/>
    <dgm:cxn modelId="{A3E6A916-658F-4798-A7D9-C53D9A3ECBDC}" srcId="{40AF6FD0-2A27-4C0E-A5A0-7405E5A6E0B2}" destId="{A7C358DB-3295-4202-846E-DCB3E07F0BC6}" srcOrd="0" destOrd="0" parTransId="{5A931DE5-CCA4-4ED5-8569-0790FDEECCA6}" sibTransId="{7C5AAA1B-2099-4B87-B2A7-4019B64E2F74}"/>
    <dgm:cxn modelId="{3C075A19-3D68-420E-86D9-AA767B083D72}" type="presOf" srcId="{A7A351E6-B630-49A7-84C2-09442071B20E}" destId="{8C027556-F928-4EEF-9A98-0FF645E18197}" srcOrd="0" destOrd="0" presId="urn:microsoft.com/office/officeart/2009/3/layout/HorizontalOrganizationChart"/>
    <dgm:cxn modelId="{E070C021-4B93-49A1-B02F-5758FF471AE4}" type="presOf" srcId="{2F70695D-F8ED-45C5-ADBE-B7E6C9B79F39}" destId="{BB60A42D-E66D-4F18-B42B-6A4C4043F6FD}" srcOrd="0" destOrd="0" presId="urn:microsoft.com/office/officeart/2009/3/layout/HorizontalOrganizationChart"/>
    <dgm:cxn modelId="{2B79CF30-BC99-4324-A001-2EE27F88135D}" srcId="{A7A351E6-B630-49A7-84C2-09442071B20E}" destId="{40AF6FD0-2A27-4C0E-A5A0-7405E5A6E0B2}" srcOrd="0" destOrd="0" parTransId="{1784A3A1-EF5C-496A-95CC-40D34C0FA348}" sibTransId="{68C33B5D-236B-4D40-A63D-84EDF3C2F7AB}"/>
    <dgm:cxn modelId="{040FA55D-978A-43E9-8991-651D82BA74FD}" type="presOf" srcId="{4DF48A8D-3D9A-4D46-A00A-51629C2F0A05}" destId="{BFD72F81-56F3-4E45-8CBC-42B19D69E9DF}" srcOrd="0" destOrd="0" presId="urn:microsoft.com/office/officeart/2009/3/layout/HorizontalOrganizationChart"/>
    <dgm:cxn modelId="{4DC80D44-1C8F-4A2B-AA96-724A11AC11F1}" type="presOf" srcId="{5A931DE5-CCA4-4ED5-8569-0790FDEECCA6}" destId="{C6DF75F2-9D7A-438E-AC8D-4D4B8CA51C02}" srcOrd="0" destOrd="0" presId="urn:microsoft.com/office/officeart/2009/3/layout/HorizontalOrganizationChart"/>
    <dgm:cxn modelId="{55AE2F4C-207B-45C7-B05E-186D4C80B0F5}" srcId="{2F70695D-F8ED-45C5-ADBE-B7E6C9B79F39}" destId="{151B0D91-9620-400D-B2C8-C054FE12EBD2}" srcOrd="0" destOrd="0" parTransId="{335B4E40-1630-440F-8CA4-3E28F022BBC9}" sibTransId="{04A9B5E4-23B0-49BD-AE27-6C7B3E683920}"/>
    <dgm:cxn modelId="{185DC077-3CB8-43B6-960F-881FCD7198A5}" srcId="{D268C85E-16E4-4B58-8F94-B01A16E995F8}" destId="{A7A351E6-B630-49A7-84C2-09442071B20E}" srcOrd="0" destOrd="0" parTransId="{3018FB9B-192F-4B57-98E4-E0B3028DF1D3}" sibTransId="{B4832D2D-E438-41A8-B136-99046938BB19}"/>
    <dgm:cxn modelId="{DC54847B-D957-4875-B835-DBAFEBCE73C9}" type="presOf" srcId="{151B0D91-9620-400D-B2C8-C054FE12EBD2}" destId="{C3455C02-D837-4D6F-B196-F92C73E0ED59}" srcOrd="0" destOrd="0" presId="urn:microsoft.com/office/officeart/2009/3/layout/HorizontalOrganizationChart"/>
    <dgm:cxn modelId="{34337D9C-CF27-48CC-9615-48F9085F9876}" type="presOf" srcId="{40AF6FD0-2A27-4C0E-A5A0-7405E5A6E0B2}" destId="{D4EF41EE-79BE-4A23-AF44-FD46FD1B44CC}" srcOrd="1" destOrd="0" presId="urn:microsoft.com/office/officeart/2009/3/layout/HorizontalOrganizationChart"/>
    <dgm:cxn modelId="{9210C59D-5A3E-4A5F-B77E-64BF2DBEC1E0}" type="presOf" srcId="{A7C358DB-3295-4202-846E-DCB3E07F0BC6}" destId="{550F9941-BE98-4133-AD6A-597A7A6CA460}" srcOrd="1" destOrd="0" presId="urn:microsoft.com/office/officeart/2009/3/layout/HorizontalOrganizationChart"/>
    <dgm:cxn modelId="{6F3B1FB3-6A05-4C77-BB08-C27873551EBE}" type="presOf" srcId="{A7A351E6-B630-49A7-84C2-09442071B20E}" destId="{3BFDE5DA-F23B-45AD-90BF-C51B408508E2}" srcOrd="1" destOrd="0" presId="urn:microsoft.com/office/officeart/2009/3/layout/HorizontalOrganizationChart"/>
    <dgm:cxn modelId="{E63AF1B4-62B4-41AA-AE53-68C939AB777D}" type="presOf" srcId="{1784A3A1-EF5C-496A-95CC-40D34C0FA348}" destId="{6DED2244-E100-4E0F-AF3F-EB34271E73E9}" srcOrd="0" destOrd="0" presId="urn:microsoft.com/office/officeart/2009/3/layout/HorizontalOrganizationChart"/>
    <dgm:cxn modelId="{45D7F0BA-42F8-4E8E-8ACD-FFE820CE9FE3}" type="presOf" srcId="{D268C85E-16E4-4B58-8F94-B01A16E995F8}" destId="{232EE2BB-C240-458D-AB49-839A065E0DF6}" srcOrd="0" destOrd="0" presId="urn:microsoft.com/office/officeart/2009/3/layout/HorizontalOrganizationChart"/>
    <dgm:cxn modelId="{91FB88E2-1AE7-45E8-8EDF-97A119FC9433}" type="presOf" srcId="{2F70695D-F8ED-45C5-ADBE-B7E6C9B79F39}" destId="{20D68793-05A8-4CA4-8F50-F38A55C3FC35}" srcOrd="1" destOrd="0" presId="urn:microsoft.com/office/officeart/2009/3/layout/HorizontalOrganizationChart"/>
    <dgm:cxn modelId="{25A0C4E6-81B8-45CE-A2D8-B092C3EA46BB}" type="presOf" srcId="{40AF6FD0-2A27-4C0E-A5A0-7405E5A6E0B2}" destId="{B78BBEC4-B66B-4C3E-BA60-A33DA7DB316F}" srcOrd="0" destOrd="0" presId="urn:microsoft.com/office/officeart/2009/3/layout/HorizontalOrganizationChart"/>
    <dgm:cxn modelId="{1FC725F2-1A4A-4E28-83B6-035B05EF1B47}" type="presOf" srcId="{A7C358DB-3295-4202-846E-DCB3E07F0BC6}" destId="{49464A9F-3733-4EFF-A0BD-4A529FD5DDEE}" srcOrd="0" destOrd="0" presId="urn:microsoft.com/office/officeart/2009/3/layout/HorizontalOrganizationChart"/>
    <dgm:cxn modelId="{8A1127FF-7BAB-4EB4-9CAC-EB695C2F157C}" type="presOf" srcId="{335B4E40-1630-440F-8CA4-3E28F022BBC9}" destId="{59CFAC44-1257-486D-A84B-0DA17DE512DE}" srcOrd="0" destOrd="0" presId="urn:microsoft.com/office/officeart/2009/3/layout/HorizontalOrganizationChart"/>
    <dgm:cxn modelId="{DD22DF3A-0A16-4F14-8DCE-74647EE39CC0}" type="presParOf" srcId="{232EE2BB-C240-458D-AB49-839A065E0DF6}" destId="{11EB09B5-9990-446E-9C39-79386D98B6E1}" srcOrd="0" destOrd="0" presId="urn:microsoft.com/office/officeart/2009/3/layout/HorizontalOrganizationChart"/>
    <dgm:cxn modelId="{9A77801F-E035-4586-81AD-1381E272C4AE}" type="presParOf" srcId="{11EB09B5-9990-446E-9C39-79386D98B6E1}" destId="{AFFAA27C-AC92-4411-A2CC-DEF0E4791904}" srcOrd="0" destOrd="0" presId="urn:microsoft.com/office/officeart/2009/3/layout/HorizontalOrganizationChart"/>
    <dgm:cxn modelId="{B6D103EE-644B-4821-944F-738CC855B479}" type="presParOf" srcId="{AFFAA27C-AC92-4411-A2CC-DEF0E4791904}" destId="{8C027556-F928-4EEF-9A98-0FF645E18197}" srcOrd="0" destOrd="0" presId="urn:microsoft.com/office/officeart/2009/3/layout/HorizontalOrganizationChart"/>
    <dgm:cxn modelId="{69F07ECA-D4EA-432F-A788-4EF9EAEC3625}" type="presParOf" srcId="{AFFAA27C-AC92-4411-A2CC-DEF0E4791904}" destId="{3BFDE5DA-F23B-45AD-90BF-C51B408508E2}" srcOrd="1" destOrd="0" presId="urn:microsoft.com/office/officeart/2009/3/layout/HorizontalOrganizationChart"/>
    <dgm:cxn modelId="{38123EE3-554C-400F-8250-4460CD009617}" type="presParOf" srcId="{11EB09B5-9990-446E-9C39-79386D98B6E1}" destId="{91BE4059-5897-4EE0-8516-604EC3B2D829}" srcOrd="1" destOrd="0" presId="urn:microsoft.com/office/officeart/2009/3/layout/HorizontalOrganizationChart"/>
    <dgm:cxn modelId="{410A7882-C152-4954-88B1-B8C8AB490625}" type="presParOf" srcId="{91BE4059-5897-4EE0-8516-604EC3B2D829}" destId="{6DED2244-E100-4E0F-AF3F-EB34271E73E9}" srcOrd="0" destOrd="0" presId="urn:microsoft.com/office/officeart/2009/3/layout/HorizontalOrganizationChart"/>
    <dgm:cxn modelId="{0EA91A4A-CEEA-45F5-B89C-D8C5053F5C34}" type="presParOf" srcId="{91BE4059-5897-4EE0-8516-604EC3B2D829}" destId="{F29FECAE-4E12-431B-99E5-907B9546BA75}" srcOrd="1" destOrd="0" presId="urn:microsoft.com/office/officeart/2009/3/layout/HorizontalOrganizationChart"/>
    <dgm:cxn modelId="{C3C4D3DC-14CA-4840-9B48-C504A0360EFE}" type="presParOf" srcId="{F29FECAE-4E12-431B-99E5-907B9546BA75}" destId="{035E35AA-1618-4A79-89FE-A5158D486D8B}" srcOrd="0" destOrd="0" presId="urn:microsoft.com/office/officeart/2009/3/layout/HorizontalOrganizationChart"/>
    <dgm:cxn modelId="{830A6398-9F6E-4484-890C-95754B26D45C}" type="presParOf" srcId="{035E35AA-1618-4A79-89FE-A5158D486D8B}" destId="{B78BBEC4-B66B-4C3E-BA60-A33DA7DB316F}" srcOrd="0" destOrd="0" presId="urn:microsoft.com/office/officeart/2009/3/layout/HorizontalOrganizationChart"/>
    <dgm:cxn modelId="{68AAD19A-333F-4E40-850D-8BD43C7848EE}" type="presParOf" srcId="{035E35AA-1618-4A79-89FE-A5158D486D8B}" destId="{D4EF41EE-79BE-4A23-AF44-FD46FD1B44CC}" srcOrd="1" destOrd="0" presId="urn:microsoft.com/office/officeart/2009/3/layout/HorizontalOrganizationChart"/>
    <dgm:cxn modelId="{63032878-253D-4FF8-89BE-4DC202F5A871}" type="presParOf" srcId="{F29FECAE-4E12-431B-99E5-907B9546BA75}" destId="{A6BF330C-6555-4B5C-8F1A-6995B373FEF4}" srcOrd="1" destOrd="0" presId="urn:microsoft.com/office/officeart/2009/3/layout/HorizontalOrganizationChart"/>
    <dgm:cxn modelId="{E520B23F-00E6-4FA7-A659-192354A2614C}" type="presParOf" srcId="{A6BF330C-6555-4B5C-8F1A-6995B373FEF4}" destId="{C6DF75F2-9D7A-438E-AC8D-4D4B8CA51C02}" srcOrd="0" destOrd="0" presId="urn:microsoft.com/office/officeart/2009/3/layout/HorizontalOrganizationChart"/>
    <dgm:cxn modelId="{1438EB9D-BB45-4454-8461-534A21B6BD9E}" type="presParOf" srcId="{A6BF330C-6555-4B5C-8F1A-6995B373FEF4}" destId="{F16F9839-781D-4802-B055-2EE7ECB89C33}" srcOrd="1" destOrd="0" presId="urn:microsoft.com/office/officeart/2009/3/layout/HorizontalOrganizationChart"/>
    <dgm:cxn modelId="{6DE973B6-6B21-4A62-BF8B-BA3D0B76B970}" type="presParOf" srcId="{F16F9839-781D-4802-B055-2EE7ECB89C33}" destId="{D1971AD2-6DDF-4B5C-9ABF-8CEA59261825}" srcOrd="0" destOrd="0" presId="urn:microsoft.com/office/officeart/2009/3/layout/HorizontalOrganizationChart"/>
    <dgm:cxn modelId="{861BC07B-AAB2-4BA5-B919-F1F7C277B036}" type="presParOf" srcId="{D1971AD2-6DDF-4B5C-9ABF-8CEA59261825}" destId="{49464A9F-3733-4EFF-A0BD-4A529FD5DDEE}" srcOrd="0" destOrd="0" presId="urn:microsoft.com/office/officeart/2009/3/layout/HorizontalOrganizationChart"/>
    <dgm:cxn modelId="{BE2BCA57-364E-4173-8697-B4F94E1905B8}" type="presParOf" srcId="{D1971AD2-6DDF-4B5C-9ABF-8CEA59261825}" destId="{550F9941-BE98-4133-AD6A-597A7A6CA460}" srcOrd="1" destOrd="0" presId="urn:microsoft.com/office/officeart/2009/3/layout/HorizontalOrganizationChart"/>
    <dgm:cxn modelId="{2A272296-881D-4F3C-B857-DB9D1648D654}" type="presParOf" srcId="{F16F9839-781D-4802-B055-2EE7ECB89C33}" destId="{0AC9CF1C-A567-43B4-9826-46D3F99CE4E0}" srcOrd="1" destOrd="0" presId="urn:microsoft.com/office/officeart/2009/3/layout/HorizontalOrganizationChart"/>
    <dgm:cxn modelId="{A3EC856D-BBB3-4045-A4EC-24B5F12F8DA9}" type="presParOf" srcId="{F16F9839-781D-4802-B055-2EE7ECB89C33}" destId="{9F3CD6A9-5C90-456F-87ED-C51B758AE971}" srcOrd="2" destOrd="0" presId="urn:microsoft.com/office/officeart/2009/3/layout/HorizontalOrganizationChart"/>
    <dgm:cxn modelId="{C41F0721-806D-4519-BE7C-D087941AB516}" type="presParOf" srcId="{F29FECAE-4E12-431B-99E5-907B9546BA75}" destId="{9E8B2A56-A557-445A-AA05-941194986291}" srcOrd="2" destOrd="0" presId="urn:microsoft.com/office/officeart/2009/3/layout/HorizontalOrganizationChart"/>
    <dgm:cxn modelId="{43158DD7-6EB4-4FF8-A4B6-976E6D27266B}" type="presParOf" srcId="{91BE4059-5897-4EE0-8516-604EC3B2D829}" destId="{BFD72F81-56F3-4E45-8CBC-42B19D69E9DF}" srcOrd="2" destOrd="0" presId="urn:microsoft.com/office/officeart/2009/3/layout/HorizontalOrganizationChart"/>
    <dgm:cxn modelId="{6DE6D9F7-3FFE-4E8F-8B0A-C3CA678E0FA6}" type="presParOf" srcId="{91BE4059-5897-4EE0-8516-604EC3B2D829}" destId="{FBE35347-9BB9-4EE5-A480-C5A602A31FDE}" srcOrd="3" destOrd="0" presId="urn:microsoft.com/office/officeart/2009/3/layout/HorizontalOrganizationChart"/>
    <dgm:cxn modelId="{05EC2E5E-16A2-44EE-9DE2-B44EEC928C3B}" type="presParOf" srcId="{FBE35347-9BB9-4EE5-A480-C5A602A31FDE}" destId="{9C76166E-551F-4506-8E03-24E72FF2E1F8}" srcOrd="0" destOrd="0" presId="urn:microsoft.com/office/officeart/2009/3/layout/HorizontalOrganizationChart"/>
    <dgm:cxn modelId="{5E589B4B-1C1D-4F20-A862-F98EA8FDD34F}" type="presParOf" srcId="{9C76166E-551F-4506-8E03-24E72FF2E1F8}" destId="{BB60A42D-E66D-4F18-B42B-6A4C4043F6FD}" srcOrd="0" destOrd="0" presId="urn:microsoft.com/office/officeart/2009/3/layout/HorizontalOrganizationChart"/>
    <dgm:cxn modelId="{D91D7B0B-2C22-43F1-BD85-8B5BC721F6FA}" type="presParOf" srcId="{9C76166E-551F-4506-8E03-24E72FF2E1F8}" destId="{20D68793-05A8-4CA4-8F50-F38A55C3FC35}" srcOrd="1" destOrd="0" presId="urn:microsoft.com/office/officeart/2009/3/layout/HorizontalOrganizationChart"/>
    <dgm:cxn modelId="{57364838-738A-4A0A-B20F-8139F83D9DD8}" type="presParOf" srcId="{FBE35347-9BB9-4EE5-A480-C5A602A31FDE}" destId="{A4F78A1A-3234-4A33-9D27-A5756B245C78}" srcOrd="1" destOrd="0" presId="urn:microsoft.com/office/officeart/2009/3/layout/HorizontalOrganizationChart"/>
    <dgm:cxn modelId="{7057391A-E0F0-4800-AF41-9D46905C42A7}" type="presParOf" srcId="{A4F78A1A-3234-4A33-9D27-A5756B245C78}" destId="{59CFAC44-1257-486D-A84B-0DA17DE512DE}" srcOrd="0" destOrd="0" presId="urn:microsoft.com/office/officeart/2009/3/layout/HorizontalOrganizationChart"/>
    <dgm:cxn modelId="{FD699424-E793-43A8-BB89-72A49A6B62CF}" type="presParOf" srcId="{A4F78A1A-3234-4A33-9D27-A5756B245C78}" destId="{5BAD1EF4-BE75-40E4-817F-2536428CB2C7}" srcOrd="1" destOrd="0" presId="urn:microsoft.com/office/officeart/2009/3/layout/HorizontalOrganizationChart"/>
    <dgm:cxn modelId="{87F02F21-292D-4262-8451-D6C114E67517}" type="presParOf" srcId="{5BAD1EF4-BE75-40E4-817F-2536428CB2C7}" destId="{C47F5A16-CE24-4A4D-BE82-D9C16B7AA452}" srcOrd="0" destOrd="0" presId="urn:microsoft.com/office/officeart/2009/3/layout/HorizontalOrganizationChart"/>
    <dgm:cxn modelId="{23F72FAA-C8D7-4E54-B7BD-436B90C0C57C}" type="presParOf" srcId="{C47F5A16-CE24-4A4D-BE82-D9C16B7AA452}" destId="{C3455C02-D837-4D6F-B196-F92C73E0ED59}" srcOrd="0" destOrd="0" presId="urn:microsoft.com/office/officeart/2009/3/layout/HorizontalOrganizationChart"/>
    <dgm:cxn modelId="{F02CC963-34D4-41E7-9D92-D9940270EC64}" type="presParOf" srcId="{C47F5A16-CE24-4A4D-BE82-D9C16B7AA452}" destId="{3108361B-823C-4CF5-B2EA-DCE873C3EDE0}" srcOrd="1" destOrd="0" presId="urn:microsoft.com/office/officeart/2009/3/layout/HorizontalOrganizationChart"/>
    <dgm:cxn modelId="{8A6C6DBD-51F6-4EC0-92D9-5944D6DF2674}" type="presParOf" srcId="{5BAD1EF4-BE75-40E4-817F-2536428CB2C7}" destId="{4A8F9758-7EC0-45AB-AAD2-A27731E4B34F}" srcOrd="1" destOrd="0" presId="urn:microsoft.com/office/officeart/2009/3/layout/HorizontalOrganizationChart"/>
    <dgm:cxn modelId="{2F120503-3C88-42D0-8BF9-FC98D3B96FBA}" type="presParOf" srcId="{5BAD1EF4-BE75-40E4-817F-2536428CB2C7}" destId="{F07B3F3F-F055-4DA2-A085-00B7F0A8D021}" srcOrd="2" destOrd="0" presId="urn:microsoft.com/office/officeart/2009/3/layout/HorizontalOrganizationChart"/>
    <dgm:cxn modelId="{925A2DBC-010D-44B6-9E05-03D52F603E33}" type="presParOf" srcId="{FBE35347-9BB9-4EE5-A480-C5A602A31FDE}" destId="{F57CD98F-2670-4CA6-8AAC-D85BABBE822A}" srcOrd="2" destOrd="0" presId="urn:microsoft.com/office/officeart/2009/3/layout/HorizontalOrganizationChart"/>
    <dgm:cxn modelId="{1FE8B469-DD8A-48F1-8D55-8FFD073FB186}" type="presParOf" srcId="{11EB09B5-9990-446E-9C39-79386D98B6E1}" destId="{0B528233-F7E7-4D88-961A-01D9DA8F9A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8ABB7-C0EC-4105-B23D-4C592C7D713C}">
      <dsp:nvSpPr>
        <dsp:cNvPr id="0" name=""/>
        <dsp:cNvSpPr/>
      </dsp:nvSpPr>
      <dsp:spPr>
        <a:xfrm>
          <a:off x="1981" y="987385"/>
          <a:ext cx="3126953" cy="11375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Tweepy Library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Pandas</a:t>
          </a:r>
        </a:p>
      </dsp:txBody>
      <dsp:txXfrm>
        <a:off x="1981" y="987385"/>
        <a:ext cx="3126953" cy="1137579"/>
      </dsp:txXfrm>
    </dsp:sp>
    <dsp:sp modelId="{55193D5A-96A4-4E3F-B1A0-F1D95D8EC533}">
      <dsp:nvSpPr>
        <dsp:cNvPr id="0" name=""/>
        <dsp:cNvSpPr/>
      </dsp:nvSpPr>
      <dsp:spPr>
        <a:xfrm>
          <a:off x="3177107" y="1434675"/>
          <a:ext cx="469042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CF50A7-5C89-4244-A6D1-719611DAB666}">
      <dsp:nvSpPr>
        <dsp:cNvPr id="0" name=""/>
        <dsp:cNvSpPr/>
      </dsp:nvSpPr>
      <dsp:spPr>
        <a:xfrm>
          <a:off x="3694323" y="987385"/>
          <a:ext cx="3126953" cy="11375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from Twitter via API</a:t>
          </a:r>
        </a:p>
      </dsp:txBody>
      <dsp:txXfrm>
        <a:off x="3694323" y="987385"/>
        <a:ext cx="3126953" cy="1137579"/>
      </dsp:txXfrm>
    </dsp:sp>
    <dsp:sp modelId="{9D1220FF-5013-4574-AD2D-0B90E5AE5F91}">
      <dsp:nvSpPr>
        <dsp:cNvPr id="0" name=""/>
        <dsp:cNvSpPr/>
      </dsp:nvSpPr>
      <dsp:spPr>
        <a:xfrm>
          <a:off x="6869449" y="1434675"/>
          <a:ext cx="469042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B6172E-1D4E-47D9-BD75-A86C065D6741}">
      <dsp:nvSpPr>
        <dsp:cNvPr id="0" name=""/>
        <dsp:cNvSpPr/>
      </dsp:nvSpPr>
      <dsp:spPr>
        <a:xfrm>
          <a:off x="7386665" y="987385"/>
          <a:ext cx="3126953" cy="11375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to JSON</a:t>
          </a:r>
        </a:p>
      </dsp:txBody>
      <dsp:txXfrm>
        <a:off x="7386665" y="987385"/>
        <a:ext cx="3126953" cy="1137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FAC44-1257-486D-A84B-0DA17DE512DE}">
      <dsp:nvSpPr>
        <dsp:cNvPr id="0" name=""/>
        <dsp:cNvSpPr/>
      </dsp:nvSpPr>
      <dsp:spPr>
        <a:xfrm>
          <a:off x="6802984" y="2635340"/>
          <a:ext cx="618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80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72F81-56F3-4E45-8CBC-42B19D69E9DF}">
      <dsp:nvSpPr>
        <dsp:cNvPr id="0" name=""/>
        <dsp:cNvSpPr/>
      </dsp:nvSpPr>
      <dsp:spPr>
        <a:xfrm>
          <a:off x="3094541" y="1945481"/>
          <a:ext cx="618073" cy="735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036" y="0"/>
              </a:lnTo>
              <a:lnTo>
                <a:pt x="309036" y="735578"/>
              </a:lnTo>
              <a:lnTo>
                <a:pt x="618073" y="735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F75F2-9D7A-438E-AC8D-4D4B8CA51C02}">
      <dsp:nvSpPr>
        <dsp:cNvPr id="0" name=""/>
        <dsp:cNvSpPr/>
      </dsp:nvSpPr>
      <dsp:spPr>
        <a:xfrm>
          <a:off x="6802984" y="1235332"/>
          <a:ext cx="618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80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D2244-E100-4E0F-AF3F-EB34271E73E9}">
      <dsp:nvSpPr>
        <dsp:cNvPr id="0" name=""/>
        <dsp:cNvSpPr/>
      </dsp:nvSpPr>
      <dsp:spPr>
        <a:xfrm>
          <a:off x="3094541" y="1281052"/>
          <a:ext cx="618073" cy="664429"/>
        </a:xfrm>
        <a:custGeom>
          <a:avLst/>
          <a:gdLst/>
          <a:ahLst/>
          <a:cxnLst/>
          <a:rect l="0" t="0" r="0" b="0"/>
          <a:pathLst>
            <a:path>
              <a:moveTo>
                <a:pt x="0" y="664429"/>
              </a:moveTo>
              <a:lnTo>
                <a:pt x="309036" y="664429"/>
              </a:lnTo>
              <a:lnTo>
                <a:pt x="309036" y="0"/>
              </a:lnTo>
              <a:lnTo>
                <a:pt x="6180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27556-F928-4EEF-9A98-0FF645E18197}">
      <dsp:nvSpPr>
        <dsp:cNvPr id="0" name=""/>
        <dsp:cNvSpPr/>
      </dsp:nvSpPr>
      <dsp:spPr>
        <a:xfrm>
          <a:off x="4171" y="1324092"/>
          <a:ext cx="3090369" cy="1242778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from JSON specific columns</a:t>
          </a:r>
        </a:p>
      </dsp:txBody>
      <dsp:txXfrm>
        <a:off x="4171" y="1324092"/>
        <a:ext cx="3090369" cy="1242778"/>
      </dsp:txXfrm>
    </dsp:sp>
    <dsp:sp modelId="{B78BBEC4-B66B-4C3E-BA60-A33DA7DB316F}">
      <dsp:nvSpPr>
        <dsp:cNvPr id="0" name=""/>
        <dsp:cNvSpPr/>
      </dsp:nvSpPr>
      <dsp:spPr>
        <a:xfrm>
          <a:off x="3712615" y="738621"/>
          <a:ext cx="3090369" cy="1084861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Remove RTs using Pandas</a:t>
          </a:r>
        </a:p>
      </dsp:txBody>
      <dsp:txXfrm>
        <a:off x="3712615" y="738621"/>
        <a:ext cx="3090369" cy="1084861"/>
      </dsp:txXfrm>
    </dsp:sp>
    <dsp:sp modelId="{49464A9F-3733-4EFF-A0BD-4A529FD5DDEE}">
      <dsp:nvSpPr>
        <dsp:cNvPr id="0" name=""/>
        <dsp:cNvSpPr/>
      </dsp:nvSpPr>
      <dsp:spPr>
        <a:xfrm>
          <a:off x="7421058" y="749385"/>
          <a:ext cx="3090369" cy="1063333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to TSV</a:t>
          </a:r>
        </a:p>
      </dsp:txBody>
      <dsp:txXfrm>
        <a:off x="7421058" y="749385"/>
        <a:ext cx="3090369" cy="1063333"/>
      </dsp:txXfrm>
    </dsp:sp>
    <dsp:sp modelId="{BB60A42D-E66D-4F18-B42B-6A4C4043F6FD}">
      <dsp:nvSpPr>
        <dsp:cNvPr id="0" name=""/>
        <dsp:cNvSpPr/>
      </dsp:nvSpPr>
      <dsp:spPr>
        <a:xfrm>
          <a:off x="3712615" y="2209778"/>
          <a:ext cx="3090369" cy="942562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Keep all</a:t>
          </a:r>
        </a:p>
      </dsp:txBody>
      <dsp:txXfrm>
        <a:off x="3712615" y="2209778"/>
        <a:ext cx="3090369" cy="942562"/>
      </dsp:txXfrm>
    </dsp:sp>
    <dsp:sp modelId="{C3455C02-D837-4D6F-B196-F92C73E0ED59}">
      <dsp:nvSpPr>
        <dsp:cNvPr id="0" name=""/>
        <dsp:cNvSpPr/>
      </dsp:nvSpPr>
      <dsp:spPr>
        <a:xfrm>
          <a:off x="7421058" y="2229280"/>
          <a:ext cx="3090369" cy="90355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to TSV</a:t>
          </a:r>
        </a:p>
      </dsp:txBody>
      <dsp:txXfrm>
        <a:off x="7421058" y="2229280"/>
        <a:ext cx="3090369" cy="903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4B4E-F9AF-1042-A11A-F5AD149E2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4CAE0-82B3-8743-91E8-4736DC04C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120B-F1F6-9C4B-A63B-60B5F950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74E8-4E8D-C044-A86C-96A826DB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6F67-E7EA-364A-9789-A4260CEC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5E84-9794-614D-B037-68CCFE2B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BECB8-87D2-8548-ABB1-07AD8310D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F523-6958-BB43-A658-45C0388C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8931-1E24-7E43-8185-E0BFA720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0F9B-E30D-BA41-831C-EE18D3DF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8F01D-4B9F-8944-A1A7-F97DA8CA4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A208F-3979-CF49-9D86-5CCFC4BC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086F-6E0E-AB4E-87A5-65526CA0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B7BF-767E-0F43-AED3-9C64027A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5211-FDEA-F945-BB8E-6352A7B1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D633-B234-5C4C-B073-DFFF9B15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B939-A2FC-0743-A995-0959B647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C39F-8CED-5F45-AEA8-2D2264B0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C4F2-A811-2949-9179-6069239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D4C8-38C4-7F48-BAD5-ABC8AA42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11A5-5C30-944D-80E6-6EAC5DF5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E4AC4-9BD0-214F-9B29-5C4C4135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42BB-D505-E546-82E5-E487515E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C73F-A6AA-204A-810D-C0C6B247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2CC0-7796-2A4F-9D1C-E891664C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C757-AD42-764B-8EFE-EA69CC90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07CF-4BB6-3944-849A-4D6B1329B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4F9E7-DAB1-4344-8BB0-F1E0DB65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C96A-56D8-C54C-ACBA-495C36AE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C00A-5076-EC4B-8292-CBA98EE1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0E053-F071-BA48-9209-C9B0E78A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FE73-3B44-CE4C-8E00-7C33920F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74CE-8F16-FC45-B11D-0858CEAD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A6A35-200B-3B48-BD06-D2EE35642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82AA8-1B4F-7943-9AE5-763D47341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1B9A4-3559-DA49-919E-40A501E9A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55C81-A2D4-B24D-9F14-F4C2E0DB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65C1C-E99D-A94D-9094-CAE2AF82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9335-0695-3E4C-A376-963D06F8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314C-354E-184F-9BF9-4E47B8FF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4053C-3AFE-E543-8FA9-EEE919A7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4231B-7C54-1B47-AB2B-3BAC8BD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AA7F0-0A5E-D74F-92DE-BC17E1F9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1ECC-C767-1C45-807F-BBB9983F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3C1E5-7E9C-8A4E-A1B3-31D025CD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39B79-D17B-FB4D-BF8D-D2E3745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9A88-5F38-224F-9C45-5DACD38C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12DA-2A21-B845-8275-CFF79BBE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7E4C1-B366-484B-9325-9F21AB4F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2E77-A28E-5640-A81D-0A3B132B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DC59-8E8D-A44E-8DAE-296E5337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D809-F9A0-544B-92F8-A33A8ABC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ED51-1F1C-504C-9B08-F1225431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44C8D-B116-FD45-878F-4FAE300B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8EFB8-0FAB-B14F-89C6-7774B87A1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AF81-E60C-314D-983A-55CC2EE7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1BF60-0B70-DF4C-A16A-AF155270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CDF24-BAC5-FE47-A038-33B47B6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F27CA-4049-564C-954D-C3B1BD9C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AF2E-C34E-8E43-AD6E-4013B764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0A7A-C2F3-3649-9475-6E6584F2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4DE3-A14C-9F41-95C2-37D5F55F74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08F1-9450-E648-BA09-B8AEC7283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1839-3F31-3E47-8E1B-75F43017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CB06-D072-0243-B9B7-B5175902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F17B-D060-9144-B99B-0B4108AD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Capture and Analysis of Twitter Data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759B5-5145-CC44-9944-B1A542ED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CUS680 - Big Data 1</a:t>
            </a:r>
          </a:p>
          <a:p>
            <a:pPr algn="l"/>
            <a:r>
              <a:rPr lang="en-US"/>
              <a:t>Sen Varghese, Zachary Kelly, Eric Alvarado</a:t>
            </a:r>
          </a:p>
          <a:p>
            <a:pPr algn="l"/>
            <a:r>
              <a:rPr lang="en-US"/>
              <a:t>May 8, 2018</a:t>
            </a:r>
          </a:p>
        </p:txBody>
      </p:sp>
    </p:spTree>
    <p:extLst>
      <p:ext uri="{BB962C8B-B14F-4D97-AF65-F5344CB8AC3E}">
        <p14:creationId xmlns:p14="http://schemas.microsoft.com/office/powerpoint/2010/main" val="151048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5265CFC-20B0-4600-A8BF-BEFB57492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70" y="1675227"/>
            <a:ext cx="8802259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F5278-500B-4DEF-B776-FF684944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2366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5278-500B-4DEF-B776-FF684944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Capture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A8455F-06B1-4F4B-9C05-B90069106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943444"/>
              </p:ext>
            </p:extLst>
          </p:nvPr>
        </p:nvGraphicFramePr>
        <p:xfrm>
          <a:off x="904194" y="1939424"/>
          <a:ext cx="10515600" cy="3112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C330C1D-D47E-49F8-A6F9-631943DAF064}"/>
              </a:ext>
            </a:extLst>
          </p:cNvPr>
          <p:cNvGrpSpPr/>
          <p:nvPr/>
        </p:nvGrpSpPr>
        <p:grpSpPr>
          <a:xfrm>
            <a:off x="4833451" y="5322124"/>
            <a:ext cx="2657085" cy="964150"/>
            <a:chOff x="3224805" y="4253798"/>
            <a:chExt cx="2657085" cy="9641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62B355-B5B8-46DA-8CD3-562DDE81F49F}"/>
                </a:ext>
              </a:extLst>
            </p:cNvPr>
            <p:cNvGrpSpPr/>
            <p:nvPr/>
          </p:nvGrpSpPr>
          <p:grpSpPr>
            <a:xfrm>
              <a:off x="3224805" y="4310304"/>
              <a:ext cx="1726826" cy="844133"/>
              <a:chOff x="6526152" y="1892687"/>
              <a:chExt cx="1726826" cy="844133"/>
            </a:xfrm>
          </p:grpSpPr>
          <p:pic>
            <p:nvPicPr>
              <p:cNvPr id="9" name="Picture 4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5D9E1A12-EE72-47B7-AD52-702A2275A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6152" y="1892687"/>
                <a:ext cx="1095017" cy="844133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6CFEACFC-1FB9-4246-B2C1-D688448A03AB}"/>
                  </a:ext>
                </a:extLst>
              </p:cNvPr>
              <p:cNvSpPr/>
              <p:nvPr/>
            </p:nvSpPr>
            <p:spPr>
              <a:xfrm>
                <a:off x="7619626" y="2316853"/>
                <a:ext cx="633352" cy="96444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162BF9-1604-4C45-AD3F-2224EB81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4427" y="4253798"/>
              <a:ext cx="767463" cy="964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5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5278-500B-4DEF-B776-FF684944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Preprocessing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ABBEA1-2650-47F3-BD21-6C06B103C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924080"/>
              </p:ext>
            </p:extLst>
          </p:nvPr>
        </p:nvGraphicFramePr>
        <p:xfrm>
          <a:off x="838200" y="1750978"/>
          <a:ext cx="10515600" cy="389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039746A-69B9-4E5E-B456-D9D25B350A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394" y="5601539"/>
            <a:ext cx="2743200" cy="11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1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Top Corners Rounded 12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C5168F3-58DD-485D-A1C1-5802B799A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767" y="1876620"/>
            <a:ext cx="6542117" cy="2947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A16FC-F041-44B5-8BAF-1B3D7ED2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B9FB0-6DD1-475A-876E-1F7D40B8C699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twitter.source = local_dir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twitter.sink = hdfs_sink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twitter.channels = mem_channel</a:t>
            </a:r>
          </a:p>
        </p:txBody>
      </p:sp>
    </p:spTree>
    <p:extLst>
      <p:ext uri="{BB962C8B-B14F-4D97-AF65-F5344CB8AC3E}">
        <p14:creationId xmlns:p14="http://schemas.microsoft.com/office/powerpoint/2010/main" val="344616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1355BF-E030-45C2-BC03-BF30034A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90" y="943132"/>
            <a:ext cx="6250769" cy="4309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267DC-8656-4009-916F-6F3931AB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HIVE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2289-E71D-4861-847C-563AF95F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The Flume agent is then manually shut off so the data can be preprocessed and shoved into Hive.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From here the data can be queried on, and information can be disseminated. 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1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22B09AF-914C-4523-9A7A-CBB5C2F6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035" y="5279775"/>
            <a:ext cx="1722408" cy="15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557B82-CFAD-4B8B-B2BB-F0261FB8B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5" t="549" r="704" b="24725"/>
          <a:stretch/>
        </p:blipFill>
        <p:spPr>
          <a:xfrm>
            <a:off x="5203767" y="2306739"/>
            <a:ext cx="6542117" cy="2087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E8C45-D91D-B04C-9BFF-502CE30A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Job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1FB4-0E08-DD42-A4FC-A0FC68FA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Leverage CRONTAB to run Python Script at :00 and :30</a:t>
            </a:r>
          </a:p>
          <a:p>
            <a:r>
              <a:rPr lang="en-US" sz="2000">
                <a:solidFill>
                  <a:schemeClr val="bg1"/>
                </a:solidFill>
              </a:rPr>
              <a:t>Leverage CRONTAB to run Flume for transport at :15 and :45</a:t>
            </a:r>
          </a:p>
          <a:p>
            <a:r>
              <a:rPr lang="en-US" sz="2000">
                <a:solidFill>
                  <a:schemeClr val="bg1"/>
                </a:solidFill>
              </a:rPr>
              <a:t>Leverage CRONTAB at the end of day clean *-COMPLETED</a:t>
            </a:r>
          </a:p>
          <a:p>
            <a:r>
              <a:rPr lang="en-US" sz="2000">
                <a:solidFill>
                  <a:schemeClr val="bg1"/>
                </a:solidFill>
              </a:rPr>
              <a:t>Hive is configured to import data loaded into HDFS at the designated spot as an external table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88DA1F7-243F-4238-B2E5-D9BC0A53C2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A7FC5E3B-10AB-47E5-A8FC-14E8B42CE5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131819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8EEA03-C7B0-4491-93A6-383DD8A1C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 b="15516"/>
          <a:stretch/>
        </p:blipFill>
        <p:spPr>
          <a:xfrm>
            <a:off x="804672" y="2563386"/>
            <a:ext cx="2518316" cy="1581678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5B6D55-6FEA-4058-94AC-E284F4FC7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45" b="39256"/>
          <a:stretch/>
        </p:blipFill>
        <p:spPr>
          <a:xfrm>
            <a:off x="804672" y="4748258"/>
            <a:ext cx="2518317" cy="4269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7F385-D45F-41C8-BBD2-7155BDB80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196" b="19308"/>
          <a:stretch/>
        </p:blipFill>
        <p:spPr>
          <a:xfrm>
            <a:off x="770381" y="873329"/>
            <a:ext cx="2518317" cy="116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E7CAD-0520-7E43-9D93-62EC3B9C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008" y="629266"/>
            <a:ext cx="6903720" cy="1676603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E2CA-B7F0-4948-8814-759DFF10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7" y="2438400"/>
            <a:ext cx="6903721" cy="3785419"/>
          </a:xfrm>
        </p:spPr>
        <p:txBody>
          <a:bodyPr>
            <a:normAutofit/>
          </a:bodyPr>
          <a:lstStyle/>
          <a:p>
            <a:r>
              <a:rPr lang="en-US" sz="2000"/>
              <a:t>Leverage MapReduce to determine to following items:</a:t>
            </a:r>
          </a:p>
          <a:p>
            <a:pPr lvl="1"/>
            <a:r>
              <a:rPr lang="en-US" sz="2000"/>
              <a:t>Word Frequency</a:t>
            </a:r>
          </a:p>
          <a:p>
            <a:pPr lvl="1"/>
            <a:r>
              <a:rPr lang="en-US" sz="2000"/>
              <a:t>Bigram Frequency</a:t>
            </a:r>
          </a:p>
          <a:p>
            <a:pPr lvl="1"/>
            <a:r>
              <a:rPr lang="en-US" sz="2000"/>
              <a:t>Most active user</a:t>
            </a:r>
          </a:p>
          <a:p>
            <a:pPr marL="0" indent="0">
              <a:buNone/>
            </a:pP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BFDC7C-233B-4330-ABDE-E52D59C56CFD}"/>
                  </a:ext>
                </a:extLst>
              </p:cNvPr>
              <p:cNvSpPr/>
              <p:nvPr/>
            </p:nvSpPr>
            <p:spPr>
              <a:xfrm>
                <a:off x="4793605" y="4440011"/>
                <a:ext cx="5439310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ate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tweet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has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been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twitter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BFDC7C-233B-4330-ABDE-E52D59C56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605" y="4440011"/>
                <a:ext cx="5439310" cy="6664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75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Capture and Analysis of Twitter Data</vt:lpstr>
      <vt:lpstr>Map</vt:lpstr>
      <vt:lpstr>Data Capture</vt:lpstr>
      <vt:lpstr>Preprocessing</vt:lpstr>
      <vt:lpstr>Flume</vt:lpstr>
      <vt:lpstr>HIVE</vt:lpstr>
      <vt:lpstr>Job Processing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and Analysis of Twitter Data</dc:title>
  <dc:creator>Eric Alvarado</dc:creator>
  <cp:lastModifiedBy>zenzosen@gmail.com</cp:lastModifiedBy>
  <cp:revision>12</cp:revision>
  <dcterms:created xsi:type="dcterms:W3CDTF">2018-04-30T21:50:21Z</dcterms:created>
  <dcterms:modified xsi:type="dcterms:W3CDTF">2018-05-01T00:45:20Z</dcterms:modified>
</cp:coreProperties>
</file>