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sldIdLst>
    <p:sldId id="256" r:id="rId2"/>
    <p:sldId id="276" r:id="rId3"/>
    <p:sldId id="278" r:id="rId4"/>
    <p:sldId id="277" r:id="rId5"/>
    <p:sldId id="279" r:id="rId6"/>
    <p:sldId id="281" r:id="rId7"/>
    <p:sldId id="280" r:id="rId8"/>
    <p:sldId id="282" r:id="rId9"/>
    <p:sldId id="283" r:id="rId10"/>
    <p:sldId id="286" r:id="rId11"/>
    <p:sldId id="284" r:id="rId12"/>
  </p:sldIdLst>
  <p:sldSz cx="12192000" cy="6858000"/>
  <p:notesSz cx="6858000" cy="9144000"/>
  <p:embeddedFontLst>
    <p:embeddedFont>
      <p:font typeface="Yoon 윤고딕 530_TT" panose="020B0600000101010101" charset="-127"/>
      <p:regular r:id="rId13"/>
    </p:embeddedFont>
    <p:embeddedFont>
      <p:font typeface="Yoon 윤고딕 540_TT" panose="020B0600000101010101" charset="-127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32" autoAdjust="0"/>
    <p:restoredTop sz="94660"/>
  </p:normalViewPr>
  <p:slideViewPr>
    <p:cSldViewPr>
      <p:cViewPr varScale="1">
        <p:scale>
          <a:sx n="60" d="100"/>
          <a:sy n="60" d="100"/>
        </p:scale>
        <p:origin x="67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4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6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5" r:id="rId2"/>
    <p:sldLayoutId id="21474837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-datareader.readthedocs.io/en/latest/remote_data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azure/machine-learning/team-data-science-process/prepare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default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json.readthedocs.io/en/latest/" TargetMode="External"/><Relationship Id="rId2" Type="http://schemas.openxmlformats.org/officeDocument/2006/relationships/hyperlink" Target="https://www.w3schools.com/js/js_json_syntax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46447" y="2806018"/>
            <a:ext cx="4265877" cy="123110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4000" spc="-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파이썬 다양한 데이터 형식 가공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243146" y="2806018"/>
            <a:ext cx="2503301" cy="1077683"/>
            <a:chOff x="3268663" y="2240868"/>
            <a:chExt cx="3763441" cy="1620180"/>
          </a:xfrm>
        </p:grpSpPr>
        <p:sp>
          <p:nvSpPr>
            <p:cNvPr id="8" name="직사각형 7"/>
            <p:cNvSpPr/>
            <p:nvPr/>
          </p:nvSpPr>
          <p:spPr>
            <a:xfrm>
              <a:off x="3268663" y="2240868"/>
              <a:ext cx="3096344" cy="1620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Chapter4</a:t>
              </a:r>
              <a:endParaRPr lang="ko-KR" altLang="en-US" sz="3200"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6438038" y="2150858"/>
              <a:ext cx="504056" cy="6840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74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동영상 </a:t>
            </a:r>
            <a:r>
              <a:rPr lang="ko-KR" altLang="en-US" sz="1000"/>
              <a:t>강의 </a:t>
            </a:r>
            <a:r>
              <a:rPr lang="en-US" altLang="ko-KR" sz="1000"/>
              <a:t>4-6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72870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Pandas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사용하기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(2)</a:t>
            </a:r>
            <a:b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024844"/>
            <a:ext cx="8136904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파이썬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Pandas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로 엑셀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(excel)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데이터 읽고 쓰기</a:t>
            </a:r>
            <a:b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파이썬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Pandas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로 엑셀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(excel)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데이터 편집하기</a:t>
            </a:r>
            <a:b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3.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 파이썬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Pandas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로 엑셀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(excel)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데이터 파일 출력</a:t>
            </a:r>
            <a:b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</a:br>
            <a:endParaRPr lang="en-US" altLang="ko-KR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Pandas: </a:t>
            </a: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https://pandas.pydata.org/pandas-docs/stable/generated/pandas.read_excel.html</a:t>
            </a:r>
            <a:b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100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동영상 </a:t>
            </a:r>
            <a:r>
              <a:rPr lang="ko-KR" altLang="en-US" sz="1000"/>
              <a:t>강의 </a:t>
            </a:r>
            <a:r>
              <a:rPr lang="en-US" altLang="ko-KR" sz="1000"/>
              <a:t>4-7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72870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Pandas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사용하기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(3)</a:t>
            </a:r>
            <a:b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024844"/>
            <a:ext cx="8136904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Pandas Series, DataFrame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기초 설명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Pandas Series, DataFrame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실습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3.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Pandas_datareader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로 주식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(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증권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)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데이터 가져오기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4.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Pandas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로 차트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(Chart)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그려보기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+mj-ea"/>
              </a:rPr>
              <a:t>실습</a:t>
            </a:r>
            <a:r>
              <a:rPr lang="en-US" altLang="ko-KR" sz="200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sz="2000">
                <a:solidFill>
                  <a:srgbClr val="FF0000"/>
                </a:solidFill>
                <a:latin typeface="+mj-ea"/>
              </a:rPr>
              <a:t>과제</a:t>
            </a:r>
            <a:r>
              <a:rPr lang="en-US" altLang="ko-KR" sz="2000">
                <a:solidFill>
                  <a:srgbClr val="FF0000"/>
                </a:solidFill>
                <a:latin typeface="+mj-ea"/>
              </a:rPr>
              <a:t>)</a:t>
            </a:r>
            <a:r>
              <a:rPr lang="ko-KR" altLang="en-US" sz="200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+mj-ea"/>
              </a:rPr>
              <a:t>: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 주식 시세 조회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(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구글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)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 후 엑셀 출력 및 차트 그리기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Pandas: </a:t>
            </a:r>
            <a:r>
              <a:rPr lang="en-US" altLang="ko-KR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http://pandas-datareader.readthedocs.io/en/latest/remote_data.html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matplotlib: </a:t>
            </a:r>
            <a:r>
              <a:rPr lang="en-US" altLang="ko-KR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https://matplotlib.org/tutorials/introductory/sample_plots.html</a:t>
            </a:r>
            <a:b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218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동영상 강의 </a:t>
            </a:r>
            <a:r>
              <a:rPr lang="en-US" altLang="ko-KR" sz="1000"/>
              <a:t>4-1</a:t>
            </a:r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다양한 데이터 전송 형식 개요</a:t>
            </a:r>
            <a:endParaRPr lang="en-US" altLang="ko-KR" sz="28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15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53927"/>
            <a:ext cx="7848872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머신러닝에서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다양한 형식 데이터 가공의 필요성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   : XML, JSON, YAML, CSV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바이너리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(Binary)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데이터 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vs 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텍스트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(Text)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데이터</a:t>
            </a:r>
            <a:b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바이너리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</a:rPr>
              <a:t>(Binary), 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+mj-ea"/>
              </a:rPr>
              <a:t>텍스트</a:t>
            </a: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</a:rPr>
              <a:t>(Text)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+mj-ea"/>
              </a:rPr>
              <a:t> 데이터 생성 실습</a:t>
            </a:r>
            <a:b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</a:rPr>
            </a:br>
            <a:br>
              <a:rPr lang="en-US" altLang="ko-KR" sz="2000" dirty="0">
                <a:solidFill>
                  <a:schemeClr val="accent3">
                    <a:lumMod val="50000"/>
                  </a:schemeClr>
                </a:solidFill>
                <a:latin typeface="+mj-ea"/>
              </a:rPr>
            </a:br>
            <a:r>
              <a:rPr lang="en-US" altLang="ko-KR" sz="20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https://docs.microsoft.com/ko-kr/azure/machine-learning/team-data-science-process/prepare-data</a:t>
            </a:r>
            <a:br>
              <a:rPr lang="en-US" altLang="ko-KR" sz="20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br>
              <a:rPr lang="en-US" altLang="ko-KR" sz="20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 u="sng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pickle : https://docs.python.org/3/library/pickle.html</a:t>
            </a:r>
            <a:endParaRPr lang="en-US" altLang="ko-KR" sz="2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561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95700" y="800708"/>
            <a:ext cx="509561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  Binary Data vs Text Data(1)</a:t>
            </a:r>
            <a:endParaRPr lang="ko-KR" altLang="en-US" sz="28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동영상 강의</a:t>
            </a:r>
            <a:r>
              <a:rPr lang="en-US" altLang="ko-KR" sz="1000"/>
              <a:t> 4-1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640858"/>
              </p:ext>
            </p:extLst>
          </p:nvPr>
        </p:nvGraphicFramePr>
        <p:xfrm>
          <a:off x="2027548" y="1772816"/>
          <a:ext cx="8712969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텍스트 데이터 </a:t>
                      </a:r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(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  <a:cs typeface="+mn-cs"/>
                        </a:rPr>
                        <a:t> -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  <a:cs typeface="+mn-cs"/>
                        </a:rPr>
                        <a:t>사람이 이용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텍스트 에디터 편집 가능</a:t>
                      </a:r>
                      <a:r>
                        <a:rPr lang="en-US" altLang="ko-KR" sz="160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 </a:t>
                      </a:r>
                      <a:r>
                        <a:rPr lang="ko-KR" altLang="en-US" sz="160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가독성 좋음</a:t>
                      </a:r>
                      <a:r>
                        <a:rPr lang="en-US" altLang="ko-KR" sz="160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 </a:t>
                      </a:r>
                      <a:r>
                        <a:rPr lang="ko-KR" altLang="en-US" sz="160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즉시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크기가 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바이너리 데이터 </a:t>
                      </a:r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(1,0)</a:t>
                      </a:r>
                    </a:p>
                    <a:p>
                      <a:pPr algn="l" latinLnBrk="1"/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- </a:t>
                      </a:r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컴퓨터가 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크기 작음</a:t>
                      </a:r>
                      <a:r>
                        <a:rPr lang="en-US" altLang="ko-KR" sz="160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 </a:t>
                      </a:r>
                      <a:r>
                        <a:rPr lang="ko-KR" altLang="en-US" sz="160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동영상</a:t>
                      </a:r>
                      <a:r>
                        <a:rPr lang="en-US" altLang="ko-KR" sz="160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 </a:t>
                      </a:r>
                      <a:r>
                        <a:rPr lang="ko-KR" altLang="en-US" sz="160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이미지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에디터 편집 불가</a:t>
                      </a:r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데이터 저장 영역 위치 정의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28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95700" y="800708"/>
            <a:ext cx="509561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  Binary Data vs Text Data(2)</a:t>
            </a:r>
            <a:endParaRPr lang="ko-KR" altLang="en-US" sz="28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동영상 강의</a:t>
            </a:r>
            <a:r>
              <a:rPr lang="en-US" altLang="ko-KR" sz="1000"/>
              <a:t> 4-1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32" y="1772816"/>
            <a:ext cx="47815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5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동영상 </a:t>
            </a:r>
            <a:r>
              <a:rPr lang="ko-KR" altLang="en-US" sz="1000"/>
              <a:t>강의 </a:t>
            </a:r>
            <a:r>
              <a:rPr lang="en-US" altLang="ko-KR" sz="1000"/>
              <a:t>4-2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파이썬으로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XML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데이터 다루기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40868"/>
            <a:ext cx="8136904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XML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데이터 간단 개요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XML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기상청 날씨 데이터 조회</a:t>
            </a:r>
            <a:b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3.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XML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기상청 날씨 데이터 지역별 파싱 및 출력</a:t>
            </a:r>
            <a:b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000" u="sng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+mj-ea"/>
                <a:ea typeface="+mj-ea"/>
              </a:rPr>
              <a:t>실습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과제</a:t>
            </a:r>
            <a:r>
              <a:rPr lang="en-US" altLang="ko-KR" sz="200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200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본인 거주 지역 날씨 정보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(XML)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파싱 및 출력 해보기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u="sng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" action="ppaction://noaction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+mj-ea"/>
              </a:rPr>
              <a:t>과제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http://www.weather.go.kr/weather/lifenindustry/sevice_rss.jsp</a:t>
            </a:r>
            <a:endParaRPr lang="en-US" altLang="ko-KR" u="sng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" action="ppaction://noaction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XML :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https://www.w3schools.com/xml/default.asp</a:t>
            </a:r>
            <a:endParaRPr lang="en-US" altLang="ko-KR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Bs4 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https://www.crummy.com/software/BeautifulSoup/bs4/doc/</a:t>
            </a:r>
          </a:p>
          <a:p>
            <a:pPr>
              <a:lnSpc>
                <a:spcPct val="150000"/>
              </a:lnSpc>
            </a:pPr>
            <a:endParaRPr lang="en-US" altLang="ko-KR" sz="2000" u="sng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054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95700" y="800708"/>
            <a:ext cx="509561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  XML Sample</a:t>
            </a:r>
            <a:endParaRPr lang="ko-KR" altLang="en-US" sz="28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동영상 강의</a:t>
            </a:r>
            <a:r>
              <a:rPr lang="en-US" altLang="ko-KR" sz="1000"/>
              <a:t> 4-2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007" y="1448780"/>
            <a:ext cx="57150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동영상 </a:t>
            </a:r>
            <a:r>
              <a:rPr lang="ko-KR" altLang="en-US" sz="1000"/>
              <a:t>강의 </a:t>
            </a:r>
            <a:r>
              <a:rPr lang="en-US" altLang="ko-KR" sz="1000"/>
              <a:t>4-3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944724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여기서 잠깐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!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 자료형에 대해 알아보자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b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240868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List</a:t>
            </a:r>
            <a:b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Tuple</a:t>
            </a:r>
            <a:b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3.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Dictionary</a:t>
            </a:r>
            <a:b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</a:b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4. Sets</a:t>
            </a:r>
            <a:b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u="sng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" action="ppaction://noaction"/>
            </a:endParaRPr>
          </a:p>
          <a:p>
            <a:pPr>
              <a:lnSpc>
                <a:spcPct val="150000"/>
              </a:lnSpc>
            </a:pPr>
            <a:r>
              <a:rPr lang="ko-KR" altLang="en-US" u="sng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레퍼런스</a:t>
            </a:r>
            <a:r>
              <a:rPr lang="en-US" altLang="ko-KR" u="sng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: https://docs.python.org/3/tutorial/datastructures.html</a:t>
            </a:r>
            <a:endParaRPr lang="en-US" altLang="ko-KR" sz="2000" u="sng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002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동영상 </a:t>
            </a:r>
            <a:r>
              <a:rPr lang="ko-KR" altLang="en-US" sz="1000"/>
              <a:t>강의 </a:t>
            </a:r>
            <a:r>
              <a:rPr lang="en-US" altLang="ko-KR" sz="1000"/>
              <a:t>4-4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12676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파이썬으로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JSON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데이터 다루기</a:t>
            </a:r>
            <a:b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08820"/>
            <a:ext cx="8136904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JSON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데이터 간단 개요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파이썬으로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JSON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데이터 읽고 쓰기</a:t>
            </a:r>
            <a:b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3.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 파이썬으로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JSON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데이터 파싱 하기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4. Github Repository JSON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데이터 파싱 실습</a:t>
            </a:r>
            <a:b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000" u="sng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+mj-ea"/>
                <a:ea typeface="+mj-ea"/>
              </a:rPr>
              <a:t>실습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과제</a:t>
            </a:r>
            <a:r>
              <a:rPr lang="en-US" altLang="ko-KR" sz="200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200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JSONPlaceholder </a:t>
            </a:r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+mj-ea"/>
              </a:rPr>
              <a:t>사이트에서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JSON </a:t>
            </a:r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+mj-ea"/>
              </a:rPr>
              <a:t>파싱 실습</a:t>
            </a:r>
            <a:b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</a:br>
            <a:endParaRPr lang="en-US" altLang="ko-KR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+mj-ea"/>
              </a:rPr>
              <a:t>과제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https://jsonplaceholder.typicode.com/</a:t>
            </a:r>
            <a:endParaRPr lang="en-US" altLang="ko-KR" u="sng">
              <a:solidFill>
                <a:schemeClr val="accent3">
                  <a:lumMod val="50000"/>
                </a:schemeClr>
              </a:solidFill>
              <a:latin typeface="+mj-ea"/>
              <a:ea typeface="+mj-ea"/>
              <a:hlinkClick r:id="" action="ppaction://noaction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JSON :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2"/>
              </a:rPr>
              <a:t>https://www.w3schools.com/js/js_json_syntax.asp</a:t>
            </a:r>
            <a:endParaRPr lang="en-US" altLang="ko-KR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SimpleJSON 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https://simplejson.readthedocs.io/en/latest/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JSON Sort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온라인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 https://jsoneditoronline.org/</a:t>
            </a:r>
            <a:b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415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동영상 </a:t>
            </a:r>
            <a:r>
              <a:rPr lang="ko-KR" altLang="en-US" sz="1000"/>
              <a:t>강의 </a:t>
            </a:r>
            <a:r>
              <a:rPr lang="en-US" altLang="ko-KR" sz="1000"/>
              <a:t>4-5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72870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파이썬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Pandas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사용하기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(1)</a:t>
            </a:r>
            <a:b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2024844"/>
            <a:ext cx="8136904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Python Pandas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개요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2. CSV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데이터 간단 개요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3.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파이썬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Pandas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로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CSV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데이터 읽고쓰기</a:t>
            </a:r>
            <a:b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4.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 파이썬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Pandas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로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CSV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데이터 편집하기</a:t>
            </a:r>
            <a:b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000" u="sng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+mj-ea"/>
                <a:ea typeface="+mj-ea"/>
              </a:rPr>
              <a:t>실습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과제</a:t>
            </a:r>
            <a:r>
              <a:rPr lang="en-US" altLang="ko-KR" sz="200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200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샘플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CSV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데이터 다운로드 후 읽기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및 쓰기 실습</a:t>
            </a:r>
            <a:endParaRPr lang="en-US" altLang="ko-KR" sz="200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accent3">
                    <a:lumMod val="50000"/>
                  </a:schemeClr>
                </a:solidFill>
                <a:latin typeface="+mj-ea"/>
              </a:rPr>
              <a:t>과제 </a:t>
            </a: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https://support.spatialkey.com/spatialkey-sample-csv-data/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CSV: </a:t>
            </a: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https://ko.wikipedia.org/wiki/CSV_(%ED%8C%8C%EC%9D%BC_%ED%98%95%EC%8B%9D)</a:t>
            </a:r>
            <a:b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Pandas: http://pandas.pydata.org/</a:t>
            </a:r>
            <a:b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686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2148</TotalTime>
  <Words>328</Words>
  <Application>Microsoft Office PowerPoint</Application>
  <PresentationFormat>와이드스크린</PresentationFormat>
  <Paragraphs>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Yoon 윤고딕 540_TT</vt:lpstr>
      <vt:lpstr>Calibri</vt:lpstr>
      <vt:lpstr>맑은 고딕</vt:lpstr>
      <vt:lpstr>Yoon 윤고딕 530_TT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agnus</cp:lastModifiedBy>
  <cp:revision>240</cp:revision>
  <dcterms:created xsi:type="dcterms:W3CDTF">2014-04-29T00:37:20Z</dcterms:created>
  <dcterms:modified xsi:type="dcterms:W3CDTF">2019-05-05T04:56:43Z</dcterms:modified>
</cp:coreProperties>
</file>