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8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cDBriehLUDBxjftDJit6CAeC0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6.png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8.png"/><Relationship Id="rId4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11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0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1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2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2394092"/>
            <a:ext cx="3555713" cy="274940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69525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3394444"/>
            <a:ext cx="1739372" cy="105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2518174"/>
            <a:ext cx="1864519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sp>
        <p:nvSpPr>
          <p:cNvPr id="44" name="Google Shape;44;p24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4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Google Shape;4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sp>
        <p:nvSpPr>
          <p:cNvPr id="51" name="Google Shape;51;p25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5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5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6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26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57" name="Google Shape;57;p26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58;p26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26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2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grpSp>
        <p:nvGrpSpPr>
          <p:cNvPr id="69" name="Google Shape;69;p27"/>
          <p:cNvGrpSpPr/>
          <p:nvPr/>
        </p:nvGrpSpPr>
        <p:grpSpPr>
          <a:xfrm>
            <a:off x="-495300" y="-952756"/>
            <a:ext cx="10278090" cy="6763121"/>
            <a:chOff x="-495300" y="-1270341"/>
            <a:chExt cx="10278090" cy="9017494"/>
          </a:xfrm>
        </p:grpSpPr>
        <p:pic>
          <p:nvPicPr>
            <p:cNvPr id="70" name="Google Shape;70;p27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2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27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80" name="Google Shape;80;p28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6857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8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8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28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394913"/>
            <a:ext cx="530180" cy="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6858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29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89" name="Google Shape;89;p2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p29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29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29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96" name="Google Shape;96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072150"/>
            <a:ext cx="517211" cy="4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9" name="Google Shape;99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01" name="Google Shape;101;p30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6858001" cy="52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0"/>
          <p:cNvSpPr/>
          <p:nvPr/>
        </p:nvSpPr>
        <p:spPr>
          <a:xfrm>
            <a:off x="95534" y="102804"/>
            <a:ext cx="9048466" cy="1317675"/>
          </a:xfrm>
          <a:prstGeom prst="rect">
            <a:avLst/>
          </a:prstGeom>
          <a:solidFill>
            <a:srgbClr val="080808">
              <a:alpha val="37647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0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1981199"/>
            <a:ext cx="608418" cy="53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9" name="Google Shape;109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0" name="Google Shape;110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11" name="Google Shape;11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1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1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1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385822"/>
            <a:ext cx="574172" cy="54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6858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32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20" name="Google Shape;120;p3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32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2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3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5" name="Google Shape;125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27" name="Google Shape;127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140032"/>
            <a:ext cx="52268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0" name="Google Shape;130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1" name="Google Shape;131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32" name="Google Shape;13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30708"/>
            <a:ext cx="6858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3"/>
          <p:cNvSpPr/>
          <p:nvPr/>
        </p:nvSpPr>
        <p:spPr>
          <a:xfrm>
            <a:off x="95534" y="102804"/>
            <a:ext cx="9075762" cy="1317675"/>
          </a:xfrm>
          <a:prstGeom prst="rect">
            <a:avLst/>
          </a:prstGeom>
          <a:solidFill>
            <a:srgbClr val="080808">
              <a:alpha val="37647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33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1965277"/>
            <a:ext cx="616496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0" name="Google Shape;140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1" name="Google Shape;141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42" name="Google Shape;14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1457" y="0"/>
            <a:ext cx="6702539" cy="517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4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34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310184"/>
            <a:ext cx="644857" cy="64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3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1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6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1-%20Analisis/7-%20Casos%20De%20Uso%20Extendido/03-%20Casos_De_Uso_Extendido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2-%20Dise&#241;o/02-%20Diagrama_Entidad_Relaci&#243;n_(DER)/Entity%20Relationship%20Diagram_Kyukeisho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naceet/Kyukeisho_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96032" y="271949"/>
            <a:ext cx="8092007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-ES" sz="66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Kyukeisho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381000" y="805450"/>
            <a:ext cx="82248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</a:t>
            </a:r>
            <a:r>
              <a:rPr lang="es-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| ADSI 1803170 | Diurno </a:t>
            </a:r>
            <a:endParaRPr sz="3000" b="0" i="0" u="none" strike="noStrike" cap="none" dirty="0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381000" y="3746642"/>
            <a:ext cx="56253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Capital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Julio 2020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Sena Ceet</a:t>
            </a: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, Bogotá D.C, Colombia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-69300" y="0"/>
            <a:ext cx="9144000" cy="95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endParaRPr sz="3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17;p41">
            <a:extLst>
              <a:ext uri="{FF2B5EF4-FFF2-40B4-BE49-F238E27FC236}">
                <a16:creationId xmlns:a16="http://schemas.microsoft.com/office/drawing/2014/main" id="{56D24C50-9347-489F-84E6-E42E3A117BBE}"/>
              </a:ext>
            </a:extLst>
          </p:cNvPr>
          <p:cNvSpPr txBox="1"/>
          <p:nvPr/>
        </p:nvSpPr>
        <p:spPr>
          <a:xfrm>
            <a:off x="738890" y="953400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0" dirty="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Kyūkeisho</a:t>
            </a:r>
            <a:endParaRPr sz="1000" dirty="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información para una tienda de videojuegos</a:t>
            </a:r>
            <a:endParaRPr sz="2400" dirty="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Andres Felipe Olaya Cadena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Anderson Dario Quiros Ramirez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Angela Tatiana Rozo Carrillo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Vladimir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Alberto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 Buitrago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Duvan Molina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A312CC-ADB1-442B-9796-2B9A3D5B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49" y="2571750"/>
            <a:ext cx="1556239" cy="1556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42">
            <a:extLst>
              <a:ext uri="{FF2B5EF4-FFF2-40B4-BE49-F238E27FC236}">
                <a16:creationId xmlns:a16="http://schemas.microsoft.com/office/drawing/2014/main" id="{4F2779A3-2948-4027-BB4A-88E5FC3D4E06}"/>
              </a:ext>
            </a:extLst>
          </p:cNvPr>
          <p:cNvSpPr txBox="1"/>
          <p:nvPr/>
        </p:nvSpPr>
        <p:spPr>
          <a:xfrm>
            <a:off x="2414763" y="54789"/>
            <a:ext cx="46881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3000" b="1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26;p42">
            <a:extLst>
              <a:ext uri="{FF2B5EF4-FFF2-40B4-BE49-F238E27FC236}">
                <a16:creationId xmlns:a16="http://schemas.microsoft.com/office/drawing/2014/main" id="{A0C1B03D-DB8F-4EA5-A700-BB8421BD7B97}"/>
              </a:ext>
            </a:extLst>
          </p:cNvPr>
          <p:cNvSpPr txBox="1"/>
          <p:nvPr/>
        </p:nvSpPr>
        <p:spPr>
          <a:xfrm>
            <a:off x="303000" y="771525"/>
            <a:ext cx="7920000" cy="359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Desarrollar un aplicativo web para solucionar los problemas de comunicación en la tienda de videojuegos del barrio Diana Turbay.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Times New Roman"/>
                <a:ea typeface="Georgia"/>
                <a:cs typeface="Times New Roman"/>
                <a:sym typeface="Times New Roman"/>
              </a:rPr>
              <a:t>Objetivos Especificos:</a:t>
            </a:r>
          </a:p>
          <a:p>
            <a:pPr marL="457200" lvl="0" indent="-342900" algn="just">
              <a:lnSpc>
                <a:spcPct val="115000"/>
              </a:lnSpc>
              <a:buSzPts val="1800"/>
              <a:buFont typeface="Times New Roman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Sugerir al cliente los horarios de disponibilidad. </a:t>
            </a:r>
            <a:endParaRPr lang="es-MX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15000"/>
              </a:lnSpc>
              <a:buSzPts val="1800"/>
              <a:buFont typeface="Times New Roman"/>
              <a:buAutoNum type="arabicPeriod"/>
            </a:pPr>
            <a:r>
              <a:rPr lang="es-MX" sz="2000" dirty="0">
                <a:latin typeface="Times New Roman"/>
                <a:ea typeface="Times New Roman"/>
                <a:cs typeface="Times New Roman"/>
                <a:sym typeface="Times New Roman"/>
              </a:rPr>
              <a:t>Permitir al cliente agendar citas desde un dispositivo.</a:t>
            </a:r>
          </a:p>
          <a:p>
            <a:pPr marL="457200" lvl="0" indent="-342900" algn="just">
              <a:lnSpc>
                <a:spcPct val="115000"/>
              </a:lnSpc>
              <a:buSzPts val="1800"/>
              <a:buFont typeface="Times New Roman"/>
              <a:buAutoNum type="arabicPeriod"/>
            </a:pPr>
            <a:r>
              <a:rPr lang="es-MX" sz="2000" dirty="0">
                <a:latin typeface="Times New Roman"/>
                <a:ea typeface="Times New Roman"/>
                <a:cs typeface="Times New Roman"/>
                <a:sym typeface="Times New Roman"/>
              </a:rPr>
              <a:t>Promocionar los productos disponibles en el local desde el aplicativo web.</a:t>
            </a:r>
            <a:endParaRPr lang="es-MX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998750" y="1224225"/>
            <a:ext cx="6721500" cy="3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3;p43">
            <a:extLst>
              <a:ext uri="{FF2B5EF4-FFF2-40B4-BE49-F238E27FC236}">
                <a16:creationId xmlns:a16="http://schemas.microsoft.com/office/drawing/2014/main" id="{E8DD3F56-D8E8-4C95-97E1-C995B8F136FE}"/>
              </a:ext>
            </a:extLst>
          </p:cNvPr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34;p43">
            <a:extLst>
              <a:ext uri="{FF2B5EF4-FFF2-40B4-BE49-F238E27FC236}">
                <a16:creationId xmlns:a16="http://schemas.microsoft.com/office/drawing/2014/main" id="{4254DF77-C936-4E50-BF08-14642ED7BD58}"/>
              </a:ext>
            </a:extLst>
          </p:cNvPr>
          <p:cNvSpPr txBox="1"/>
          <p:nvPr/>
        </p:nvSpPr>
        <p:spPr>
          <a:xfrm>
            <a:off x="132522" y="1000538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Funcionales: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1.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Crear cuenta administrador.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2.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Reportes.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3.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Asignación de citas.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4.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Administrar usuarios (CRUD)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5.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Cuenta usuario.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6.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Consulta y verificación (HORARIOS-DISPONIBILIDAD).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7. 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Modo espectador.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8.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Ofertas (PRODUCTOS-SERVICIOS).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9.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Catálogo juegos.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10.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Precios (PRODUCTOS-SERVICIOS).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3;p43">
            <a:extLst>
              <a:ext uri="{FF2B5EF4-FFF2-40B4-BE49-F238E27FC236}">
                <a16:creationId xmlns:a16="http://schemas.microsoft.com/office/drawing/2014/main" id="{1FD7D30A-3026-4E94-B587-24F28E7E95E7}"/>
              </a:ext>
            </a:extLst>
          </p:cNvPr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234;p43">
            <a:extLst>
              <a:ext uri="{FF2B5EF4-FFF2-40B4-BE49-F238E27FC236}">
                <a16:creationId xmlns:a16="http://schemas.microsoft.com/office/drawing/2014/main" id="{E89D7071-9E65-4956-A421-504375727EC2}"/>
              </a:ext>
            </a:extLst>
          </p:cNvPr>
          <p:cNvSpPr txBox="1"/>
          <p:nvPr/>
        </p:nvSpPr>
        <p:spPr>
          <a:xfrm>
            <a:off x="132521" y="1000538"/>
            <a:ext cx="8824665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No Funcionales: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1.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Interfaz gráfica.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2.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Comodidad administrador (SENCILLO).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3.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Diseño del aplicativo (SISTEMA SENCILLO DE UTILZAR).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4.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Actualización de servicios (JUEGOS-PRODUCTOS-SERVICIOS).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5.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Información general (INFORMACIÓN BÁSICA EMPRESA).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6.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Archivos multimedia (IMÁGENES DE SERVICIOS-PROMOCIONES)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7. 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Calidad de conexión.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8.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Correos de aviso (RECUPERAR CONTRASEÑA)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9.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Inicio sesión.</a:t>
            </a:r>
            <a:endParaRPr lang="es-CO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191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3;p43">
            <a:extLst>
              <a:ext uri="{FF2B5EF4-FFF2-40B4-BE49-F238E27FC236}">
                <a16:creationId xmlns:a16="http://schemas.microsoft.com/office/drawing/2014/main" id="{2D685682-A694-4E5F-9EE4-F1590CD158C6}"/>
              </a:ext>
            </a:extLst>
          </p:cNvPr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Casos De Uso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n 4">
            <a:hlinkClick r:id="rId2" action="ppaction://hlinkfile"/>
            <a:extLst>
              <a:ext uri="{FF2B5EF4-FFF2-40B4-BE49-F238E27FC236}">
                <a16:creationId xmlns:a16="http://schemas.microsoft.com/office/drawing/2014/main" id="{8612F421-A599-4355-8621-CA828C0F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1419850"/>
            <a:ext cx="7434218" cy="26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p43">
            <a:extLst>
              <a:ext uri="{FF2B5EF4-FFF2-40B4-BE49-F238E27FC236}">
                <a16:creationId xmlns:a16="http://schemas.microsoft.com/office/drawing/2014/main" id="{1A787EE9-87A0-4F0D-9546-6AB5BE8B33CE}"/>
              </a:ext>
            </a:extLst>
          </p:cNvPr>
          <p:cNvSpPr txBox="1"/>
          <p:nvPr/>
        </p:nvSpPr>
        <p:spPr>
          <a:xfrm>
            <a:off x="1598426" y="0"/>
            <a:ext cx="5274322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Entidad Relación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Imagen 6">
            <a:hlinkClick r:id="rId2" action="ppaction://hlinkfile"/>
            <a:extLst>
              <a:ext uri="{FF2B5EF4-FFF2-40B4-BE49-F238E27FC236}">
                <a16:creationId xmlns:a16="http://schemas.microsoft.com/office/drawing/2014/main" id="{E6F22500-D06E-452A-9D6C-D3326832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81" y="1132833"/>
            <a:ext cx="6539411" cy="34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4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3;p43">
            <a:extLst>
              <a:ext uri="{FF2B5EF4-FFF2-40B4-BE49-F238E27FC236}">
                <a16:creationId xmlns:a16="http://schemas.microsoft.com/office/drawing/2014/main" id="{3AAB98C3-335C-408E-A673-2B6BB9CEAA58}"/>
              </a:ext>
            </a:extLst>
          </p:cNvPr>
          <p:cNvSpPr txBox="1"/>
          <p:nvPr/>
        </p:nvSpPr>
        <p:spPr>
          <a:xfrm>
            <a:off x="1598426" y="0"/>
            <a:ext cx="5274322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Versiones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BB26E7-E8CB-4A17-AD8E-BB413359F46A}"/>
              </a:ext>
            </a:extLst>
          </p:cNvPr>
          <p:cNvSpPr/>
          <p:nvPr/>
        </p:nvSpPr>
        <p:spPr>
          <a:xfrm>
            <a:off x="436883" y="1247823"/>
            <a:ext cx="370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https://github.com/senaceet/Kyukeisho_New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94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284</Words>
  <Application>Microsoft Office PowerPoint</Application>
  <PresentationFormat>Presentación en pantalla (16:9)</PresentationFormat>
  <Paragraphs>51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Times New Roman</vt:lpstr>
      <vt:lpstr>sena2017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Andres Olaya</cp:lastModifiedBy>
  <cp:revision>11</cp:revision>
  <dcterms:modified xsi:type="dcterms:W3CDTF">2020-07-27T12:41:20Z</dcterms:modified>
</cp:coreProperties>
</file>