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4" r:id="rId6"/>
    <p:sldId id="265" r:id="rId7"/>
    <p:sldId id="263"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4" roundtripDataSignature="AMtx7mhcDBriehLUDBxjftDJit6CAeC0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163" name="Google Shape;16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168" name="Google Shape;16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9.jp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1.jpg"/><Relationship Id="rId1" Type="http://schemas.openxmlformats.org/officeDocument/2006/relationships/slideMaster" Target="../slideMasters/slideMaster1.xml"/><Relationship Id="rId5" Type="http://schemas.openxmlformats.org/officeDocument/2006/relationships/image" Target="../media/image32.png"/><Relationship Id="rId4" Type="http://schemas.openxmlformats.org/officeDocument/2006/relationships/image" Target="../media/image2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3.jpg"/><Relationship Id="rId1" Type="http://schemas.openxmlformats.org/officeDocument/2006/relationships/slideMaster" Target="../slideMasters/slideMaster1.xml"/><Relationship Id="rId5" Type="http://schemas.openxmlformats.org/officeDocument/2006/relationships/image" Target="../media/image34.png"/><Relationship Id="rId4" Type="http://schemas.openxmlformats.org/officeDocument/2006/relationships/image" Target="../media/image2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5.jpg"/><Relationship Id="rId1" Type="http://schemas.openxmlformats.org/officeDocument/2006/relationships/slideMaster" Target="../slideMasters/slideMaster1.xml"/><Relationship Id="rId5" Type="http://schemas.openxmlformats.org/officeDocument/2006/relationships/image" Target="../media/image36.png"/><Relationship Id="rId4"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7.jpg"/><Relationship Id="rId1" Type="http://schemas.openxmlformats.org/officeDocument/2006/relationships/slideMaster" Target="../slideMasters/slideMaster1.xml"/><Relationship Id="rId5" Type="http://schemas.openxmlformats.org/officeDocument/2006/relationships/image" Target="../media/image38.png"/><Relationship Id="rId4" Type="http://schemas.openxmlformats.org/officeDocument/2006/relationships/image" Target="../media/image2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9.jpg"/><Relationship Id="rId1" Type="http://schemas.openxmlformats.org/officeDocument/2006/relationships/slideMaster" Target="../slideMasters/slideMaster1.xml"/><Relationship Id="rId5" Type="http://schemas.openxmlformats.org/officeDocument/2006/relationships/image" Target="../media/image40.png"/><Relationship Id="rId4" Type="http://schemas.openxmlformats.org/officeDocument/2006/relationships/image" Target="../media/image27.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7"/>
        <p:cNvGrpSpPr/>
        <p:nvPr/>
      </p:nvGrpSpPr>
      <p:grpSpPr>
        <a:xfrm>
          <a:off x="0" y="0"/>
          <a:ext cx="0" cy="0"/>
          <a:chOff x="0" y="0"/>
          <a:chExt cx="0" cy="0"/>
        </a:xfrm>
      </p:grpSpPr>
      <p:pic>
        <p:nvPicPr>
          <p:cNvPr id="8" name="Google Shape;8;p11"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5"/>
        <p:cNvGrpSpPr/>
        <p:nvPr/>
      </p:nvGrpSpPr>
      <p:grpSpPr>
        <a:xfrm>
          <a:off x="0" y="0"/>
          <a:ext cx="0" cy="0"/>
          <a:chOff x="0" y="0"/>
          <a:chExt cx="0" cy="0"/>
        </a:xfrm>
      </p:grpSpPr>
      <p:pic>
        <p:nvPicPr>
          <p:cNvPr id="26" name="Google Shape;26;p20"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7"/>
        <p:cNvGrpSpPr/>
        <p:nvPr/>
      </p:nvGrpSpPr>
      <p:grpSpPr>
        <a:xfrm>
          <a:off x="0" y="0"/>
          <a:ext cx="0" cy="0"/>
          <a:chOff x="0" y="0"/>
          <a:chExt cx="0" cy="0"/>
        </a:xfrm>
      </p:grpSpPr>
      <p:pic>
        <p:nvPicPr>
          <p:cNvPr id="28" name="Google Shape;28;p21"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29" name="Google Shape;29;p21"/>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1" i="0" u="none" strike="noStrike" cap="none">
              <a:solidFill>
                <a:srgbClr val="92D05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0"/>
        <p:cNvGrpSpPr/>
        <p:nvPr/>
      </p:nvGrpSpPr>
      <p:grpSpPr>
        <a:xfrm>
          <a:off x="0" y="0"/>
          <a:ext cx="0" cy="0"/>
          <a:chOff x="0" y="0"/>
          <a:chExt cx="0" cy="0"/>
        </a:xfrm>
      </p:grpSpPr>
      <p:pic>
        <p:nvPicPr>
          <p:cNvPr id="31" name="Google Shape;31;p22"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32"/>
        <p:cNvGrpSpPr/>
        <p:nvPr/>
      </p:nvGrpSpPr>
      <p:grpSpPr>
        <a:xfrm>
          <a:off x="0" y="0"/>
          <a:ext cx="0" cy="0"/>
          <a:chOff x="0" y="0"/>
          <a:chExt cx="0" cy="0"/>
        </a:xfrm>
      </p:grpSpPr>
      <p:pic>
        <p:nvPicPr>
          <p:cNvPr id="33" name="Google Shape;33;p23"/>
          <p:cNvPicPr preferRelativeResize="0"/>
          <p:nvPr/>
        </p:nvPicPr>
        <p:blipFill rotWithShape="1">
          <a:blip r:embed="rId2">
            <a:alphaModFix/>
          </a:blip>
          <a:srcRect/>
          <a:stretch/>
        </p:blipFill>
        <p:spPr>
          <a:xfrm>
            <a:off x="4403049" y="2394092"/>
            <a:ext cx="3555713" cy="2749409"/>
          </a:xfrm>
          <a:prstGeom prst="rect">
            <a:avLst/>
          </a:prstGeom>
          <a:noFill/>
          <a:ln>
            <a:noFill/>
          </a:ln>
        </p:spPr>
      </p:pic>
      <p:sp>
        <p:nvSpPr>
          <p:cNvPr id="34" name="Google Shape;34;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37" name="Google Shape;37;p23"/>
          <p:cNvPicPr preferRelativeResize="0"/>
          <p:nvPr/>
        </p:nvPicPr>
        <p:blipFill rotWithShape="1">
          <a:blip r:embed="rId3">
            <a:alphaModFix/>
          </a:blip>
          <a:srcRect l="10521" t="17753" r="14498" b="22946"/>
          <a:stretch/>
        </p:blipFill>
        <p:spPr>
          <a:xfrm>
            <a:off x="0" y="-1"/>
            <a:ext cx="6952592" cy="5143501"/>
          </a:xfrm>
          <a:prstGeom prst="rect">
            <a:avLst/>
          </a:prstGeom>
          <a:noFill/>
          <a:ln>
            <a:noFill/>
          </a:ln>
        </p:spPr>
      </p:pic>
      <p:pic>
        <p:nvPicPr>
          <p:cNvPr id="38" name="Google Shape;38;p23"/>
          <p:cNvPicPr preferRelativeResize="0"/>
          <p:nvPr/>
        </p:nvPicPr>
        <p:blipFill rotWithShape="1">
          <a:blip r:embed="rId4">
            <a:alphaModFix/>
          </a:blip>
          <a:srcRect/>
          <a:stretch/>
        </p:blipFill>
        <p:spPr>
          <a:xfrm>
            <a:off x="80112" y="3394444"/>
            <a:ext cx="1739372" cy="1055734"/>
          </a:xfrm>
          <a:prstGeom prst="rect">
            <a:avLst/>
          </a:prstGeom>
          <a:noFill/>
          <a:ln>
            <a:noFill/>
          </a:ln>
        </p:spPr>
      </p:pic>
      <p:pic>
        <p:nvPicPr>
          <p:cNvPr id="39" name="Google Shape;39;p23"/>
          <p:cNvPicPr preferRelativeResize="0"/>
          <p:nvPr/>
        </p:nvPicPr>
        <p:blipFill rotWithShape="1">
          <a:blip r:embed="rId5">
            <a:alphaModFix/>
          </a:blip>
          <a:srcRect/>
          <a:stretch/>
        </p:blipFill>
        <p:spPr>
          <a:xfrm>
            <a:off x="4180327" y="2518174"/>
            <a:ext cx="1864519" cy="7929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40"/>
        <p:cNvGrpSpPr/>
        <p:nvPr/>
      </p:nvGrpSpPr>
      <p:grpSpPr>
        <a:xfrm>
          <a:off x="0" y="0"/>
          <a:ext cx="0" cy="0"/>
          <a:chOff x="0" y="0"/>
          <a:chExt cx="0" cy="0"/>
        </a:xfrm>
      </p:grpSpPr>
      <p:sp>
        <p:nvSpPr>
          <p:cNvPr id="41" name="Google Shape;41;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
        <p:nvSpPr>
          <p:cNvPr id="44" name="Google Shape;44;p24"/>
          <p:cNvSpPr/>
          <p:nvPr/>
        </p:nvSpPr>
        <p:spPr>
          <a:xfrm rot="-607337">
            <a:off x="-2221746" y="-134799"/>
            <a:ext cx="11800759" cy="123137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 name="Google Shape;45;p24"/>
          <p:cNvSpPr/>
          <p:nvPr/>
        </p:nvSpPr>
        <p:spPr>
          <a:xfrm rot="-269422">
            <a:off x="-990360" y="133557"/>
            <a:ext cx="10605755" cy="991738"/>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 name="Google Shape;46;p24"/>
          <p:cNvSpPr/>
          <p:nvPr/>
        </p:nvSpPr>
        <p:spPr>
          <a:xfrm>
            <a:off x="-968311" y="148595"/>
            <a:ext cx="10631006" cy="1069467"/>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47"/>
        <p:cNvGrpSpPr/>
        <p:nvPr/>
      </p:nvGrpSpPr>
      <p:grpSpPr>
        <a:xfrm>
          <a:off x="0" y="0"/>
          <a:ext cx="0" cy="0"/>
          <a:chOff x="0" y="0"/>
          <a:chExt cx="0" cy="0"/>
        </a:xfrm>
      </p:grpSpPr>
      <p:sp>
        <p:nvSpPr>
          <p:cNvPr id="48" name="Google Shape;48;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
        <p:nvSpPr>
          <p:cNvPr id="51" name="Google Shape;51;p25"/>
          <p:cNvSpPr/>
          <p:nvPr/>
        </p:nvSpPr>
        <p:spPr>
          <a:xfrm rot="-607337">
            <a:off x="-2221746" y="-134799"/>
            <a:ext cx="11800759" cy="123137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 name="Google Shape;52;p25"/>
          <p:cNvSpPr/>
          <p:nvPr/>
        </p:nvSpPr>
        <p:spPr>
          <a:xfrm rot="-269422">
            <a:off x="-990360" y="133557"/>
            <a:ext cx="10605755" cy="991738"/>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 name="Google Shape;53;p25"/>
          <p:cNvSpPr/>
          <p:nvPr/>
        </p:nvSpPr>
        <p:spPr>
          <a:xfrm>
            <a:off x="-968311" y="148595"/>
            <a:ext cx="10631006" cy="1069467"/>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54"/>
        <p:cNvGrpSpPr/>
        <p:nvPr/>
      </p:nvGrpSpPr>
      <p:grpSpPr>
        <a:xfrm>
          <a:off x="0" y="0"/>
          <a:ext cx="0" cy="0"/>
          <a:chOff x="0" y="0"/>
          <a:chExt cx="0" cy="0"/>
        </a:xfrm>
      </p:grpSpPr>
      <p:pic>
        <p:nvPicPr>
          <p:cNvPr id="55" name="Google Shape;55;p26" descr="D:\2015\_MG_1747.JPG"/>
          <p:cNvPicPr preferRelativeResize="0"/>
          <p:nvPr/>
        </p:nvPicPr>
        <p:blipFill rotWithShape="1">
          <a:blip r:embed="rId2">
            <a:alphaModFix/>
          </a:blip>
          <a:srcRect/>
          <a:stretch/>
        </p:blipFill>
        <p:spPr>
          <a:xfrm>
            <a:off x="0" y="0"/>
            <a:ext cx="6858000" cy="5143499"/>
          </a:xfrm>
          <a:prstGeom prst="rect">
            <a:avLst/>
          </a:prstGeom>
          <a:noFill/>
          <a:ln>
            <a:noFill/>
          </a:ln>
        </p:spPr>
      </p:pic>
      <p:grpSp>
        <p:nvGrpSpPr>
          <p:cNvPr id="56" name="Google Shape;56;p26"/>
          <p:cNvGrpSpPr/>
          <p:nvPr/>
        </p:nvGrpSpPr>
        <p:grpSpPr>
          <a:xfrm>
            <a:off x="0" y="0"/>
            <a:ext cx="9144001" cy="5143500"/>
            <a:chOff x="0" y="0"/>
            <a:chExt cx="9144001" cy="6858000"/>
          </a:xfrm>
        </p:grpSpPr>
        <p:sp>
          <p:nvSpPr>
            <p:cNvPr id="57" name="Google Shape;57;p26"/>
            <p:cNvSpPr/>
            <p:nvPr/>
          </p:nvSpPr>
          <p:spPr>
            <a:xfrm>
              <a:off x="590551" y="4808482"/>
              <a:ext cx="8553450" cy="1592317"/>
            </a:xfrm>
            <a:prstGeom prst="rect">
              <a:avLst/>
            </a:prstGeom>
            <a:solidFill>
              <a:srgbClr val="080808">
                <a:alpha val="37647"/>
              </a:srgbClr>
            </a:solidFill>
            <a:ln w="9525" cap="flat" cmpd="sng">
              <a:solidFill>
                <a:srgbClr val="4A7DBA"/>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58" name="Google Shape;58;p26"/>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59" name="Google Shape;59;p26"/>
            <p:cNvPicPr preferRelativeResize="0"/>
            <p:nvPr/>
          </p:nvPicPr>
          <p:blipFill rotWithShape="1">
            <a:blip r:embed="rId4">
              <a:alphaModFix/>
            </a:blip>
            <a:srcRect t="14312" r="17368"/>
            <a:stretch/>
          </p:blipFill>
          <p:spPr>
            <a:xfrm>
              <a:off x="6788150" y="0"/>
              <a:ext cx="2355851" cy="6400800"/>
            </a:xfrm>
            <a:prstGeom prst="rect">
              <a:avLst/>
            </a:prstGeom>
            <a:noFill/>
            <a:ln>
              <a:noFill/>
            </a:ln>
          </p:spPr>
        </p:pic>
        <p:pic>
          <p:nvPicPr>
            <p:cNvPr id="60" name="Google Shape;60;p26"/>
            <p:cNvPicPr preferRelativeResize="0"/>
            <p:nvPr/>
          </p:nvPicPr>
          <p:blipFill rotWithShape="1">
            <a:blip r:embed="rId5">
              <a:alphaModFix/>
            </a:blip>
            <a:srcRect/>
            <a:stretch/>
          </p:blipFill>
          <p:spPr>
            <a:xfrm>
              <a:off x="8061325" y="2782887"/>
              <a:ext cx="573087" cy="550863"/>
            </a:xfrm>
            <a:prstGeom prst="rect">
              <a:avLst/>
            </a:prstGeom>
            <a:noFill/>
            <a:ln>
              <a:noFill/>
            </a:ln>
          </p:spPr>
        </p:pic>
      </p:grpSp>
      <p:sp>
        <p:nvSpPr>
          <p:cNvPr id="61" name="Google Shape;61;p26"/>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62" name="Google Shape;62;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65"/>
        <p:cNvGrpSpPr/>
        <p:nvPr/>
      </p:nvGrpSpPr>
      <p:grpSpPr>
        <a:xfrm>
          <a:off x="0" y="0"/>
          <a:ext cx="0" cy="0"/>
          <a:chOff x="0" y="0"/>
          <a:chExt cx="0" cy="0"/>
        </a:xfrm>
      </p:grpSpPr>
      <p:sp>
        <p:nvSpPr>
          <p:cNvPr id="66" name="Google Shape;66;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grpSp>
        <p:nvGrpSpPr>
          <p:cNvPr id="69" name="Google Shape;69;p27"/>
          <p:cNvGrpSpPr/>
          <p:nvPr/>
        </p:nvGrpSpPr>
        <p:grpSpPr>
          <a:xfrm>
            <a:off x="-495300" y="-952756"/>
            <a:ext cx="10278090" cy="6763121"/>
            <a:chOff x="-495300" y="-1270341"/>
            <a:chExt cx="10278090" cy="9017494"/>
          </a:xfrm>
        </p:grpSpPr>
        <p:pic>
          <p:nvPicPr>
            <p:cNvPr id="70" name="Google Shape;70;p27"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71" name="Google Shape;71;p27"/>
            <p:cNvSpPr/>
            <p:nvPr/>
          </p:nvSpPr>
          <p:spPr>
            <a:xfrm>
              <a:off x="-495300" y="137072"/>
              <a:ext cx="9639300" cy="1756900"/>
            </a:xfrm>
            <a:prstGeom prst="rect">
              <a:avLst/>
            </a:prstGeom>
            <a:solidFill>
              <a:srgbClr val="080808">
                <a:alpha val="37647"/>
              </a:srgbClr>
            </a:solidFill>
            <a:ln w="9525" cap="flat" cmpd="sng">
              <a:solidFill>
                <a:srgbClr val="4A7DBA"/>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 name="Google Shape;72;p27"/>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73" name="Google Shape;73;p27"/>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74" name="Google Shape;74;p27"/>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75" name="Google Shape;75;p27"/>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76"/>
        <p:cNvGrpSpPr/>
        <p:nvPr/>
      </p:nvGrpSpPr>
      <p:grpSpPr>
        <a:xfrm>
          <a:off x="0" y="0"/>
          <a:ext cx="0" cy="0"/>
          <a:chOff x="0" y="0"/>
          <a:chExt cx="0" cy="0"/>
        </a:xfrm>
      </p:grpSpPr>
      <p:sp>
        <p:nvSpPr>
          <p:cNvPr id="77" name="Google Shape;77;p2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2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2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80" name="Google Shape;80;p28" descr="D:\Fotos\Fondo Emprender\emprendedores\_MG_4258.jpg"/>
          <p:cNvPicPr preferRelativeResize="0"/>
          <p:nvPr/>
        </p:nvPicPr>
        <p:blipFill rotWithShape="1">
          <a:blip r:embed="rId2">
            <a:alphaModFix/>
          </a:blip>
          <a:srcRect/>
          <a:stretch/>
        </p:blipFill>
        <p:spPr>
          <a:xfrm>
            <a:off x="1" y="-1"/>
            <a:ext cx="6857999" cy="5143501"/>
          </a:xfrm>
          <a:prstGeom prst="rect">
            <a:avLst/>
          </a:prstGeom>
          <a:noFill/>
          <a:ln>
            <a:noFill/>
          </a:ln>
        </p:spPr>
      </p:pic>
      <p:sp>
        <p:nvSpPr>
          <p:cNvPr id="81" name="Google Shape;81;p28"/>
          <p:cNvSpPr/>
          <p:nvPr/>
        </p:nvSpPr>
        <p:spPr>
          <a:xfrm>
            <a:off x="970893" y="3239814"/>
            <a:ext cx="9639300" cy="1277007"/>
          </a:xfrm>
          <a:prstGeom prst="rect">
            <a:avLst/>
          </a:prstGeom>
          <a:solidFill>
            <a:srgbClr val="080808">
              <a:alpha val="37647"/>
            </a:srgbClr>
          </a:solidFill>
          <a:ln>
            <a:noFill/>
          </a:ln>
          <a:effectLst>
            <a:outerShdw blurRad="40000" dist="23000" dir="5400000" rotWithShape="0">
              <a:srgbClr val="00000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2" name="Google Shape;82;p28"/>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83" name="Google Shape;83;p28"/>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84" name="Google Shape;84;p28"/>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85" name="Google Shape;85;p28"/>
          <p:cNvPicPr preferRelativeResize="0"/>
          <p:nvPr/>
        </p:nvPicPr>
        <p:blipFill rotWithShape="1">
          <a:blip r:embed="rId5">
            <a:alphaModFix/>
          </a:blip>
          <a:srcRect/>
          <a:stretch/>
        </p:blipFill>
        <p:spPr>
          <a:xfrm>
            <a:off x="7859987" y="1394913"/>
            <a:ext cx="530180" cy="522329"/>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86"/>
        <p:cNvGrpSpPr/>
        <p:nvPr/>
      </p:nvGrpSpPr>
      <p:grpSpPr>
        <a:xfrm>
          <a:off x="0" y="0"/>
          <a:ext cx="0" cy="0"/>
          <a:chOff x="0" y="0"/>
          <a:chExt cx="0" cy="0"/>
        </a:xfrm>
      </p:grpSpPr>
      <p:pic>
        <p:nvPicPr>
          <p:cNvPr id="87" name="Google Shape;87;p29"/>
          <p:cNvPicPr preferRelativeResize="0"/>
          <p:nvPr/>
        </p:nvPicPr>
        <p:blipFill rotWithShape="1">
          <a:blip r:embed="rId2">
            <a:alphaModFix/>
          </a:blip>
          <a:srcRect/>
          <a:stretch/>
        </p:blipFill>
        <p:spPr>
          <a:xfrm>
            <a:off x="-1" y="-1"/>
            <a:ext cx="6858001" cy="5143501"/>
          </a:xfrm>
          <a:prstGeom prst="rect">
            <a:avLst/>
          </a:prstGeom>
          <a:noFill/>
          <a:ln>
            <a:noFill/>
          </a:ln>
        </p:spPr>
      </p:pic>
      <p:grpSp>
        <p:nvGrpSpPr>
          <p:cNvPr id="88" name="Google Shape;88;p29"/>
          <p:cNvGrpSpPr/>
          <p:nvPr/>
        </p:nvGrpSpPr>
        <p:grpSpPr>
          <a:xfrm>
            <a:off x="0" y="0"/>
            <a:ext cx="9144001" cy="5143500"/>
            <a:chOff x="0" y="0"/>
            <a:chExt cx="9144001" cy="6858000"/>
          </a:xfrm>
        </p:grpSpPr>
        <p:sp>
          <p:nvSpPr>
            <p:cNvPr id="89" name="Google Shape;89;p29"/>
            <p:cNvSpPr/>
            <p:nvPr/>
          </p:nvSpPr>
          <p:spPr>
            <a:xfrm>
              <a:off x="590551" y="4808482"/>
              <a:ext cx="8553450" cy="1592317"/>
            </a:xfrm>
            <a:prstGeom prst="rect">
              <a:avLst/>
            </a:prstGeom>
            <a:solidFill>
              <a:srgbClr val="080808">
                <a:alpha val="37647"/>
              </a:srgbClr>
            </a:solidFill>
            <a:ln w="9525" cap="flat" cmpd="sng">
              <a:solidFill>
                <a:srgbClr val="4A7DBA"/>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0" name="Google Shape;90;p29"/>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91" name="Google Shape;91;p29"/>
            <p:cNvPicPr preferRelativeResize="0"/>
            <p:nvPr/>
          </p:nvPicPr>
          <p:blipFill rotWithShape="1">
            <a:blip r:embed="rId4">
              <a:alphaModFix/>
            </a:blip>
            <a:srcRect t="14312" r="17368"/>
            <a:stretch/>
          </p:blipFill>
          <p:spPr>
            <a:xfrm>
              <a:off x="6788150" y="0"/>
              <a:ext cx="2355851" cy="6400800"/>
            </a:xfrm>
            <a:prstGeom prst="rect">
              <a:avLst/>
            </a:prstGeom>
            <a:noFill/>
            <a:ln>
              <a:noFill/>
            </a:ln>
          </p:spPr>
        </p:pic>
      </p:grpSp>
      <p:sp>
        <p:nvSpPr>
          <p:cNvPr id="92" name="Google Shape;92;p29"/>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93" name="Google Shape;93;p2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2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96" name="Google Shape;96;p29"/>
          <p:cNvPicPr preferRelativeResize="0"/>
          <p:nvPr/>
        </p:nvPicPr>
        <p:blipFill rotWithShape="1">
          <a:blip r:embed="rId5">
            <a:alphaModFix/>
          </a:blip>
          <a:srcRect/>
          <a:stretch/>
        </p:blipFill>
        <p:spPr>
          <a:xfrm>
            <a:off x="7997186" y="2072150"/>
            <a:ext cx="517211" cy="48424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9"/>
        <p:cNvGrpSpPr/>
        <p:nvPr/>
      </p:nvGrpSpPr>
      <p:grpSpPr>
        <a:xfrm>
          <a:off x="0" y="0"/>
          <a:ext cx="0" cy="0"/>
          <a:chOff x="0" y="0"/>
          <a:chExt cx="0" cy="0"/>
        </a:xfrm>
      </p:grpSpPr>
      <p:pic>
        <p:nvPicPr>
          <p:cNvPr id="10" name="Google Shape;10;p12"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97"/>
        <p:cNvGrpSpPr/>
        <p:nvPr/>
      </p:nvGrpSpPr>
      <p:grpSpPr>
        <a:xfrm>
          <a:off x="0" y="0"/>
          <a:ext cx="0" cy="0"/>
          <a:chOff x="0" y="0"/>
          <a:chExt cx="0" cy="0"/>
        </a:xfrm>
      </p:grpSpPr>
      <p:sp>
        <p:nvSpPr>
          <p:cNvPr id="98" name="Google Shape;98;p3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3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01" name="Google Shape;101;p30"/>
          <p:cNvPicPr preferRelativeResize="0"/>
          <p:nvPr/>
        </p:nvPicPr>
        <p:blipFill rotWithShape="1">
          <a:blip r:embed="rId2">
            <a:alphaModFix/>
          </a:blip>
          <a:srcRect b="-934"/>
          <a:stretch/>
        </p:blipFill>
        <p:spPr>
          <a:xfrm>
            <a:off x="-1" y="0"/>
            <a:ext cx="6858001" cy="5238093"/>
          </a:xfrm>
          <a:prstGeom prst="rect">
            <a:avLst/>
          </a:prstGeom>
          <a:noFill/>
          <a:ln>
            <a:noFill/>
          </a:ln>
        </p:spPr>
      </p:pic>
      <p:sp>
        <p:nvSpPr>
          <p:cNvPr id="102" name="Google Shape;102;p30"/>
          <p:cNvSpPr/>
          <p:nvPr/>
        </p:nvSpPr>
        <p:spPr>
          <a:xfrm>
            <a:off x="95534" y="102804"/>
            <a:ext cx="9048466" cy="1317675"/>
          </a:xfrm>
          <a:prstGeom prst="rect">
            <a:avLst/>
          </a:prstGeom>
          <a:solidFill>
            <a:srgbClr val="080808">
              <a:alpha val="37647"/>
            </a:srgbClr>
          </a:solidFill>
          <a:ln w="9525" cap="flat" cmpd="sng">
            <a:solidFill>
              <a:srgbClr val="4A7DBA"/>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3" name="Google Shape;103;p30"/>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04" name="Google Shape;104;p30"/>
          <p:cNvPicPr preferRelativeResize="0"/>
          <p:nvPr/>
        </p:nvPicPr>
        <p:blipFill rotWithShape="1">
          <a:blip r:embed="rId3">
            <a:alphaModFix/>
          </a:blip>
          <a:srcRect l="46767" b="14698"/>
          <a:stretch/>
        </p:blipFill>
        <p:spPr>
          <a:xfrm>
            <a:off x="-1" y="-952756"/>
            <a:ext cx="2352796" cy="6190849"/>
          </a:xfrm>
          <a:prstGeom prst="rect">
            <a:avLst/>
          </a:prstGeom>
          <a:noFill/>
          <a:ln>
            <a:noFill/>
          </a:ln>
        </p:spPr>
      </p:pic>
      <p:pic>
        <p:nvPicPr>
          <p:cNvPr id="105" name="Google Shape;105;p30"/>
          <p:cNvPicPr preferRelativeResize="0"/>
          <p:nvPr/>
        </p:nvPicPr>
        <p:blipFill rotWithShape="1">
          <a:blip r:embed="rId4">
            <a:alphaModFix/>
          </a:blip>
          <a:srcRect/>
          <a:stretch/>
        </p:blipFill>
        <p:spPr>
          <a:xfrm>
            <a:off x="6786588" y="-818954"/>
            <a:ext cx="2247151" cy="5875451"/>
          </a:xfrm>
          <a:prstGeom prst="rect">
            <a:avLst/>
          </a:prstGeom>
          <a:noFill/>
          <a:ln>
            <a:noFill/>
          </a:ln>
        </p:spPr>
      </p:pic>
      <p:pic>
        <p:nvPicPr>
          <p:cNvPr id="106" name="Google Shape;106;p30"/>
          <p:cNvPicPr preferRelativeResize="0"/>
          <p:nvPr/>
        </p:nvPicPr>
        <p:blipFill rotWithShape="1">
          <a:blip r:embed="rId5">
            <a:alphaModFix/>
          </a:blip>
          <a:srcRect/>
          <a:stretch/>
        </p:blipFill>
        <p:spPr>
          <a:xfrm>
            <a:off x="7916521" y="1981199"/>
            <a:ext cx="608418" cy="53223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107"/>
        <p:cNvGrpSpPr/>
        <p:nvPr/>
      </p:nvGrpSpPr>
      <p:grpSpPr>
        <a:xfrm>
          <a:off x="0" y="0"/>
          <a:ext cx="0" cy="0"/>
          <a:chOff x="0" y="0"/>
          <a:chExt cx="0" cy="0"/>
        </a:xfrm>
      </p:grpSpPr>
      <p:sp>
        <p:nvSpPr>
          <p:cNvPr id="108" name="Google Shape;108;p3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9" name="Google Shape;109;p3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3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11" name="Google Shape;111;p31"/>
          <p:cNvPicPr preferRelativeResize="0"/>
          <p:nvPr/>
        </p:nvPicPr>
        <p:blipFill rotWithShape="1">
          <a:blip r:embed="rId2">
            <a:alphaModFix/>
          </a:blip>
          <a:srcRect/>
          <a:stretch/>
        </p:blipFill>
        <p:spPr>
          <a:xfrm flipH="1">
            <a:off x="2286000" y="0"/>
            <a:ext cx="6858000" cy="5143500"/>
          </a:xfrm>
          <a:prstGeom prst="rect">
            <a:avLst/>
          </a:prstGeom>
          <a:noFill/>
          <a:ln>
            <a:noFill/>
          </a:ln>
        </p:spPr>
      </p:pic>
      <p:sp>
        <p:nvSpPr>
          <p:cNvPr id="112" name="Google Shape;112;p31"/>
          <p:cNvSpPr/>
          <p:nvPr/>
        </p:nvSpPr>
        <p:spPr>
          <a:xfrm>
            <a:off x="970893" y="3239814"/>
            <a:ext cx="9639300" cy="1277007"/>
          </a:xfrm>
          <a:prstGeom prst="rect">
            <a:avLst/>
          </a:prstGeom>
          <a:solidFill>
            <a:srgbClr val="080808">
              <a:alpha val="37647"/>
            </a:srgbClr>
          </a:solidFill>
          <a:ln>
            <a:noFill/>
          </a:ln>
          <a:effectLst>
            <a:outerShdw blurRad="40000" dist="23000" dir="5400000" rotWithShape="0">
              <a:srgbClr val="00000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3" name="Google Shape;113;p31"/>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14" name="Google Shape;114;p31"/>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115" name="Google Shape;115;p31"/>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116" name="Google Shape;116;p31"/>
          <p:cNvPicPr preferRelativeResize="0"/>
          <p:nvPr/>
        </p:nvPicPr>
        <p:blipFill rotWithShape="1">
          <a:blip r:embed="rId5">
            <a:alphaModFix/>
          </a:blip>
          <a:srcRect/>
          <a:stretch/>
        </p:blipFill>
        <p:spPr>
          <a:xfrm>
            <a:off x="7825335" y="1385822"/>
            <a:ext cx="574172" cy="54051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117"/>
        <p:cNvGrpSpPr/>
        <p:nvPr/>
      </p:nvGrpSpPr>
      <p:grpSpPr>
        <a:xfrm>
          <a:off x="0" y="0"/>
          <a:ext cx="0" cy="0"/>
          <a:chOff x="0" y="0"/>
          <a:chExt cx="0" cy="0"/>
        </a:xfrm>
      </p:grpSpPr>
      <p:pic>
        <p:nvPicPr>
          <p:cNvPr id="118" name="Google Shape;118;p32"/>
          <p:cNvPicPr preferRelativeResize="0"/>
          <p:nvPr/>
        </p:nvPicPr>
        <p:blipFill rotWithShape="1">
          <a:blip r:embed="rId2">
            <a:alphaModFix/>
          </a:blip>
          <a:srcRect/>
          <a:stretch/>
        </p:blipFill>
        <p:spPr>
          <a:xfrm>
            <a:off x="-1" y="0"/>
            <a:ext cx="6858001" cy="5143500"/>
          </a:xfrm>
          <a:prstGeom prst="rect">
            <a:avLst/>
          </a:prstGeom>
          <a:noFill/>
          <a:ln>
            <a:noFill/>
          </a:ln>
        </p:spPr>
      </p:pic>
      <p:grpSp>
        <p:nvGrpSpPr>
          <p:cNvPr id="119" name="Google Shape;119;p32"/>
          <p:cNvGrpSpPr/>
          <p:nvPr/>
        </p:nvGrpSpPr>
        <p:grpSpPr>
          <a:xfrm>
            <a:off x="0" y="0"/>
            <a:ext cx="9144001" cy="5143500"/>
            <a:chOff x="0" y="0"/>
            <a:chExt cx="9144001" cy="6858000"/>
          </a:xfrm>
        </p:grpSpPr>
        <p:sp>
          <p:nvSpPr>
            <p:cNvPr id="120" name="Google Shape;120;p32"/>
            <p:cNvSpPr/>
            <p:nvPr/>
          </p:nvSpPr>
          <p:spPr>
            <a:xfrm>
              <a:off x="590551" y="4808482"/>
              <a:ext cx="8553450" cy="1592317"/>
            </a:xfrm>
            <a:prstGeom prst="rect">
              <a:avLst/>
            </a:prstGeom>
            <a:solidFill>
              <a:srgbClr val="080808">
                <a:alpha val="37647"/>
              </a:srgbClr>
            </a:solidFill>
            <a:ln w="9525" cap="flat" cmpd="sng">
              <a:solidFill>
                <a:srgbClr val="4A7DBA"/>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21" name="Google Shape;121;p32"/>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122" name="Google Shape;122;p32"/>
            <p:cNvPicPr preferRelativeResize="0"/>
            <p:nvPr/>
          </p:nvPicPr>
          <p:blipFill rotWithShape="1">
            <a:blip r:embed="rId4">
              <a:alphaModFix/>
            </a:blip>
            <a:srcRect t="14312" r="17368"/>
            <a:stretch/>
          </p:blipFill>
          <p:spPr>
            <a:xfrm>
              <a:off x="6788150" y="0"/>
              <a:ext cx="2355851" cy="6400800"/>
            </a:xfrm>
            <a:prstGeom prst="rect">
              <a:avLst/>
            </a:prstGeom>
            <a:noFill/>
            <a:ln>
              <a:noFill/>
            </a:ln>
          </p:spPr>
        </p:pic>
      </p:grpSp>
      <p:sp>
        <p:nvSpPr>
          <p:cNvPr id="123" name="Google Shape;123;p32"/>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24" name="Google Shape;124;p3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5" name="Google Shape;125;p3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6" name="Google Shape;126;p3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27" name="Google Shape;127;p32"/>
          <p:cNvPicPr preferRelativeResize="0"/>
          <p:nvPr/>
        </p:nvPicPr>
        <p:blipFill rotWithShape="1">
          <a:blip r:embed="rId5">
            <a:alphaModFix/>
          </a:blip>
          <a:srcRect/>
          <a:stretch/>
        </p:blipFill>
        <p:spPr>
          <a:xfrm>
            <a:off x="8017183" y="2140032"/>
            <a:ext cx="522685" cy="42148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128"/>
        <p:cNvGrpSpPr/>
        <p:nvPr/>
      </p:nvGrpSpPr>
      <p:grpSpPr>
        <a:xfrm>
          <a:off x="0" y="0"/>
          <a:ext cx="0" cy="0"/>
          <a:chOff x="0" y="0"/>
          <a:chExt cx="0" cy="0"/>
        </a:xfrm>
      </p:grpSpPr>
      <p:sp>
        <p:nvSpPr>
          <p:cNvPr id="129" name="Google Shape;129;p3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3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3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32" name="Google Shape;132;p33"/>
          <p:cNvPicPr preferRelativeResize="0"/>
          <p:nvPr/>
        </p:nvPicPr>
        <p:blipFill rotWithShape="1">
          <a:blip r:embed="rId2">
            <a:alphaModFix/>
          </a:blip>
          <a:srcRect/>
          <a:stretch/>
        </p:blipFill>
        <p:spPr>
          <a:xfrm>
            <a:off x="27295" y="-30708"/>
            <a:ext cx="6858001" cy="5143500"/>
          </a:xfrm>
          <a:prstGeom prst="rect">
            <a:avLst/>
          </a:prstGeom>
          <a:noFill/>
          <a:ln>
            <a:noFill/>
          </a:ln>
        </p:spPr>
      </p:pic>
      <p:sp>
        <p:nvSpPr>
          <p:cNvPr id="133" name="Google Shape;133;p33"/>
          <p:cNvSpPr/>
          <p:nvPr/>
        </p:nvSpPr>
        <p:spPr>
          <a:xfrm>
            <a:off x="95534" y="102804"/>
            <a:ext cx="9075762" cy="1317675"/>
          </a:xfrm>
          <a:prstGeom prst="rect">
            <a:avLst/>
          </a:prstGeom>
          <a:solidFill>
            <a:srgbClr val="080808">
              <a:alpha val="37647"/>
            </a:srgbClr>
          </a:solidFill>
          <a:ln w="9525" cap="flat" cmpd="sng">
            <a:solidFill>
              <a:srgbClr val="4A7DBA"/>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4" name="Google Shape;134;p33"/>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35" name="Google Shape;135;p33"/>
          <p:cNvPicPr preferRelativeResize="0"/>
          <p:nvPr/>
        </p:nvPicPr>
        <p:blipFill rotWithShape="1">
          <a:blip r:embed="rId3">
            <a:alphaModFix/>
          </a:blip>
          <a:srcRect l="46767" b="14698"/>
          <a:stretch/>
        </p:blipFill>
        <p:spPr>
          <a:xfrm>
            <a:off x="-1" y="-952756"/>
            <a:ext cx="2352796" cy="6190849"/>
          </a:xfrm>
          <a:prstGeom prst="rect">
            <a:avLst/>
          </a:prstGeom>
          <a:noFill/>
          <a:ln>
            <a:noFill/>
          </a:ln>
        </p:spPr>
      </p:pic>
      <p:pic>
        <p:nvPicPr>
          <p:cNvPr id="136" name="Google Shape;136;p33"/>
          <p:cNvPicPr preferRelativeResize="0"/>
          <p:nvPr/>
        </p:nvPicPr>
        <p:blipFill rotWithShape="1">
          <a:blip r:embed="rId4">
            <a:alphaModFix/>
          </a:blip>
          <a:srcRect/>
          <a:stretch/>
        </p:blipFill>
        <p:spPr>
          <a:xfrm>
            <a:off x="6786588" y="-818954"/>
            <a:ext cx="2247151" cy="5875451"/>
          </a:xfrm>
          <a:prstGeom prst="rect">
            <a:avLst/>
          </a:prstGeom>
          <a:noFill/>
          <a:ln>
            <a:noFill/>
          </a:ln>
        </p:spPr>
      </p:pic>
      <p:pic>
        <p:nvPicPr>
          <p:cNvPr id="137" name="Google Shape;137;p33"/>
          <p:cNvPicPr preferRelativeResize="0"/>
          <p:nvPr/>
        </p:nvPicPr>
        <p:blipFill rotWithShape="1">
          <a:blip r:embed="rId5">
            <a:alphaModFix/>
          </a:blip>
          <a:srcRect/>
          <a:stretch/>
        </p:blipFill>
        <p:spPr>
          <a:xfrm>
            <a:off x="7919398" y="1965277"/>
            <a:ext cx="616496" cy="5319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138"/>
        <p:cNvGrpSpPr/>
        <p:nvPr/>
      </p:nvGrpSpPr>
      <p:grpSpPr>
        <a:xfrm>
          <a:off x="0" y="0"/>
          <a:ext cx="0" cy="0"/>
          <a:chOff x="0" y="0"/>
          <a:chExt cx="0" cy="0"/>
        </a:xfrm>
      </p:grpSpPr>
      <p:sp>
        <p:nvSpPr>
          <p:cNvPr id="139" name="Google Shape;139;p3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0" name="Google Shape;140;p3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1" name="Google Shape;141;p3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42" name="Google Shape;142;p34"/>
          <p:cNvPicPr preferRelativeResize="0"/>
          <p:nvPr/>
        </p:nvPicPr>
        <p:blipFill rotWithShape="1">
          <a:blip r:embed="rId2">
            <a:alphaModFix/>
          </a:blip>
          <a:srcRect/>
          <a:stretch/>
        </p:blipFill>
        <p:spPr>
          <a:xfrm flipH="1">
            <a:off x="2441457" y="0"/>
            <a:ext cx="6702539" cy="5174208"/>
          </a:xfrm>
          <a:prstGeom prst="rect">
            <a:avLst/>
          </a:prstGeom>
          <a:noFill/>
          <a:ln>
            <a:noFill/>
          </a:ln>
        </p:spPr>
      </p:pic>
      <p:sp>
        <p:nvSpPr>
          <p:cNvPr id="143" name="Google Shape;143;p34"/>
          <p:cNvSpPr/>
          <p:nvPr/>
        </p:nvSpPr>
        <p:spPr>
          <a:xfrm>
            <a:off x="970893" y="3239814"/>
            <a:ext cx="9639300" cy="1277007"/>
          </a:xfrm>
          <a:prstGeom prst="rect">
            <a:avLst/>
          </a:prstGeom>
          <a:solidFill>
            <a:srgbClr val="080808">
              <a:alpha val="37647"/>
            </a:srgbClr>
          </a:solidFill>
          <a:ln>
            <a:noFill/>
          </a:ln>
          <a:effectLst>
            <a:outerShdw blurRad="40000" dist="23000" dir="5400000" rotWithShape="0">
              <a:srgbClr val="00000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4" name="Google Shape;144;p34"/>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45" name="Google Shape;145;p34"/>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146" name="Google Shape;146;p34"/>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147" name="Google Shape;147;p34"/>
          <p:cNvPicPr preferRelativeResize="0"/>
          <p:nvPr/>
        </p:nvPicPr>
        <p:blipFill rotWithShape="1">
          <a:blip r:embed="rId5">
            <a:alphaModFix/>
          </a:blip>
          <a:srcRect/>
          <a:stretch/>
        </p:blipFill>
        <p:spPr>
          <a:xfrm>
            <a:off x="7783740" y="1310184"/>
            <a:ext cx="644857" cy="64485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11"/>
        <p:cNvGrpSpPr/>
        <p:nvPr/>
      </p:nvGrpSpPr>
      <p:grpSpPr>
        <a:xfrm>
          <a:off x="0" y="0"/>
          <a:ext cx="0" cy="0"/>
          <a:chOff x="0" y="0"/>
          <a:chExt cx="0" cy="0"/>
        </a:xfrm>
      </p:grpSpPr>
      <p:pic>
        <p:nvPicPr>
          <p:cNvPr id="12" name="Google Shape;12;p13"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3"/>
        <p:cNvGrpSpPr/>
        <p:nvPr/>
      </p:nvGrpSpPr>
      <p:grpSpPr>
        <a:xfrm>
          <a:off x="0" y="0"/>
          <a:ext cx="0" cy="0"/>
          <a:chOff x="0" y="0"/>
          <a:chExt cx="0" cy="0"/>
        </a:xfrm>
      </p:grpSpPr>
      <p:pic>
        <p:nvPicPr>
          <p:cNvPr id="14" name="Google Shape;14;p14" descr="Sin título.png"/>
          <p:cNvPicPr preferRelativeResize="0"/>
          <p:nvPr/>
        </p:nvPicPr>
        <p:blipFill rotWithShape="1">
          <a:blip r:embed="rId2">
            <a:alphaModFix/>
          </a:blip>
          <a:srcRect/>
          <a:stretch/>
        </p:blipFill>
        <p:spPr>
          <a:xfrm>
            <a:off x="-76974" y="1"/>
            <a:ext cx="9269582" cy="515632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SQUEMA GENERAL">
  <p:cSld name="ESQUEMA GENERAL">
    <p:spTree>
      <p:nvGrpSpPr>
        <p:cNvPr id="1" name="Shape 15"/>
        <p:cNvGrpSpPr/>
        <p:nvPr/>
      </p:nvGrpSpPr>
      <p:grpSpPr>
        <a:xfrm>
          <a:off x="0" y="0"/>
          <a:ext cx="0" cy="0"/>
          <a:chOff x="0" y="0"/>
          <a:chExt cx="0" cy="0"/>
        </a:xfrm>
      </p:grpSpPr>
      <p:pic>
        <p:nvPicPr>
          <p:cNvPr id="16" name="Google Shape;16;p15" descr="Sin título3.png"/>
          <p:cNvPicPr preferRelativeResize="0"/>
          <p:nvPr/>
        </p:nvPicPr>
        <p:blipFill rotWithShape="1">
          <a:blip r:embed="rId2">
            <a:alphaModFix/>
          </a:blip>
          <a:srcRect/>
          <a:stretch/>
        </p:blipFill>
        <p:spPr>
          <a:xfrm>
            <a:off x="1" y="0"/>
            <a:ext cx="9166949"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ÍTULO ESTILO 1">
  <p:cSld name="CAPÍTULO ESTILO 1">
    <p:spTree>
      <p:nvGrpSpPr>
        <p:cNvPr id="1" name="Shape 17"/>
        <p:cNvGrpSpPr/>
        <p:nvPr/>
      </p:nvGrpSpPr>
      <p:grpSpPr>
        <a:xfrm>
          <a:off x="0" y="0"/>
          <a:ext cx="0" cy="0"/>
          <a:chOff x="0" y="0"/>
          <a:chExt cx="0" cy="0"/>
        </a:xfrm>
      </p:grpSpPr>
      <p:pic>
        <p:nvPicPr>
          <p:cNvPr id="18" name="Google Shape;18;p16" descr="Sin título4.png"/>
          <p:cNvPicPr preferRelativeResize="0"/>
          <p:nvPr/>
        </p:nvPicPr>
        <p:blipFill rotWithShape="1">
          <a:blip r:embed="rId2">
            <a:alphaModFix/>
          </a:blip>
          <a:srcRect/>
          <a:stretch/>
        </p:blipFill>
        <p:spPr>
          <a:xfrm>
            <a:off x="-76975" y="0"/>
            <a:ext cx="9256753"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19"/>
        <p:cNvGrpSpPr/>
        <p:nvPr/>
      </p:nvGrpSpPr>
      <p:grpSpPr>
        <a:xfrm>
          <a:off x="0" y="0"/>
          <a:ext cx="0" cy="0"/>
          <a:chOff x="0" y="0"/>
          <a:chExt cx="0" cy="0"/>
        </a:xfrm>
      </p:grpSpPr>
      <p:pic>
        <p:nvPicPr>
          <p:cNvPr id="20" name="Google Shape;20;p17"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1"/>
        <p:cNvGrpSpPr/>
        <p:nvPr/>
      </p:nvGrpSpPr>
      <p:grpSpPr>
        <a:xfrm>
          <a:off x="0" y="0"/>
          <a:ext cx="0" cy="0"/>
          <a:chOff x="0" y="0"/>
          <a:chExt cx="0" cy="0"/>
        </a:xfrm>
      </p:grpSpPr>
      <p:pic>
        <p:nvPicPr>
          <p:cNvPr id="22" name="Google Shape;22;p18"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23"/>
        <p:cNvGrpSpPr/>
        <p:nvPr/>
      </p:nvGrpSpPr>
      <p:grpSpPr>
        <a:xfrm>
          <a:off x="0" y="0"/>
          <a:ext cx="0" cy="0"/>
          <a:chOff x="0" y="0"/>
          <a:chExt cx="0" cy="0"/>
        </a:xfrm>
      </p:grpSpPr>
      <p:pic>
        <p:nvPicPr>
          <p:cNvPr id="24" name="Google Shape;24;p19" descr="Template_PPT_Mesa de trabajo 24 copia 3.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s" sz="800" b="1" i="0" u="none" strike="noStrike" cap="none">
                <a:solidFill>
                  <a:srgbClr val="7F7F7F"/>
                </a:solidFill>
                <a:latin typeface="Calibri"/>
                <a:ea typeface="Calibri"/>
                <a:cs typeface="Calibri"/>
                <a:sym typeface="Calibri"/>
              </a:rPr>
              <a:t>GC-F-004 V.01</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mc:AlternateContent xmlns:mc="http://schemas.openxmlformats.org/markup-compatibility/2006" xmlns:p14="http://schemas.microsoft.com/office/powerpoint/2010/main">
    <mc:Choice Requires="p14">
      <p:transition spd="slow" p14:dur="20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
          <p:cNvSpPr txBox="1"/>
          <p:nvPr/>
        </p:nvSpPr>
        <p:spPr>
          <a:xfrm>
            <a:off x="196032" y="271949"/>
            <a:ext cx="8092007" cy="697625"/>
          </a:xfrm>
          <a:prstGeom prst="rect">
            <a:avLst/>
          </a:prstGeom>
          <a:noFill/>
          <a:ln>
            <a:noFill/>
          </a:ln>
          <a:effectLst>
            <a:outerShdw blurRad="57150" dist="19050" dir="5400000" algn="bl" rotWithShape="0">
              <a:srgbClr val="000000">
                <a:alpha val="4901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859B"/>
              </a:buClr>
              <a:buSzPts val="6600"/>
              <a:buFont typeface="Calibri"/>
              <a:buNone/>
            </a:pPr>
            <a:r>
              <a:rPr lang="es-ES" sz="6600" b="1" i="0" u="none" strike="noStrike" cap="none" dirty="0">
                <a:solidFill>
                  <a:srgbClr val="31859B"/>
                </a:solidFill>
                <a:latin typeface="Calibri"/>
                <a:ea typeface="Calibri"/>
                <a:cs typeface="Calibri"/>
                <a:sym typeface="Calibri"/>
              </a:rPr>
              <a:t>Kyukeisho</a:t>
            </a:r>
            <a:endParaRPr sz="1400" b="0" i="0" u="none" strike="noStrike" cap="none" dirty="0">
              <a:solidFill>
                <a:srgbClr val="000000"/>
              </a:solidFill>
              <a:latin typeface="Arial"/>
              <a:ea typeface="Arial"/>
              <a:cs typeface="Arial"/>
              <a:sym typeface="Arial"/>
            </a:endParaRPr>
          </a:p>
        </p:txBody>
      </p:sp>
      <p:sp>
        <p:nvSpPr>
          <p:cNvPr id="153" name="Google Shape;153;p1"/>
          <p:cNvSpPr txBox="1"/>
          <p:nvPr/>
        </p:nvSpPr>
        <p:spPr>
          <a:xfrm>
            <a:off x="381000" y="805450"/>
            <a:ext cx="8224800" cy="879600"/>
          </a:xfrm>
          <a:prstGeom prst="rect">
            <a:avLst/>
          </a:prstGeom>
          <a:noFill/>
          <a:ln>
            <a:noFill/>
          </a:ln>
          <a:effectLst>
            <a:outerShdw blurRad="57150" dist="19050" dir="5400000" algn="bl" rotWithShape="0">
              <a:srgbClr val="000000">
                <a:alpha val="4901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BFBFBF"/>
              </a:buClr>
              <a:buSzPts val="4800"/>
              <a:buFont typeface="Calibri"/>
              <a:buNone/>
            </a:pPr>
            <a:r>
              <a:rPr lang="es" sz="3000" b="1" i="0" u="none" strike="noStrike" cap="none" dirty="0">
                <a:solidFill>
                  <a:srgbClr val="31859B"/>
                </a:solidFill>
                <a:latin typeface="Calibri"/>
                <a:ea typeface="Calibri"/>
                <a:cs typeface="Calibri"/>
                <a:sym typeface="Calibri"/>
              </a:rPr>
              <a:t>Trimestre </a:t>
            </a:r>
            <a:r>
              <a:rPr lang="es-ES" sz="3000" b="1" i="0" u="none" strike="noStrike" cap="none" dirty="0">
                <a:solidFill>
                  <a:srgbClr val="31859B"/>
                </a:solidFill>
                <a:latin typeface="Calibri"/>
                <a:ea typeface="Calibri"/>
                <a:cs typeface="Calibri"/>
                <a:sym typeface="Calibri"/>
              </a:rPr>
              <a:t>VI</a:t>
            </a:r>
            <a:r>
              <a:rPr lang="es" sz="3000" b="1" i="0" u="none" strike="noStrike" cap="none" dirty="0">
                <a:solidFill>
                  <a:srgbClr val="31859B"/>
                </a:solidFill>
                <a:latin typeface="Calibri"/>
                <a:ea typeface="Calibri"/>
                <a:cs typeface="Calibri"/>
                <a:sym typeface="Calibri"/>
              </a:rPr>
              <a:t> | ADSI 1803170 | Diurno </a:t>
            </a:r>
            <a:endParaRPr sz="3000" b="0" i="0" u="none" strike="noStrike" cap="none" dirty="0">
              <a:solidFill>
                <a:srgbClr val="31859B"/>
              </a:solidFill>
              <a:latin typeface="Arial"/>
              <a:ea typeface="Arial"/>
              <a:cs typeface="Arial"/>
              <a:sym typeface="Arial"/>
            </a:endParaRPr>
          </a:p>
        </p:txBody>
      </p:sp>
      <p:sp>
        <p:nvSpPr>
          <p:cNvPr id="154" name="Google Shape;154;p1"/>
          <p:cNvSpPr txBox="1"/>
          <p:nvPr/>
        </p:nvSpPr>
        <p:spPr>
          <a:xfrm>
            <a:off x="381000" y="3746642"/>
            <a:ext cx="5625300" cy="963300"/>
          </a:xfrm>
          <a:prstGeom prst="rect">
            <a:avLst/>
          </a:prstGeom>
          <a:noFill/>
          <a:ln>
            <a:noFill/>
          </a:ln>
        </p:spPr>
        <p:txBody>
          <a:bodyPr spcFirstLastPara="1" wrap="square" lIns="91425" tIns="91425" rIns="91425" bIns="91425" anchor="t" anchorCtr="0">
            <a:noAutofit/>
          </a:bodyPr>
          <a:lstStyle/>
          <a:p>
            <a:pPr marL="0" marR="0" lvl="0" indent="0" algn="ctr" rtl="0">
              <a:lnSpc>
                <a:spcPct val="107916"/>
              </a:lnSpc>
              <a:spcBef>
                <a:spcPts val="0"/>
              </a:spcBef>
              <a:spcAft>
                <a:spcPts val="0"/>
              </a:spcAft>
              <a:buClr>
                <a:schemeClr val="dk1"/>
              </a:buClr>
              <a:buSzPts val="1100"/>
              <a:buFont typeface="Arial"/>
              <a:buNone/>
            </a:pPr>
            <a:r>
              <a:rPr lang="es" sz="1400" b="1" i="0" u="none" strike="noStrike" cap="none" dirty="0">
                <a:solidFill>
                  <a:srgbClr val="999999"/>
                </a:solidFill>
                <a:latin typeface="Calibri"/>
                <a:ea typeface="Calibri"/>
                <a:cs typeface="Calibri"/>
                <a:sym typeface="Calibri"/>
              </a:rPr>
              <a:t>Centro de Electricidad, Electrónica y Telecomunicaciones </a:t>
            </a:r>
            <a:endParaRPr sz="1400" b="1" i="0" u="none" strike="noStrike" cap="none" dirty="0">
              <a:solidFill>
                <a:srgbClr val="999999"/>
              </a:solidFill>
              <a:latin typeface="Calibri"/>
              <a:ea typeface="Calibri"/>
              <a:cs typeface="Calibri"/>
              <a:sym typeface="Calibri"/>
            </a:endParaRPr>
          </a:p>
          <a:p>
            <a:pPr marL="0" marR="0" lvl="0" indent="0" algn="ctr" rtl="0">
              <a:lnSpc>
                <a:spcPct val="107916"/>
              </a:lnSpc>
              <a:spcBef>
                <a:spcPts val="800"/>
              </a:spcBef>
              <a:spcAft>
                <a:spcPts val="0"/>
              </a:spcAft>
              <a:buClr>
                <a:schemeClr val="dk1"/>
              </a:buClr>
              <a:buSzPts val="1100"/>
              <a:buFont typeface="Arial"/>
              <a:buNone/>
            </a:pPr>
            <a:r>
              <a:rPr lang="es" sz="1400" b="1" i="0" u="none" strike="noStrike" cap="none" dirty="0">
                <a:solidFill>
                  <a:srgbClr val="999999"/>
                </a:solidFill>
                <a:latin typeface="Calibri"/>
                <a:ea typeface="Calibri"/>
                <a:cs typeface="Calibri"/>
                <a:sym typeface="Calibri"/>
              </a:rPr>
              <a:t>Regional Distrito Capital</a:t>
            </a:r>
            <a:endParaRPr sz="1400" b="0" i="0" u="none" strike="noStrike" cap="none" dirty="0">
              <a:solidFill>
                <a:srgbClr val="000000"/>
              </a:solidFill>
              <a:latin typeface="Arial"/>
              <a:ea typeface="Arial"/>
              <a:cs typeface="Arial"/>
              <a:sym typeface="Arial"/>
            </a:endParaRPr>
          </a:p>
          <a:p>
            <a:pPr marL="0" marR="0" lvl="0" indent="0" algn="ctr" rtl="0">
              <a:lnSpc>
                <a:spcPct val="107916"/>
              </a:lnSpc>
              <a:spcBef>
                <a:spcPts val="800"/>
              </a:spcBef>
              <a:spcAft>
                <a:spcPts val="0"/>
              </a:spcAft>
              <a:buClr>
                <a:schemeClr val="dk1"/>
              </a:buClr>
              <a:buSzPts val="1100"/>
              <a:buFont typeface="Arial"/>
              <a:buNone/>
            </a:pPr>
            <a:r>
              <a:rPr lang="es-ES" sz="1400" b="1" i="0" u="none" strike="noStrike" cap="none" dirty="0">
                <a:solidFill>
                  <a:srgbClr val="999999"/>
                </a:solidFill>
                <a:latin typeface="Calibri"/>
                <a:ea typeface="Calibri"/>
                <a:cs typeface="Calibri"/>
                <a:sym typeface="Calibri"/>
              </a:rPr>
              <a:t>Junio 2020</a:t>
            </a:r>
            <a:endParaRPr sz="1400" b="1" i="0" u="none" strike="noStrike" cap="none" dirty="0">
              <a:solidFill>
                <a:srgbClr val="999999"/>
              </a:solidFill>
              <a:latin typeface="Calibri"/>
              <a:ea typeface="Calibri"/>
              <a:cs typeface="Calibri"/>
              <a:sym typeface="Calibri"/>
            </a:endParaRPr>
          </a:p>
          <a:p>
            <a:pPr marL="0" marR="0" lvl="0" indent="0" algn="ctr" rtl="0">
              <a:lnSpc>
                <a:spcPct val="107916"/>
              </a:lnSpc>
              <a:spcBef>
                <a:spcPts val="800"/>
              </a:spcBef>
              <a:spcAft>
                <a:spcPts val="800"/>
              </a:spcAft>
              <a:buClr>
                <a:schemeClr val="dk1"/>
              </a:buClr>
              <a:buSzPts val="1100"/>
              <a:buFont typeface="Arial"/>
              <a:buNone/>
            </a:pPr>
            <a:r>
              <a:rPr lang="es-ES" sz="1400" b="1" i="0" u="none" strike="noStrike" cap="none" dirty="0">
                <a:solidFill>
                  <a:srgbClr val="999999"/>
                </a:solidFill>
                <a:latin typeface="Calibri"/>
                <a:ea typeface="Calibri"/>
                <a:cs typeface="Calibri"/>
                <a:sym typeface="Calibri"/>
              </a:rPr>
              <a:t>Sena Ceet</a:t>
            </a:r>
            <a:r>
              <a:rPr lang="es" sz="1400" b="1" i="0" u="none" strike="noStrike" cap="none" dirty="0">
                <a:solidFill>
                  <a:srgbClr val="999999"/>
                </a:solidFill>
                <a:latin typeface="Calibri"/>
                <a:ea typeface="Calibri"/>
                <a:cs typeface="Calibri"/>
                <a:sym typeface="Calibri"/>
              </a:rPr>
              <a:t>, Bogotá D.C, Colombia</a:t>
            </a:r>
            <a:endParaRPr sz="1400" b="1" i="0" u="none" strike="noStrike" cap="none" dirty="0">
              <a:solidFill>
                <a:srgbClr val="99999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
          <p:cNvSpPr txBox="1"/>
          <p:nvPr/>
        </p:nvSpPr>
        <p:spPr>
          <a:xfrm>
            <a:off x="-69300" y="0"/>
            <a:ext cx="9144000" cy="953400"/>
          </a:xfrm>
          <a:prstGeom prst="rect">
            <a:avLst/>
          </a:prstGeom>
          <a:noFill/>
          <a:ln>
            <a:noFill/>
          </a:ln>
          <a:effectLst>
            <a:outerShdw blurRad="57150" dist="19050" dir="5400000" algn="bl" rotWithShape="0">
              <a:srgbClr val="000000">
                <a:alpha val="4901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endParaRPr sz="3000" b="1" i="0" u="none" strike="noStrike" cap="none">
              <a:solidFill>
                <a:schemeClr val="lt1"/>
              </a:solidFill>
              <a:latin typeface="Times New Roman"/>
              <a:ea typeface="Times New Roman"/>
              <a:cs typeface="Times New Roman"/>
              <a:sym typeface="Times New Roman"/>
            </a:endParaRPr>
          </a:p>
        </p:txBody>
      </p:sp>
      <p:sp>
        <p:nvSpPr>
          <p:cNvPr id="3" name="Google Shape;217;p41">
            <a:extLst>
              <a:ext uri="{FF2B5EF4-FFF2-40B4-BE49-F238E27FC236}">
                <a16:creationId xmlns:a16="http://schemas.microsoft.com/office/drawing/2014/main" id="{56D24C50-9347-489F-84E6-E42E3A117BBE}"/>
              </a:ext>
            </a:extLst>
          </p:cNvPr>
          <p:cNvSpPr txBox="1"/>
          <p:nvPr/>
        </p:nvSpPr>
        <p:spPr>
          <a:xfrm>
            <a:off x="738890" y="953400"/>
            <a:ext cx="7920000" cy="4320000"/>
          </a:xfrm>
          <a:prstGeom prst="rect">
            <a:avLst/>
          </a:prstGeom>
          <a:noFill/>
          <a:ln>
            <a:noFill/>
          </a:ln>
        </p:spPr>
        <p:txBody>
          <a:bodyPr spcFirstLastPara="1" wrap="square" lIns="91425" tIns="91425" rIns="91425" bIns="91425" anchor="t" anchorCtr="0">
            <a:noAutofit/>
          </a:bodyPr>
          <a:lstStyle/>
          <a:p>
            <a:pPr marL="0" marR="25400" lvl="0" indent="0" algn="l" rtl="0">
              <a:lnSpc>
                <a:spcPct val="115000"/>
              </a:lnSpc>
              <a:spcBef>
                <a:spcPts val="0"/>
              </a:spcBef>
              <a:spcAft>
                <a:spcPts val="0"/>
              </a:spcAft>
              <a:buClr>
                <a:schemeClr val="dk1"/>
              </a:buClr>
              <a:buSzPts val="1100"/>
              <a:buFont typeface="Arial"/>
              <a:buNone/>
            </a:pPr>
            <a:r>
              <a:rPr lang="es" sz="6000" dirty="0">
                <a:solidFill>
                  <a:srgbClr val="5B0F00"/>
                </a:solidFill>
                <a:latin typeface="Times New Roman"/>
                <a:ea typeface="Times New Roman"/>
                <a:cs typeface="Times New Roman"/>
                <a:sym typeface="Times New Roman"/>
              </a:rPr>
              <a:t>Kyūkeisho</a:t>
            </a:r>
            <a:endParaRPr sz="1000" dirty="0">
              <a:solidFill>
                <a:srgbClr val="5B0F00"/>
              </a:solidFill>
              <a:latin typeface="Times New Roman"/>
              <a:ea typeface="Times New Roman"/>
              <a:cs typeface="Times New Roman"/>
              <a:sym typeface="Times New Roman"/>
            </a:endParaRPr>
          </a:p>
          <a:p>
            <a:pPr marL="0" marR="25400" lvl="0" indent="0" algn="l" rtl="0">
              <a:lnSpc>
                <a:spcPct val="115000"/>
              </a:lnSpc>
              <a:spcBef>
                <a:spcPts val="0"/>
              </a:spcBef>
              <a:spcAft>
                <a:spcPts val="0"/>
              </a:spcAft>
              <a:buClr>
                <a:schemeClr val="dk1"/>
              </a:buClr>
              <a:buSzPts val="1100"/>
              <a:buFont typeface="Arial"/>
              <a:buNone/>
            </a:pPr>
            <a:r>
              <a:rPr lang="es" sz="2400" dirty="0">
                <a:solidFill>
                  <a:srgbClr val="DD7E6B"/>
                </a:solidFill>
                <a:latin typeface="Times New Roman"/>
                <a:ea typeface="Times New Roman"/>
                <a:cs typeface="Times New Roman"/>
                <a:sym typeface="Times New Roman"/>
              </a:rPr>
              <a:t>Sistema de información para una tienda de videojuegos</a:t>
            </a:r>
            <a:endParaRPr sz="2400" dirty="0">
              <a:solidFill>
                <a:srgbClr val="DD7E6B"/>
              </a:solidFill>
              <a:latin typeface="Times New Roman"/>
              <a:ea typeface="Times New Roman"/>
              <a:cs typeface="Times New Roman"/>
              <a:sym typeface="Times New Roman"/>
            </a:endParaRPr>
          </a:p>
          <a:p>
            <a:pPr marL="0" lvl="0" indent="0" algn="l" rtl="0">
              <a:spcBef>
                <a:spcPts val="0"/>
              </a:spcBef>
              <a:spcAft>
                <a:spcPts val="0"/>
              </a:spcAft>
              <a:buNone/>
            </a:pPr>
            <a:r>
              <a:rPr lang="e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Andres Felipe Olaya Cadena </a:t>
            </a:r>
            <a:endParaRPr sz="20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Anderson Dario Quiros Ramirez </a:t>
            </a:r>
            <a:endParaRPr sz="20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Angela Tatiana Rozo Carrillo</a:t>
            </a: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Vladimir </a:t>
            </a:r>
            <a:r>
              <a:rPr lang="es-CO" sz="2000" dirty="0">
                <a:latin typeface="Times New Roman"/>
                <a:ea typeface="Times New Roman"/>
                <a:cs typeface="Times New Roman"/>
                <a:sym typeface="Times New Roman"/>
              </a:rPr>
              <a:t>Alberto</a:t>
            </a:r>
            <a:r>
              <a:rPr lang="es" sz="2000" dirty="0">
                <a:latin typeface="Times New Roman"/>
                <a:ea typeface="Times New Roman"/>
                <a:cs typeface="Times New Roman"/>
                <a:sym typeface="Times New Roman"/>
              </a:rPr>
              <a:t> Buitrago</a:t>
            </a:r>
            <a:endParaRPr sz="2000" dirty="0">
              <a:latin typeface="Times New Roman"/>
              <a:ea typeface="Times New Roman"/>
              <a:cs typeface="Times New Roman"/>
              <a:sym typeface="Times New Roman"/>
            </a:endParaRPr>
          </a:p>
        </p:txBody>
      </p:sp>
      <p:pic>
        <p:nvPicPr>
          <p:cNvPr id="4" name="Imagen 3">
            <a:extLst>
              <a:ext uri="{FF2B5EF4-FFF2-40B4-BE49-F238E27FC236}">
                <a16:creationId xmlns:a16="http://schemas.microsoft.com/office/drawing/2014/main" id="{5FA312CC-ADB1-442B-9796-2B9A3D5B1E8E}"/>
              </a:ext>
            </a:extLst>
          </p:cNvPr>
          <p:cNvPicPr>
            <a:picLocks noChangeAspect="1"/>
          </p:cNvPicPr>
          <p:nvPr/>
        </p:nvPicPr>
        <p:blipFill>
          <a:blip r:embed="rId3"/>
          <a:stretch>
            <a:fillRect/>
          </a:stretch>
        </p:blipFill>
        <p:spPr>
          <a:xfrm>
            <a:off x="5918449" y="2571750"/>
            <a:ext cx="1556239" cy="15562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2" name="Google Shape;224;p42">
            <a:extLst>
              <a:ext uri="{FF2B5EF4-FFF2-40B4-BE49-F238E27FC236}">
                <a16:creationId xmlns:a16="http://schemas.microsoft.com/office/drawing/2014/main" id="{4F2779A3-2948-4027-BB4A-88E5FC3D4E06}"/>
              </a:ext>
            </a:extLst>
          </p:cNvPr>
          <p:cNvSpPr txBox="1"/>
          <p:nvPr/>
        </p:nvSpPr>
        <p:spPr>
          <a:xfrm>
            <a:off x="2362000" y="76200"/>
            <a:ext cx="46881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457200" marR="0" lvl="0" indent="0" algn="l" rtl="0">
              <a:lnSpc>
                <a:spcPct val="100000"/>
              </a:lnSpc>
              <a:spcBef>
                <a:spcPts val="0"/>
              </a:spcBef>
              <a:spcAft>
                <a:spcPts val="0"/>
              </a:spcAft>
              <a:buClr>
                <a:schemeClr val="dk1"/>
              </a:buClr>
              <a:buSzPts val="4400"/>
              <a:buFont typeface="Calibri"/>
              <a:buNone/>
            </a:pPr>
            <a:r>
              <a:rPr lang="es" sz="3000" b="1" i="0" u="none" strike="noStrike" cap="none" dirty="0">
                <a:solidFill>
                  <a:srgbClr val="F2F2F2"/>
                </a:solidFill>
                <a:latin typeface="Times New Roman"/>
                <a:ea typeface="Times New Roman"/>
                <a:cs typeface="Times New Roman"/>
                <a:sym typeface="Times New Roman"/>
              </a:rPr>
              <a:t>Objetivo General</a:t>
            </a:r>
            <a:endParaRPr sz="3000" b="1" i="0" u="none" strike="noStrike" cap="none" dirty="0">
              <a:solidFill>
                <a:srgbClr val="F2F2F2"/>
              </a:solidFill>
              <a:latin typeface="Times New Roman"/>
              <a:ea typeface="Times New Roman"/>
              <a:cs typeface="Times New Roman"/>
              <a:sym typeface="Times New Roman"/>
            </a:endParaRPr>
          </a:p>
        </p:txBody>
      </p:sp>
      <p:sp>
        <p:nvSpPr>
          <p:cNvPr id="3" name="Google Shape;226;p42">
            <a:extLst>
              <a:ext uri="{FF2B5EF4-FFF2-40B4-BE49-F238E27FC236}">
                <a16:creationId xmlns:a16="http://schemas.microsoft.com/office/drawing/2014/main" id="{A0C1B03D-DB8F-4EA5-A700-BB8421BD7B97}"/>
              </a:ext>
            </a:extLst>
          </p:cNvPr>
          <p:cNvSpPr txBox="1"/>
          <p:nvPr/>
        </p:nvSpPr>
        <p:spPr>
          <a:xfrm>
            <a:off x="303000" y="771525"/>
            <a:ext cx="7920000" cy="432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400" i="1" dirty="0">
              <a:latin typeface="Georgia"/>
              <a:ea typeface="Georgia"/>
              <a:cs typeface="Georgia"/>
              <a:sym typeface="Georgia"/>
            </a:endParaRPr>
          </a:p>
          <a:p>
            <a:pPr marL="0" lvl="0" indent="0" algn="just" rtl="0">
              <a:lnSpc>
                <a:spcPct val="115000"/>
              </a:lnSpc>
              <a:spcBef>
                <a:spcPts val="0"/>
              </a:spcBef>
              <a:spcAft>
                <a:spcPts val="0"/>
              </a:spcAft>
              <a:buNone/>
            </a:pPr>
            <a:r>
              <a:rPr lang="es" sz="2000" dirty="0">
                <a:latin typeface="Times New Roman"/>
                <a:ea typeface="Times New Roman"/>
                <a:cs typeface="Times New Roman"/>
                <a:sym typeface="Times New Roman"/>
              </a:rPr>
              <a:t>Diseñar un aplicativo web para solucionar los problemas de comunicación en la tienda de videojuegos del barrio Diana Turbay.</a:t>
            </a:r>
            <a:endParaRPr sz="2000" dirty="0">
              <a:latin typeface="Georgia"/>
              <a:ea typeface="Georgia"/>
              <a:cs typeface="Georgia"/>
              <a:sym typeface="Georgia"/>
            </a:endParaRPr>
          </a:p>
        </p:txBody>
      </p:sp>
      <p:pic>
        <p:nvPicPr>
          <p:cNvPr id="4" name="Imagen 3">
            <a:extLst>
              <a:ext uri="{FF2B5EF4-FFF2-40B4-BE49-F238E27FC236}">
                <a16:creationId xmlns:a16="http://schemas.microsoft.com/office/drawing/2014/main" id="{DB84B6A1-84C6-406B-979E-D9EE2ED71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239" y="2199861"/>
            <a:ext cx="4117381" cy="20805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4"/>
          <p:cNvSpPr txBox="1"/>
          <p:nvPr/>
        </p:nvSpPr>
        <p:spPr>
          <a:xfrm>
            <a:off x="998750" y="1224225"/>
            <a:ext cx="6721500" cy="34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Google Shape;233;p43">
            <a:extLst>
              <a:ext uri="{FF2B5EF4-FFF2-40B4-BE49-F238E27FC236}">
                <a16:creationId xmlns:a16="http://schemas.microsoft.com/office/drawing/2014/main" id="{E8DD3F56-D8E8-4C95-97E1-C995B8F136FE}"/>
              </a:ext>
            </a:extLst>
          </p:cNvPr>
          <p:cNvSpPr txBox="1"/>
          <p:nvPr/>
        </p:nvSpPr>
        <p:spPr>
          <a:xfrm>
            <a:off x="2316181" y="60427"/>
            <a:ext cx="41064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dirty="0">
                <a:solidFill>
                  <a:schemeClr val="lt1"/>
                </a:solidFill>
                <a:latin typeface="Times New Roman"/>
                <a:ea typeface="Times New Roman"/>
                <a:cs typeface="Times New Roman"/>
                <a:sym typeface="Times New Roman"/>
              </a:rPr>
              <a:t>Objetivos Específicos</a:t>
            </a:r>
            <a:endParaRPr sz="1400" i="0" u="none" strike="noStrike" cap="none" dirty="0">
              <a:solidFill>
                <a:srgbClr val="000000"/>
              </a:solidFill>
              <a:latin typeface="Times New Roman"/>
              <a:ea typeface="Times New Roman"/>
              <a:cs typeface="Times New Roman"/>
              <a:sym typeface="Times New Roman"/>
            </a:endParaRPr>
          </a:p>
        </p:txBody>
      </p:sp>
      <p:sp>
        <p:nvSpPr>
          <p:cNvPr id="4" name="Google Shape;234;p43">
            <a:extLst>
              <a:ext uri="{FF2B5EF4-FFF2-40B4-BE49-F238E27FC236}">
                <a16:creationId xmlns:a16="http://schemas.microsoft.com/office/drawing/2014/main" id="{4254DF77-C936-4E50-BF08-14642ED7BD58}"/>
              </a:ext>
            </a:extLst>
          </p:cNvPr>
          <p:cNvSpPr txBox="1"/>
          <p:nvPr/>
        </p:nvSpPr>
        <p:spPr>
          <a:xfrm>
            <a:off x="132522" y="1000538"/>
            <a:ext cx="7920000" cy="43200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Font typeface="Times New Roman"/>
              <a:buAutoNum type="arabicPeriod"/>
            </a:pPr>
            <a:r>
              <a:rPr lang="es" sz="2000" dirty="0">
                <a:solidFill>
                  <a:schemeClr val="dk1"/>
                </a:solidFill>
                <a:latin typeface="Times New Roman"/>
                <a:ea typeface="Times New Roman"/>
                <a:cs typeface="Times New Roman"/>
                <a:sym typeface="Times New Roman"/>
              </a:rPr>
              <a:t>Sugerir al cliente los horarios de disponibilidad. </a:t>
            </a:r>
            <a:endParaRPr sz="20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AutoNum type="arabicPeriod"/>
            </a:pPr>
            <a:r>
              <a:rPr lang="es" sz="2000" dirty="0">
                <a:latin typeface="Times New Roman"/>
                <a:ea typeface="Times New Roman"/>
                <a:cs typeface="Times New Roman"/>
                <a:sym typeface="Times New Roman"/>
              </a:rPr>
              <a:t>Permitir al cliente agendar citas desde un dispositivo.</a:t>
            </a:r>
            <a:endParaRPr sz="20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AutoNum type="arabicPeriod"/>
            </a:pPr>
            <a:r>
              <a:rPr lang="es" sz="2000" dirty="0">
                <a:latin typeface="Times New Roman"/>
                <a:ea typeface="Times New Roman"/>
                <a:cs typeface="Times New Roman"/>
                <a:sym typeface="Times New Roman"/>
              </a:rPr>
              <a:t>Promocionar los productos disponibles en el local desde el aplicativo web.</a:t>
            </a:r>
            <a:endParaRPr sz="1800" dirty="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dirty="0">
              <a:latin typeface="Times New Roman"/>
              <a:ea typeface="Times New Roman"/>
              <a:cs typeface="Times New Roman"/>
              <a:sym typeface="Times New Roman"/>
            </a:endParaRPr>
          </a:p>
        </p:txBody>
      </p:sp>
      <p:pic>
        <p:nvPicPr>
          <p:cNvPr id="5" name="Imagen 4">
            <a:extLst>
              <a:ext uri="{FF2B5EF4-FFF2-40B4-BE49-F238E27FC236}">
                <a16:creationId xmlns:a16="http://schemas.microsoft.com/office/drawing/2014/main" id="{995D774E-1BAC-49BF-8DC5-6844A2BD1B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0615" y="2928688"/>
            <a:ext cx="2573871" cy="19291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BEC750D-4337-4131-88FE-136A1BD7E6B9}"/>
              </a:ext>
            </a:extLst>
          </p:cNvPr>
          <p:cNvPicPr>
            <a:picLocks noChangeAspect="1"/>
          </p:cNvPicPr>
          <p:nvPr/>
        </p:nvPicPr>
        <p:blipFill>
          <a:blip r:embed="rId2"/>
          <a:stretch>
            <a:fillRect/>
          </a:stretch>
        </p:blipFill>
        <p:spPr>
          <a:xfrm>
            <a:off x="1071716" y="1188614"/>
            <a:ext cx="6857999" cy="3647962"/>
          </a:xfrm>
          <a:prstGeom prst="rect">
            <a:avLst/>
          </a:prstGeom>
        </p:spPr>
      </p:pic>
      <p:sp>
        <p:nvSpPr>
          <p:cNvPr id="4" name="Google Shape;233;p43">
            <a:extLst>
              <a:ext uri="{FF2B5EF4-FFF2-40B4-BE49-F238E27FC236}">
                <a16:creationId xmlns:a16="http://schemas.microsoft.com/office/drawing/2014/main" id="{E3D2DB7C-4414-41DF-B3B4-E40D7C7BF93D}"/>
              </a:ext>
            </a:extLst>
          </p:cNvPr>
          <p:cNvSpPr txBox="1"/>
          <p:nvPr/>
        </p:nvSpPr>
        <p:spPr>
          <a:xfrm>
            <a:off x="2316181" y="60427"/>
            <a:ext cx="41064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ES" sz="3000" b="1" i="0" u="none" strike="noStrike" cap="none" dirty="0">
                <a:solidFill>
                  <a:schemeClr val="lt1"/>
                </a:solidFill>
                <a:latin typeface="Times New Roman"/>
                <a:ea typeface="Times New Roman"/>
                <a:cs typeface="Times New Roman"/>
                <a:sym typeface="Times New Roman"/>
              </a:rPr>
              <a:t>Der</a:t>
            </a:r>
            <a:endParaRPr sz="140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1354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3;p43">
            <a:extLst>
              <a:ext uri="{FF2B5EF4-FFF2-40B4-BE49-F238E27FC236}">
                <a16:creationId xmlns:a16="http://schemas.microsoft.com/office/drawing/2014/main" id="{37C55CDF-E23F-45CB-BF26-E1761ACABCDA}"/>
              </a:ext>
            </a:extLst>
          </p:cNvPr>
          <p:cNvSpPr txBox="1"/>
          <p:nvPr/>
        </p:nvSpPr>
        <p:spPr>
          <a:xfrm>
            <a:off x="2316181" y="60427"/>
            <a:ext cx="41064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ES" sz="3000" b="1" i="0" u="none" strike="noStrike" cap="none" dirty="0">
                <a:solidFill>
                  <a:schemeClr val="lt1"/>
                </a:solidFill>
                <a:latin typeface="Times New Roman"/>
                <a:ea typeface="Times New Roman"/>
                <a:cs typeface="Times New Roman"/>
                <a:sym typeface="Times New Roman"/>
              </a:rPr>
              <a:t>Kyukeisho</a:t>
            </a:r>
          </a:p>
          <a:p>
            <a:pPr marL="0" marR="0" lvl="0" indent="0" algn="ctr" rtl="0">
              <a:lnSpc>
                <a:spcPct val="100000"/>
              </a:lnSpc>
              <a:spcBef>
                <a:spcPts val="0"/>
              </a:spcBef>
              <a:spcAft>
                <a:spcPts val="0"/>
              </a:spcAft>
              <a:buClr>
                <a:schemeClr val="dk1"/>
              </a:buClr>
              <a:buSzPts val="5400"/>
              <a:buFont typeface="Calibri"/>
              <a:buNone/>
            </a:pPr>
            <a:endParaRPr sz="1400" i="0" u="none" strike="noStrike" cap="none" dirty="0">
              <a:solidFill>
                <a:srgbClr val="000000"/>
              </a:solidFill>
              <a:latin typeface="Times New Roman"/>
              <a:ea typeface="Times New Roman"/>
              <a:cs typeface="Times New Roman"/>
              <a:sym typeface="Times New Roman"/>
            </a:endParaRPr>
          </a:p>
        </p:txBody>
      </p:sp>
      <p:sp>
        <p:nvSpPr>
          <p:cNvPr id="3" name="Google Shape;234;p43">
            <a:extLst>
              <a:ext uri="{FF2B5EF4-FFF2-40B4-BE49-F238E27FC236}">
                <a16:creationId xmlns:a16="http://schemas.microsoft.com/office/drawing/2014/main" id="{2F0356A7-62C2-4BF3-8D2A-FBB857B9A705}"/>
              </a:ext>
            </a:extLst>
          </p:cNvPr>
          <p:cNvSpPr txBox="1"/>
          <p:nvPr/>
        </p:nvSpPr>
        <p:spPr>
          <a:xfrm>
            <a:off x="132522" y="1000538"/>
            <a:ext cx="7920000" cy="43200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s-CO" dirty="0">
                <a:latin typeface="Times New Roman"/>
                <a:ea typeface="Times New Roman"/>
                <a:cs typeface="Times New Roman"/>
                <a:sym typeface="Times New Roman"/>
              </a:rPr>
              <a:t>Kyukeisho es una empresa diseñadora de software para empresa necesitadas, en este caso el software diseñado fue creado para solucionar los problemas de publicidad de una tienda de barrio, el precio estipulado esta alrededor de los $20’125,000, teniendo en cuenta el grupo de desarrolladores, dada la opción de venta, se entregara la debida documentación, los contratos empresa-cliente, y el </a:t>
            </a:r>
            <a:r>
              <a:rPr lang="es-CO">
                <a:latin typeface="Times New Roman"/>
                <a:ea typeface="Times New Roman"/>
                <a:cs typeface="Times New Roman"/>
                <a:sym typeface="Times New Roman"/>
              </a:rPr>
              <a:t>debido mantenimiento.</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70897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ena201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181</Words>
  <Application>Microsoft Office PowerPoint</Application>
  <PresentationFormat>Presentación en pantalla (16:9)</PresentationFormat>
  <Paragraphs>25</Paragraphs>
  <Slides>7</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Georgia</vt:lpstr>
      <vt:lpstr>Times New Roman</vt:lpstr>
      <vt:lpstr>sena2017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Andres Olaya</cp:lastModifiedBy>
  <cp:revision>5</cp:revision>
  <dcterms:modified xsi:type="dcterms:W3CDTF">2020-06-26T16:13:55Z</dcterms:modified>
</cp:coreProperties>
</file>