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6" r:id="rId6"/>
    <p:sldId id="267" r:id="rId7"/>
    <p:sldId id="264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cDBriehLUDBxjftDJit6CAeC0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7" name="Google Shape;1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png"/><Relationship Id="rId4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6.png"/><Relationship Id="rId4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8.png"/><Relationship Id="rId4" Type="http://schemas.openxmlformats.org/officeDocument/2006/relationships/image" Target="../media/image2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0.png"/><Relationship Id="rId4" Type="http://schemas.openxmlformats.org/officeDocument/2006/relationships/image" Target="../media/image27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2">
  <p:cSld name="PORTADA ESTILO 2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11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2">
  <p:cSld name="CAPÍTULO ESTILO 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0" descr="Sin título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2">
  <p:cSld name="SECCIÓN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21" descr="Sin título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1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endParaRPr sz="8000" b="1" i="0" u="none" strike="noStrike" cap="none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3">
  <p:cSld name="CAPÍTULO ESTILO 3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22" descr="Sin título9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Portada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049" y="2394092"/>
            <a:ext cx="3555713" cy="274940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5" name="Google Shape;35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6" name="Google Shape;36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  <p:pic>
        <p:nvPicPr>
          <p:cNvPr id="37" name="Google Shape;37;p23"/>
          <p:cNvPicPr preferRelativeResize="0"/>
          <p:nvPr/>
        </p:nvPicPr>
        <p:blipFill rotWithShape="1">
          <a:blip r:embed="rId3">
            <a:alphaModFix/>
          </a:blip>
          <a:srcRect l="10521" t="17753" r="14498" b="22946"/>
          <a:stretch/>
        </p:blipFill>
        <p:spPr>
          <a:xfrm>
            <a:off x="0" y="-1"/>
            <a:ext cx="695259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12" y="3394444"/>
            <a:ext cx="1739372" cy="105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80327" y="2518174"/>
            <a:ext cx="1864519" cy="792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2" name="Google Shape;42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  <p:sp>
        <p:nvSpPr>
          <p:cNvPr id="44" name="Google Shape;44;p24"/>
          <p:cNvSpPr/>
          <p:nvPr/>
        </p:nvSpPr>
        <p:spPr>
          <a:xfrm rot="-607337">
            <a:off x="-2221746" y="-134799"/>
            <a:ext cx="11800759" cy="123137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4"/>
          <p:cNvSpPr/>
          <p:nvPr/>
        </p:nvSpPr>
        <p:spPr>
          <a:xfrm rot="-269422">
            <a:off x="-990360" y="133557"/>
            <a:ext cx="10605755" cy="9917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4"/>
          <p:cNvSpPr/>
          <p:nvPr/>
        </p:nvSpPr>
        <p:spPr>
          <a:xfrm>
            <a:off x="-968311" y="148595"/>
            <a:ext cx="10631006" cy="1069467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9" name="Google Shape;49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0" name="Google Shape;50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  <p:sp>
        <p:nvSpPr>
          <p:cNvPr id="51" name="Google Shape;51;p25"/>
          <p:cNvSpPr/>
          <p:nvPr/>
        </p:nvSpPr>
        <p:spPr>
          <a:xfrm rot="-607337">
            <a:off x="-2221746" y="-134799"/>
            <a:ext cx="11800759" cy="123137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5"/>
          <p:cNvSpPr/>
          <p:nvPr/>
        </p:nvSpPr>
        <p:spPr>
          <a:xfrm rot="-269422">
            <a:off x="-990360" y="133557"/>
            <a:ext cx="10605755" cy="9917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5"/>
          <p:cNvSpPr/>
          <p:nvPr/>
        </p:nvSpPr>
        <p:spPr>
          <a:xfrm>
            <a:off x="-968311" y="148595"/>
            <a:ext cx="10631006" cy="10694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">
  <p:cSld name="Formació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6" descr="D:\2015\_MG_1747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26"/>
          <p:cNvGrpSpPr/>
          <p:nvPr/>
        </p:nvGrpSpPr>
        <p:grpSpPr>
          <a:xfrm>
            <a:off x="0" y="0"/>
            <a:ext cx="9144001" cy="5143500"/>
            <a:chOff x="0" y="0"/>
            <a:chExt cx="9144001" cy="6858000"/>
          </a:xfrm>
        </p:grpSpPr>
        <p:sp>
          <p:nvSpPr>
            <p:cNvPr id="57" name="Google Shape;57;p26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7647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8" name="Google Shape;58;p26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26"/>
            <p:cNvPicPr preferRelativeResize="0"/>
            <p:nvPr/>
          </p:nvPicPr>
          <p:blipFill rotWithShape="1">
            <a:blip r:embed="rId4">
              <a:alphaModFix/>
            </a:blip>
            <a:srcRect t="14312" r="17368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26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leo">
  <p:cSld name="Emple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7" name="Google Shape;67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Google Shape;68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  <p:grpSp>
        <p:nvGrpSpPr>
          <p:cNvPr id="69" name="Google Shape;69;p27"/>
          <p:cNvGrpSpPr/>
          <p:nvPr/>
        </p:nvGrpSpPr>
        <p:grpSpPr>
          <a:xfrm>
            <a:off x="-495300" y="-952756"/>
            <a:ext cx="10278090" cy="6763121"/>
            <a:chOff x="-495300" y="-1270341"/>
            <a:chExt cx="10278090" cy="9017494"/>
          </a:xfrm>
        </p:grpSpPr>
        <p:pic>
          <p:nvPicPr>
            <p:cNvPr id="70" name="Google Shape;70;p27" descr="D:\Fotos\Empleo\10 Final_22.jpg"/>
            <p:cNvPicPr preferRelativeResize="0"/>
            <p:nvPr/>
          </p:nvPicPr>
          <p:blipFill rotWithShape="1">
            <a:blip r:embed="rId2">
              <a:alphaModFix/>
            </a:blip>
            <a:srcRect b="-10827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27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7647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7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marR="0" lvl="0" indent="-139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endParaRPr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" name="Google Shape;73;p27"/>
            <p:cNvPicPr preferRelativeResize="0"/>
            <p:nvPr/>
          </p:nvPicPr>
          <p:blipFill rotWithShape="1">
            <a:blip r:embed="rId3">
              <a:alphaModFix/>
            </a:blip>
            <a:srcRect l="46767" b="14698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2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rendimiento">
  <p:cSld name="Emprendimiento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  <p:pic>
        <p:nvPicPr>
          <p:cNvPr id="80" name="Google Shape;80;p28" descr="D:\Fotos\Fondo Emprender\emprendedores\_MG_4258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1"/>
            <a:ext cx="6857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8"/>
          <p:cNvSpPr/>
          <p:nvPr/>
        </p:nvSpPr>
        <p:spPr>
          <a:xfrm>
            <a:off x="970893" y="3239814"/>
            <a:ext cx="9639300" cy="1277007"/>
          </a:xfrm>
          <a:prstGeom prst="rect">
            <a:avLst/>
          </a:prstGeom>
          <a:solidFill>
            <a:srgbClr val="080808">
              <a:alpha val="37647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8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28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24645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230625"/>
            <a:ext cx="1770878" cy="460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59987" y="1394913"/>
            <a:ext cx="530180" cy="522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ld Skills">
  <p:cSld name="World Skill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"/>
            <a:ext cx="685800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29"/>
          <p:cNvGrpSpPr/>
          <p:nvPr/>
        </p:nvGrpSpPr>
        <p:grpSpPr>
          <a:xfrm>
            <a:off x="0" y="0"/>
            <a:ext cx="9144001" cy="5143500"/>
            <a:chOff x="0" y="0"/>
            <a:chExt cx="9144001" cy="6858000"/>
          </a:xfrm>
        </p:grpSpPr>
        <p:sp>
          <p:nvSpPr>
            <p:cNvPr id="89" name="Google Shape;89;p29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7647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0" name="Google Shape;90;p29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29"/>
            <p:cNvPicPr preferRelativeResize="0"/>
            <p:nvPr/>
          </p:nvPicPr>
          <p:blipFill rotWithShape="1">
            <a:blip r:embed="rId4">
              <a:alphaModFix/>
            </a:blip>
            <a:srcRect t="14312" r="17368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29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4" name="Google Shape;94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5" name="Google Shape;95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  <p:pic>
        <p:nvPicPr>
          <p:cNvPr id="96" name="Google Shape;96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7186" y="2072150"/>
            <a:ext cx="517211" cy="484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ESTILO 3">
  <p:cSld name="SECCIÓN ESTILO 3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2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">
  <p:cSld name="Industrial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9" name="Google Shape;99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0" name="Google Shape;100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  <p:pic>
        <p:nvPicPr>
          <p:cNvPr id="101" name="Google Shape;101;p30"/>
          <p:cNvPicPr preferRelativeResize="0"/>
          <p:nvPr/>
        </p:nvPicPr>
        <p:blipFill rotWithShape="1">
          <a:blip r:embed="rId2">
            <a:alphaModFix/>
          </a:blip>
          <a:srcRect b="-934"/>
          <a:stretch/>
        </p:blipFill>
        <p:spPr>
          <a:xfrm>
            <a:off x="-1" y="0"/>
            <a:ext cx="6858001" cy="523809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0"/>
          <p:cNvSpPr/>
          <p:nvPr/>
        </p:nvSpPr>
        <p:spPr>
          <a:xfrm>
            <a:off x="95534" y="102804"/>
            <a:ext cx="9048466" cy="1317675"/>
          </a:xfrm>
          <a:prstGeom prst="rect">
            <a:avLst/>
          </a:prstGeom>
          <a:solidFill>
            <a:srgbClr val="080808">
              <a:alpha val="37647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0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30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952756"/>
            <a:ext cx="2352796" cy="619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818954"/>
            <a:ext cx="2247151" cy="587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6521" y="1981199"/>
            <a:ext cx="608418" cy="53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 2">
  <p:cSld name="Formación 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9" name="Google Shape;109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0" name="Google Shape;110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  <p:pic>
        <p:nvPicPr>
          <p:cNvPr id="111" name="Google Shape;111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286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1"/>
          <p:cNvSpPr/>
          <p:nvPr/>
        </p:nvSpPr>
        <p:spPr>
          <a:xfrm>
            <a:off x="970893" y="3239814"/>
            <a:ext cx="9639300" cy="1277007"/>
          </a:xfrm>
          <a:prstGeom prst="rect">
            <a:avLst/>
          </a:prstGeom>
          <a:solidFill>
            <a:srgbClr val="080808">
              <a:alpha val="37647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1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31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24645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230625"/>
            <a:ext cx="1770878" cy="460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5335" y="1385822"/>
            <a:ext cx="574172" cy="54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 2">
  <p:cSld name="Industrial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68580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32"/>
          <p:cNvGrpSpPr/>
          <p:nvPr/>
        </p:nvGrpSpPr>
        <p:grpSpPr>
          <a:xfrm>
            <a:off x="0" y="0"/>
            <a:ext cx="9144001" cy="5143500"/>
            <a:chOff x="0" y="0"/>
            <a:chExt cx="9144001" cy="6858000"/>
          </a:xfrm>
        </p:grpSpPr>
        <p:sp>
          <p:nvSpPr>
            <p:cNvPr id="120" name="Google Shape;120;p32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7647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1" name="Google Shape;121;p32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32"/>
            <p:cNvPicPr preferRelativeResize="0"/>
            <p:nvPr/>
          </p:nvPicPr>
          <p:blipFill rotWithShape="1">
            <a:blip r:embed="rId4">
              <a:alphaModFix/>
            </a:blip>
            <a:srcRect t="14312" r="17368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32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5" name="Google Shape;125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6" name="Google Shape;126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  <p:pic>
        <p:nvPicPr>
          <p:cNvPr id="127" name="Google Shape;127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17183" y="2140032"/>
            <a:ext cx="522685" cy="421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raestructura">
  <p:cSld name="Infraestructura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0" name="Google Shape;130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1" name="Google Shape;131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  <p:pic>
        <p:nvPicPr>
          <p:cNvPr id="132" name="Google Shape;132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95" y="-30708"/>
            <a:ext cx="6858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3"/>
          <p:cNvSpPr/>
          <p:nvPr/>
        </p:nvSpPr>
        <p:spPr>
          <a:xfrm>
            <a:off x="95534" y="102804"/>
            <a:ext cx="9075762" cy="1317675"/>
          </a:xfrm>
          <a:prstGeom prst="rect">
            <a:avLst/>
          </a:prstGeom>
          <a:solidFill>
            <a:srgbClr val="080808">
              <a:alpha val="37647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3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33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952756"/>
            <a:ext cx="2352796" cy="619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818954"/>
            <a:ext cx="2247151" cy="587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9398" y="1965277"/>
            <a:ext cx="616496" cy="5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ro">
  <p:cSld name="Agro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0" name="Google Shape;140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1" name="Google Shape;141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  <p:pic>
        <p:nvPicPr>
          <p:cNvPr id="142" name="Google Shape;142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441457" y="0"/>
            <a:ext cx="6702539" cy="5174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4"/>
          <p:cNvSpPr/>
          <p:nvPr/>
        </p:nvSpPr>
        <p:spPr>
          <a:xfrm>
            <a:off x="970893" y="3239814"/>
            <a:ext cx="9639300" cy="1277007"/>
          </a:xfrm>
          <a:prstGeom prst="rect">
            <a:avLst/>
          </a:prstGeom>
          <a:solidFill>
            <a:srgbClr val="080808">
              <a:alpha val="37647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4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34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24645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230625"/>
            <a:ext cx="1770878" cy="460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83740" y="1310184"/>
            <a:ext cx="644857" cy="644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3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4" y="1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ENERAL">
  <p:cSld name="ESQUEMA GENERA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5" descr="Sin título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66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1">
  <p:cSld name="CAPÍTULO ESTILO 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6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7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">
  <p:cSld name="ESQUEMA GRAL 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8" descr="Sin título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B">
  <p:cSld name="ESQUEMA GRAL 2B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9" descr="Template_PPT_Mesa de trabajo 24 copia 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spd="slow" p14:dur="2000">
        <p:push dir="r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hyperlink" Target="1-%20Analisis/7-%20Casos%20De%20Uso%20Extendido/03-%20Casos_De_Uso_Extendido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hyperlink" Target="2-%20Dise&#241;o/02-%20Diagrama_Entidad_Relaci&#243;n_(DER)/Entity%20Relationship%20Diagram_Kyukeisho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/>
          <p:nvPr/>
        </p:nvSpPr>
        <p:spPr>
          <a:xfrm>
            <a:off x="196032" y="271949"/>
            <a:ext cx="8092007" cy="6976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6600"/>
              <a:buFont typeface="Calibri"/>
              <a:buNone/>
            </a:pPr>
            <a:r>
              <a:rPr lang="es-ES" sz="6600" b="1" i="0" u="none" strike="noStrike" cap="none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Kyukeisho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 txBox="1"/>
          <p:nvPr/>
        </p:nvSpPr>
        <p:spPr>
          <a:xfrm>
            <a:off x="381000" y="805450"/>
            <a:ext cx="82248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lang="es" sz="3000" b="1" i="0" u="none" strike="noStrike" cap="none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Trimestre </a:t>
            </a:r>
            <a:r>
              <a:rPr lang="es-ES" sz="3000" b="1" i="0" u="none" strike="noStrike" cap="none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  <a:r>
              <a:rPr lang="es" sz="3000" b="1" i="0" u="none" strike="noStrike" cap="none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 | ADSI 1803170 | Diurno </a:t>
            </a:r>
            <a:endParaRPr sz="3000" b="0" i="0" u="none" strike="noStrike" cap="none" dirty="0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381000" y="3746642"/>
            <a:ext cx="5625300" cy="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Centro de Electricidad, Electrónica y Telecomunicaciones </a:t>
            </a:r>
            <a:endParaRPr sz="1400" b="1" i="0" u="none" strike="noStrike" cap="none" dirty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Regional Distrito Capital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b="1" i="0" u="none" strike="noStrike" cap="none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Julio 2020</a:t>
            </a:r>
            <a:endParaRPr sz="1400" b="1" i="0" u="none" strike="noStrike" cap="none" dirty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b="1" i="0" u="none" strike="noStrike" cap="none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Sena Ceet</a:t>
            </a:r>
            <a:r>
              <a:rPr lang="es" sz="1400" b="1" i="0" u="none" strike="noStrike" cap="none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, Bogotá D.C, Colombia</a:t>
            </a:r>
            <a:endParaRPr sz="1400" b="1" i="0" u="none" strike="noStrike" cap="none" dirty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/>
        </p:nvSpPr>
        <p:spPr>
          <a:xfrm>
            <a:off x="-69300" y="0"/>
            <a:ext cx="9144000" cy="953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endParaRPr sz="30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217;p41">
            <a:extLst>
              <a:ext uri="{FF2B5EF4-FFF2-40B4-BE49-F238E27FC236}">
                <a16:creationId xmlns:a16="http://schemas.microsoft.com/office/drawing/2014/main" id="{56D24C50-9347-489F-84E6-E42E3A117BBE}"/>
              </a:ext>
            </a:extLst>
          </p:cNvPr>
          <p:cNvSpPr txBox="1"/>
          <p:nvPr/>
        </p:nvSpPr>
        <p:spPr>
          <a:xfrm>
            <a:off x="738890" y="953400"/>
            <a:ext cx="79200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5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0" dirty="0">
                <a:solidFill>
                  <a:srgbClr val="5B0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Kyūkeisho</a:t>
            </a:r>
            <a:endParaRPr sz="1000" dirty="0">
              <a:solidFill>
                <a:srgbClr val="5B0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5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dirty="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de información para una tienda de videojuegos</a:t>
            </a:r>
            <a:endParaRPr sz="2400" dirty="0">
              <a:solidFill>
                <a:srgbClr val="DD7E6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Andres Felipe Olaya Cadena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Anderson Dario Quiros Ramirez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Angela Tatiana Rozo Carrillo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Vladimir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Alberto</a:t>
            </a: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 Buitrago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Duvan Molina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A312CC-ADB1-442B-9796-2B9A3D5B1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449" y="2571750"/>
            <a:ext cx="1556239" cy="15562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42">
            <a:extLst>
              <a:ext uri="{FF2B5EF4-FFF2-40B4-BE49-F238E27FC236}">
                <a16:creationId xmlns:a16="http://schemas.microsoft.com/office/drawing/2014/main" id="{4F2779A3-2948-4027-BB4A-88E5FC3D4E06}"/>
              </a:ext>
            </a:extLst>
          </p:cNvPr>
          <p:cNvSpPr txBox="1"/>
          <p:nvPr/>
        </p:nvSpPr>
        <p:spPr>
          <a:xfrm>
            <a:off x="2414763" y="54789"/>
            <a:ext cx="46881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" sz="3000" b="1" i="0" u="none" strike="noStrike" cap="none" dirty="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</a:t>
            </a:r>
            <a:endParaRPr sz="3000" b="1" i="0" u="none" strike="noStrike" cap="none" dirty="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226;p42">
            <a:extLst>
              <a:ext uri="{FF2B5EF4-FFF2-40B4-BE49-F238E27FC236}">
                <a16:creationId xmlns:a16="http://schemas.microsoft.com/office/drawing/2014/main" id="{A0C1B03D-DB8F-4EA5-A700-BB8421BD7B97}"/>
              </a:ext>
            </a:extLst>
          </p:cNvPr>
          <p:cNvSpPr txBox="1"/>
          <p:nvPr/>
        </p:nvSpPr>
        <p:spPr>
          <a:xfrm>
            <a:off x="303000" y="771525"/>
            <a:ext cx="7920000" cy="359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i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Diseñar un aplicativo web para solucionar los problemas de comunicación en la tienda de videojuegos del barrio Diana Turbay.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Times New Roman"/>
                <a:ea typeface="Georgia"/>
                <a:cs typeface="Times New Roman"/>
                <a:sym typeface="Times New Roman"/>
              </a:rPr>
              <a:t>Objetivos Especificos:</a:t>
            </a:r>
          </a:p>
          <a:p>
            <a:pPr marL="457200" lvl="0" indent="-342900" algn="just">
              <a:lnSpc>
                <a:spcPct val="115000"/>
              </a:lnSpc>
              <a:buSzPts val="1800"/>
              <a:buFont typeface="Times New Roman"/>
              <a:buAutoNum type="arabicPeriod"/>
            </a:pPr>
            <a:r>
              <a:rPr lang="es-MX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Sugerir al cliente los horarios de disponibilidad. </a:t>
            </a:r>
            <a:endParaRPr lang="es-MX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>
              <a:lnSpc>
                <a:spcPct val="115000"/>
              </a:lnSpc>
              <a:buSzPts val="1800"/>
              <a:buFont typeface="Times New Roman"/>
              <a:buAutoNum type="arabicPeriod"/>
            </a:pPr>
            <a:r>
              <a:rPr lang="es-MX" sz="2000" dirty="0">
                <a:latin typeface="Times New Roman"/>
                <a:ea typeface="Times New Roman"/>
                <a:cs typeface="Times New Roman"/>
                <a:sym typeface="Times New Roman"/>
              </a:rPr>
              <a:t>Permitir al cliente agendar citas desde un dispositivo.</a:t>
            </a:r>
          </a:p>
          <a:p>
            <a:pPr marL="457200" lvl="0" indent="-342900" algn="just">
              <a:lnSpc>
                <a:spcPct val="115000"/>
              </a:lnSpc>
              <a:buSzPts val="1800"/>
              <a:buFont typeface="Times New Roman"/>
              <a:buAutoNum type="arabicPeriod"/>
            </a:pPr>
            <a:r>
              <a:rPr lang="es-MX" sz="2000" dirty="0">
                <a:latin typeface="Times New Roman"/>
                <a:ea typeface="Times New Roman"/>
                <a:cs typeface="Times New Roman"/>
                <a:sym typeface="Times New Roman"/>
              </a:rPr>
              <a:t>Promocionar los productos disponibles en el local desde el aplicativo web.</a:t>
            </a:r>
            <a:endParaRPr lang="es-MX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/>
        </p:nvSpPr>
        <p:spPr>
          <a:xfrm>
            <a:off x="998750" y="1224225"/>
            <a:ext cx="6721500" cy="3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33;p43">
            <a:extLst>
              <a:ext uri="{FF2B5EF4-FFF2-40B4-BE49-F238E27FC236}">
                <a16:creationId xmlns:a16="http://schemas.microsoft.com/office/drawing/2014/main" id="{E8DD3F56-D8E8-4C95-97E1-C995B8F136FE}"/>
              </a:ext>
            </a:extLst>
          </p:cNvPr>
          <p:cNvSpPr txBox="1"/>
          <p:nvPr/>
        </p:nvSpPr>
        <p:spPr>
          <a:xfrm>
            <a:off x="2316181" y="60427"/>
            <a:ext cx="41064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3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Requerimientos</a:t>
            </a:r>
            <a:endParaRPr sz="14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234;p43">
            <a:extLst>
              <a:ext uri="{FF2B5EF4-FFF2-40B4-BE49-F238E27FC236}">
                <a16:creationId xmlns:a16="http://schemas.microsoft.com/office/drawing/2014/main" id="{4254DF77-C936-4E50-BF08-14642ED7BD58}"/>
              </a:ext>
            </a:extLst>
          </p:cNvPr>
          <p:cNvSpPr txBox="1"/>
          <p:nvPr/>
        </p:nvSpPr>
        <p:spPr>
          <a:xfrm>
            <a:off x="132522" y="1000538"/>
            <a:ext cx="79200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Funcionales: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1.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Crear cuenta administrador.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2.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Reportes.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3.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Asignación de citas.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4.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Administrar usuarios (CRUD)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5.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Cuenta usuario.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6.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Consulta y verificación (HORARIOS-DISPONIBILIDAD).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7. 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Modo espectador.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8.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Ofertas (PRODUCTOS-SERVICIOS).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9.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Catálogo juegos.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10.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Precios (PRODUCTOS-SERVICIOS).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3;p43">
            <a:extLst>
              <a:ext uri="{FF2B5EF4-FFF2-40B4-BE49-F238E27FC236}">
                <a16:creationId xmlns:a16="http://schemas.microsoft.com/office/drawing/2014/main" id="{1FD7D30A-3026-4E94-B587-24F28E7E95E7}"/>
              </a:ext>
            </a:extLst>
          </p:cNvPr>
          <p:cNvSpPr txBox="1"/>
          <p:nvPr/>
        </p:nvSpPr>
        <p:spPr>
          <a:xfrm>
            <a:off x="2316181" y="60427"/>
            <a:ext cx="41064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3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Requerimientos</a:t>
            </a:r>
            <a:endParaRPr sz="14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234;p43">
            <a:extLst>
              <a:ext uri="{FF2B5EF4-FFF2-40B4-BE49-F238E27FC236}">
                <a16:creationId xmlns:a16="http://schemas.microsoft.com/office/drawing/2014/main" id="{E89D7071-9E65-4956-A421-504375727EC2}"/>
              </a:ext>
            </a:extLst>
          </p:cNvPr>
          <p:cNvSpPr txBox="1"/>
          <p:nvPr/>
        </p:nvSpPr>
        <p:spPr>
          <a:xfrm>
            <a:off x="132521" y="1000538"/>
            <a:ext cx="8824665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No Funcionales: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1.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Interfaz gráfica.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2.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Comodidad administrador (SENCILLO).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3.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Diseño del aplicativo (SISTEMA SENCILLO DE UTILZAR).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4.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Actualización de servicios (JUEGOS-PRODUCTOS-SERVICIOS).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5.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Información general (INFORMACIÓN BÁSICA EMPRESA).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6.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Archivos multimedia (IMÁGENES DE SERVICIOS-PROMOCIONES)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7. 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Calidad de conexión.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8.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Correos de aviso (RECUPERAR CONTRASEÑA)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9. </a:t>
            </a:r>
            <a:r>
              <a:rPr lang="es-CO" sz="2000" dirty="0">
                <a:latin typeface="Times New Roman"/>
                <a:ea typeface="Times New Roman"/>
                <a:cs typeface="Times New Roman"/>
                <a:sym typeface="Times New Roman"/>
              </a:rPr>
              <a:t>Inicio sesión.</a:t>
            </a:r>
            <a:endParaRPr lang="es-CO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191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3;p43">
            <a:extLst>
              <a:ext uri="{FF2B5EF4-FFF2-40B4-BE49-F238E27FC236}">
                <a16:creationId xmlns:a16="http://schemas.microsoft.com/office/drawing/2014/main" id="{2D685682-A694-4E5F-9EE4-F1590CD158C6}"/>
              </a:ext>
            </a:extLst>
          </p:cNvPr>
          <p:cNvSpPr txBox="1"/>
          <p:nvPr/>
        </p:nvSpPr>
        <p:spPr>
          <a:xfrm>
            <a:off x="2316181" y="60427"/>
            <a:ext cx="41064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3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Casos De Uso</a:t>
            </a:r>
            <a:endParaRPr sz="14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Imagen 4">
            <a:hlinkClick r:id="rId2" action="ppaction://hlinkfile"/>
            <a:extLst>
              <a:ext uri="{FF2B5EF4-FFF2-40B4-BE49-F238E27FC236}">
                <a16:creationId xmlns:a16="http://schemas.microsoft.com/office/drawing/2014/main" id="{8612F421-A599-4355-8621-CA828C0FA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16" y="1419850"/>
            <a:ext cx="7434218" cy="269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3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3;p43">
            <a:extLst>
              <a:ext uri="{FF2B5EF4-FFF2-40B4-BE49-F238E27FC236}">
                <a16:creationId xmlns:a16="http://schemas.microsoft.com/office/drawing/2014/main" id="{1A787EE9-87A0-4F0D-9546-6AB5BE8B33CE}"/>
              </a:ext>
            </a:extLst>
          </p:cNvPr>
          <p:cNvSpPr txBox="1"/>
          <p:nvPr/>
        </p:nvSpPr>
        <p:spPr>
          <a:xfrm>
            <a:off x="1598426" y="0"/>
            <a:ext cx="5274322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3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Diagrama Entidad Relación</a:t>
            </a:r>
            <a:endParaRPr sz="14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Imagen 6">
            <a:hlinkClick r:id="rId2" action="ppaction://hlinkfile"/>
            <a:extLst>
              <a:ext uri="{FF2B5EF4-FFF2-40B4-BE49-F238E27FC236}">
                <a16:creationId xmlns:a16="http://schemas.microsoft.com/office/drawing/2014/main" id="{E6F22500-D06E-452A-9D6C-D33268324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81" y="1132833"/>
            <a:ext cx="6539411" cy="347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4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ena2017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270</Words>
  <Application>Microsoft Office PowerPoint</Application>
  <PresentationFormat>Presentación en pantalla (16:9)</PresentationFormat>
  <Paragraphs>49</Paragraphs>
  <Slides>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</vt:lpstr>
      <vt:lpstr>Times New Roman</vt:lpstr>
      <vt:lpstr>sena2017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Andres Olaya</cp:lastModifiedBy>
  <cp:revision>9</cp:revision>
  <dcterms:modified xsi:type="dcterms:W3CDTF">2020-07-25T07:29:10Z</dcterms:modified>
</cp:coreProperties>
</file>