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gm3+zga4hTuzDjHZtT1sdd7c4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987"/>
    <a:srgbClr val="EF8F09"/>
    <a:srgbClr val="B9CC29"/>
    <a:srgbClr val="00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aron" userId="a565d38b34ea6098" providerId="LiveId" clId="{527E1E1A-1E19-432D-9AD2-259B05FEFE3C}"/>
    <pc:docChg chg="undo redo custSel addSld delSld modSld">
      <pc:chgData name="Michael Baron" userId="a565d38b34ea6098" providerId="LiveId" clId="{527E1E1A-1E19-432D-9AD2-259B05FEFE3C}" dt="2019-12-17T03:21:18.898" v="965"/>
      <pc:docMkLst>
        <pc:docMk/>
      </pc:docMkLst>
      <pc:sldChg chg="modSp">
        <pc:chgData name="Michael Baron" userId="a565d38b34ea6098" providerId="LiveId" clId="{527E1E1A-1E19-432D-9AD2-259B05FEFE3C}" dt="2019-12-17T01:54:39.051" v="562" actId="313"/>
        <pc:sldMkLst>
          <pc:docMk/>
          <pc:sldMk cId="0" sldId="257"/>
        </pc:sldMkLst>
        <pc:spChg chg="mod">
          <ac:chgData name="Michael Baron" userId="a565d38b34ea6098" providerId="LiveId" clId="{527E1E1A-1E19-432D-9AD2-259B05FEFE3C}" dt="2019-12-17T01:54:39.051" v="562" actId="313"/>
          <ac:spMkLst>
            <pc:docMk/>
            <pc:sldMk cId="0" sldId="257"/>
            <ac:spMk id="34" creationId="{00000000-0000-0000-0000-000000000000}"/>
          </ac:spMkLst>
        </pc:spChg>
        <pc:spChg chg="mod">
          <ac:chgData name="Michael Baron" userId="a565d38b34ea6098" providerId="LiveId" clId="{527E1E1A-1E19-432D-9AD2-259B05FEFE3C}" dt="2019-12-13T11:49:53.347" v="532" actId="20577"/>
          <ac:spMkLst>
            <pc:docMk/>
            <pc:sldMk cId="0" sldId="257"/>
            <ac:spMk id="36" creationId="{00000000-0000-0000-0000-000000000000}"/>
          </ac:spMkLst>
        </pc:spChg>
      </pc:sldChg>
      <pc:sldChg chg="modSp">
        <pc:chgData name="Michael Baron" userId="a565d38b34ea6098" providerId="LiveId" clId="{527E1E1A-1E19-432D-9AD2-259B05FEFE3C}" dt="2019-12-17T01:54:48.368" v="563"/>
        <pc:sldMkLst>
          <pc:docMk/>
          <pc:sldMk cId="0" sldId="258"/>
        </pc:sldMkLst>
        <pc:spChg chg="mod">
          <ac:chgData name="Michael Baron" userId="a565d38b34ea6098" providerId="LiveId" clId="{527E1E1A-1E19-432D-9AD2-259B05FEFE3C}" dt="2019-12-17T01:54:48.368" v="563"/>
          <ac:spMkLst>
            <pc:docMk/>
            <pc:sldMk cId="0" sldId="258"/>
            <ac:spMk id="42" creationId="{00000000-0000-0000-0000-000000000000}"/>
          </ac:spMkLst>
        </pc:spChg>
        <pc:spChg chg="mod">
          <ac:chgData name="Michael Baron" userId="a565d38b34ea6098" providerId="LiveId" clId="{527E1E1A-1E19-432D-9AD2-259B05FEFE3C}" dt="2019-12-11T15:59:36.243" v="165" actId="20577"/>
          <ac:spMkLst>
            <pc:docMk/>
            <pc:sldMk cId="0" sldId="258"/>
            <ac:spMk id="44" creationId="{00000000-0000-0000-0000-000000000000}"/>
          </ac:spMkLst>
        </pc:spChg>
      </pc:sldChg>
      <pc:sldChg chg="modSp">
        <pc:chgData name="Michael Baron" userId="a565d38b34ea6098" providerId="LiveId" clId="{527E1E1A-1E19-432D-9AD2-259B05FEFE3C}" dt="2019-12-17T01:54:55.672" v="564"/>
        <pc:sldMkLst>
          <pc:docMk/>
          <pc:sldMk cId="0" sldId="259"/>
        </pc:sldMkLst>
        <pc:spChg chg="mod">
          <ac:chgData name="Michael Baron" userId="a565d38b34ea6098" providerId="LiveId" clId="{527E1E1A-1E19-432D-9AD2-259B05FEFE3C}" dt="2019-12-17T01:54:55.672" v="564"/>
          <ac:spMkLst>
            <pc:docMk/>
            <pc:sldMk cId="0" sldId="259"/>
            <ac:spMk id="51" creationId="{00000000-0000-0000-0000-000000000000}"/>
          </ac:spMkLst>
        </pc:spChg>
        <pc:spChg chg="mod">
          <ac:chgData name="Michael Baron" userId="a565d38b34ea6098" providerId="LiveId" clId="{527E1E1A-1E19-432D-9AD2-259B05FEFE3C}" dt="2019-12-11T16:03:03.967" v="295" actId="1076"/>
          <ac:spMkLst>
            <pc:docMk/>
            <pc:sldMk cId="0" sldId="259"/>
            <ac:spMk id="53" creationId="{00000000-0000-0000-0000-000000000000}"/>
          </ac:spMkLst>
        </pc:spChg>
      </pc:sldChg>
      <pc:sldChg chg="modSp">
        <pc:chgData name="Michael Baron" userId="a565d38b34ea6098" providerId="LiveId" clId="{527E1E1A-1E19-432D-9AD2-259B05FEFE3C}" dt="2019-12-17T01:55:00.545" v="565"/>
        <pc:sldMkLst>
          <pc:docMk/>
          <pc:sldMk cId="0" sldId="260"/>
        </pc:sldMkLst>
        <pc:spChg chg="mod">
          <ac:chgData name="Michael Baron" userId="a565d38b34ea6098" providerId="LiveId" clId="{527E1E1A-1E19-432D-9AD2-259B05FEFE3C}" dt="2019-12-17T01:55:00.545" v="565"/>
          <ac:spMkLst>
            <pc:docMk/>
            <pc:sldMk cId="0" sldId="260"/>
            <ac:spMk id="60" creationId="{00000000-0000-0000-0000-000000000000}"/>
          </ac:spMkLst>
        </pc:spChg>
        <pc:spChg chg="mod">
          <ac:chgData name="Michael Baron" userId="a565d38b34ea6098" providerId="LiveId" clId="{527E1E1A-1E19-432D-9AD2-259B05FEFE3C}" dt="2019-12-11T16:10:03.014" v="441" actId="1076"/>
          <ac:spMkLst>
            <pc:docMk/>
            <pc:sldMk cId="0" sldId="260"/>
            <ac:spMk id="62" creationId="{00000000-0000-0000-0000-000000000000}"/>
          </ac:spMkLst>
        </pc:spChg>
      </pc:sldChg>
      <pc:sldChg chg="modSp">
        <pc:chgData name="Michael Baron" userId="a565d38b34ea6098" providerId="LiveId" clId="{527E1E1A-1E19-432D-9AD2-259B05FEFE3C}" dt="2019-12-17T01:55:05.056" v="566"/>
        <pc:sldMkLst>
          <pc:docMk/>
          <pc:sldMk cId="0" sldId="261"/>
        </pc:sldMkLst>
        <pc:spChg chg="mod">
          <ac:chgData name="Michael Baron" userId="a565d38b34ea6098" providerId="LiveId" clId="{527E1E1A-1E19-432D-9AD2-259B05FEFE3C}" dt="2019-12-17T01:55:05.056" v="566"/>
          <ac:spMkLst>
            <pc:docMk/>
            <pc:sldMk cId="0" sldId="261"/>
            <ac:spMk id="69" creationId="{00000000-0000-0000-0000-000000000000}"/>
          </ac:spMkLst>
        </pc:spChg>
        <pc:spChg chg="mod">
          <ac:chgData name="Michael Baron" userId="a565d38b34ea6098" providerId="LiveId" clId="{527E1E1A-1E19-432D-9AD2-259B05FEFE3C}" dt="2019-12-11T16:13:37.913" v="508" actId="1076"/>
          <ac:spMkLst>
            <pc:docMk/>
            <pc:sldMk cId="0" sldId="261"/>
            <ac:spMk id="71" creationId="{00000000-0000-0000-0000-000000000000}"/>
          </ac:spMkLst>
        </pc:spChg>
      </pc:sldChg>
      <pc:sldChg chg="add del">
        <pc:chgData name="Michael Baron" userId="a565d38b34ea6098" providerId="LiveId" clId="{527E1E1A-1E19-432D-9AD2-259B05FEFE3C}" dt="2019-12-17T02:09:54.678" v="586" actId="2696"/>
        <pc:sldMkLst>
          <pc:docMk/>
          <pc:sldMk cId="1085759122" sldId="262"/>
        </pc:sldMkLst>
      </pc:sldChg>
      <pc:sldChg chg="add del">
        <pc:chgData name="Michael Baron" userId="a565d38b34ea6098" providerId="LiveId" clId="{527E1E1A-1E19-432D-9AD2-259B05FEFE3C}" dt="2019-12-17T02:12:52.406" v="646" actId="2696"/>
        <pc:sldMkLst>
          <pc:docMk/>
          <pc:sldMk cId="3444972570" sldId="263"/>
        </pc:sldMkLst>
      </pc:sldChg>
      <pc:sldChg chg="addSp delSp modSp add del">
        <pc:chgData name="Michael Baron" userId="a565d38b34ea6098" providerId="LiveId" clId="{527E1E1A-1E19-432D-9AD2-259B05FEFE3C}" dt="2019-12-17T02:26:01.551" v="707" actId="1076"/>
        <pc:sldMkLst>
          <pc:docMk/>
          <pc:sldMk cId="0" sldId="267"/>
        </pc:sldMkLst>
        <pc:spChg chg="add mod">
          <ac:chgData name="Michael Baron" userId="a565d38b34ea6098" providerId="LiveId" clId="{527E1E1A-1E19-432D-9AD2-259B05FEFE3C}" dt="2019-12-17T02:11:21.084" v="595" actId="1076"/>
          <ac:spMkLst>
            <pc:docMk/>
            <pc:sldMk cId="0" sldId="267"/>
            <ac:spMk id="2" creationId="{9FE4BFCD-B478-4CA4-90CA-A0D71512683C}"/>
          </ac:spMkLst>
        </pc:spChg>
        <pc:spChg chg="add del mod">
          <ac:chgData name="Michael Baron" userId="a565d38b34ea6098" providerId="LiveId" clId="{527E1E1A-1E19-432D-9AD2-259B05FEFE3C}" dt="2019-12-17T02:11:08.162" v="593" actId="767"/>
          <ac:spMkLst>
            <pc:docMk/>
            <pc:sldMk cId="0" sldId="267"/>
            <ac:spMk id="3" creationId="{7A3AFC5C-954F-4CAE-8219-BB01169CA10B}"/>
          </ac:spMkLst>
        </pc:spChg>
        <pc:spChg chg="add mod">
          <ac:chgData name="Michael Baron" userId="a565d38b34ea6098" providerId="LiveId" clId="{527E1E1A-1E19-432D-9AD2-259B05FEFE3C}" dt="2019-12-17T02:12:18.012" v="645" actId="1076"/>
          <ac:spMkLst>
            <pc:docMk/>
            <pc:sldMk cId="0" sldId="267"/>
            <ac:spMk id="5" creationId="{AE836519-4C7B-4C8C-B2C4-5319F159B523}"/>
          </ac:spMkLst>
        </pc:spChg>
        <pc:spChg chg="add del mod">
          <ac:chgData name="Michael Baron" userId="a565d38b34ea6098" providerId="LiveId" clId="{527E1E1A-1E19-432D-9AD2-259B05FEFE3C}" dt="2019-12-17T02:25:57.424" v="706" actId="478"/>
          <ac:spMkLst>
            <pc:docMk/>
            <pc:sldMk cId="0" sldId="267"/>
            <ac:spMk id="6" creationId="{B25CDE2D-A4E4-4ACD-9224-6800EA3A6BDD}"/>
          </ac:spMkLst>
        </pc:spChg>
        <pc:spChg chg="add del mod">
          <ac:chgData name="Michael Baron" userId="a565d38b34ea6098" providerId="LiveId" clId="{527E1E1A-1E19-432D-9AD2-259B05FEFE3C}" dt="2019-12-17T02:22:30.142" v="693" actId="478"/>
          <ac:spMkLst>
            <pc:docMk/>
            <pc:sldMk cId="0" sldId="267"/>
            <ac:spMk id="7" creationId="{4D71D8C8-81CB-4049-90AF-64F880BACF6B}"/>
          </ac:spMkLst>
        </pc:spChg>
        <pc:spChg chg="add mod">
          <ac:chgData name="Michael Baron" userId="a565d38b34ea6098" providerId="LiveId" clId="{527E1E1A-1E19-432D-9AD2-259B05FEFE3C}" dt="2019-12-17T02:26:01.551" v="707" actId="1076"/>
          <ac:spMkLst>
            <pc:docMk/>
            <pc:sldMk cId="0" sldId="267"/>
            <ac:spMk id="8" creationId="{49B5E642-7616-4A65-85ED-94BDDB4EB491}"/>
          </ac:spMkLst>
        </pc:spChg>
        <pc:graphicFrameChg chg="add del mod">
          <ac:chgData name="Michael Baron" userId="a565d38b34ea6098" providerId="LiveId" clId="{527E1E1A-1E19-432D-9AD2-259B05FEFE3C}" dt="2019-12-17T02:15:48.656" v="650"/>
          <ac:graphicFrameMkLst>
            <pc:docMk/>
            <pc:sldMk cId="0" sldId="267"/>
            <ac:graphicFrameMk id="4" creationId="{8D530E68-B99A-480D-884D-B55F363230A2}"/>
          </ac:graphicFrameMkLst>
        </pc:graphicFrameChg>
      </pc:sldChg>
      <pc:sldChg chg="addSp modSp add">
        <pc:chgData name="Michael Baron" userId="a565d38b34ea6098" providerId="LiveId" clId="{527E1E1A-1E19-432D-9AD2-259B05FEFE3C}" dt="2019-12-17T02:33:00.293" v="753" actId="1076"/>
        <pc:sldMkLst>
          <pc:docMk/>
          <pc:sldMk cId="190581808" sldId="268"/>
        </pc:sldMkLst>
        <pc:spChg chg="add">
          <ac:chgData name="Michael Baron" userId="a565d38b34ea6098" providerId="LiveId" clId="{527E1E1A-1E19-432D-9AD2-259B05FEFE3C}" dt="2019-12-17T02:26:18.066" v="709"/>
          <ac:spMkLst>
            <pc:docMk/>
            <pc:sldMk cId="190581808" sldId="268"/>
            <ac:spMk id="2" creationId="{69AC43E2-96E6-4DA5-9EC0-034CE22C539A}"/>
          </ac:spMkLst>
        </pc:spChg>
        <pc:spChg chg="add mod">
          <ac:chgData name="Michael Baron" userId="a565d38b34ea6098" providerId="LiveId" clId="{527E1E1A-1E19-432D-9AD2-259B05FEFE3C}" dt="2019-12-17T02:33:00.293" v="753" actId="1076"/>
          <ac:spMkLst>
            <pc:docMk/>
            <pc:sldMk cId="190581808" sldId="268"/>
            <ac:spMk id="3" creationId="{13F2A391-438F-4D38-A86D-5B9061304045}"/>
          </ac:spMkLst>
        </pc:spChg>
        <pc:spChg chg="add mod">
          <ac:chgData name="Michael Baron" userId="a565d38b34ea6098" providerId="LiveId" clId="{527E1E1A-1E19-432D-9AD2-259B05FEFE3C}" dt="2019-12-17T02:32:28.465" v="747" actId="122"/>
          <ac:spMkLst>
            <pc:docMk/>
            <pc:sldMk cId="190581808" sldId="268"/>
            <ac:spMk id="6" creationId="{916C89A0-1491-4BBA-AC5E-681B246BCA23}"/>
          </ac:spMkLst>
        </pc:spChg>
        <pc:picChg chg="add mod">
          <ac:chgData name="Michael Baron" userId="a565d38b34ea6098" providerId="LiveId" clId="{527E1E1A-1E19-432D-9AD2-259B05FEFE3C}" dt="2019-12-17T02:32:50.636" v="752" actId="1076"/>
          <ac:picMkLst>
            <pc:docMk/>
            <pc:sldMk cId="190581808" sldId="268"/>
            <ac:picMk id="5" creationId="{5F982EEC-12AD-4B7E-9BD9-2A43D1131ED7}"/>
          </ac:picMkLst>
        </pc:picChg>
        <pc:picChg chg="add mod">
          <ac:chgData name="Michael Baron" userId="a565d38b34ea6098" providerId="LiveId" clId="{527E1E1A-1E19-432D-9AD2-259B05FEFE3C}" dt="2019-12-17T02:32:47.100" v="751" actId="1076"/>
          <ac:picMkLst>
            <pc:docMk/>
            <pc:sldMk cId="190581808" sldId="268"/>
            <ac:picMk id="7" creationId="{5D7456ED-C7B9-4995-891B-0F5DE56C66F8}"/>
          </ac:picMkLst>
        </pc:picChg>
      </pc:sldChg>
      <pc:sldChg chg="add del">
        <pc:chgData name="Michael Baron" userId="a565d38b34ea6098" providerId="LiveId" clId="{527E1E1A-1E19-432D-9AD2-259B05FEFE3C}" dt="2019-12-17T02:05:49.985" v="575"/>
        <pc:sldMkLst>
          <pc:docMk/>
          <pc:sldMk cId="2118204403" sldId="268"/>
        </pc:sldMkLst>
      </pc:sldChg>
      <pc:sldChg chg="addSp delSp add del">
        <pc:chgData name="Michael Baron" userId="a565d38b34ea6098" providerId="LiveId" clId="{527E1E1A-1E19-432D-9AD2-259B05FEFE3C}" dt="2019-12-17T02:08:23.453" v="579"/>
        <pc:sldMkLst>
          <pc:docMk/>
          <pc:sldMk cId="2578524743" sldId="268"/>
        </pc:sldMkLst>
        <pc:inkChg chg="add del">
          <ac:chgData name="Michael Baron" userId="a565d38b34ea6098" providerId="LiveId" clId="{527E1E1A-1E19-432D-9AD2-259B05FEFE3C}" dt="2019-12-17T02:08:23.219" v="578" actId="9405"/>
          <ac:inkMkLst>
            <pc:docMk/>
            <pc:sldMk cId="2578524743" sldId="268"/>
            <ac:inkMk id="2" creationId="{746EF7B3-07F4-42F9-B45C-F4C5D2F80DD1}"/>
          </ac:inkMkLst>
        </pc:inkChg>
      </pc:sldChg>
      <pc:sldChg chg="add del">
        <pc:chgData name="Michael Baron" userId="a565d38b34ea6098" providerId="LiveId" clId="{527E1E1A-1E19-432D-9AD2-259B05FEFE3C}" dt="2019-12-17T02:05:42.381" v="574"/>
        <pc:sldMkLst>
          <pc:docMk/>
          <pc:sldMk cId="119803028" sldId="269"/>
        </pc:sldMkLst>
      </pc:sldChg>
      <pc:sldChg chg="addSp modSp add">
        <pc:chgData name="Michael Baron" userId="a565d38b34ea6098" providerId="LiveId" clId="{527E1E1A-1E19-432D-9AD2-259B05FEFE3C}" dt="2019-12-17T02:37:45.950" v="806" actId="14100"/>
        <pc:sldMkLst>
          <pc:docMk/>
          <pc:sldMk cId="1491133573" sldId="269"/>
        </pc:sldMkLst>
        <pc:spChg chg="add mod">
          <ac:chgData name="Michael Baron" userId="a565d38b34ea6098" providerId="LiveId" clId="{527E1E1A-1E19-432D-9AD2-259B05FEFE3C}" dt="2019-12-17T02:34:29.077" v="757"/>
          <ac:spMkLst>
            <pc:docMk/>
            <pc:sldMk cId="1491133573" sldId="269"/>
            <ac:spMk id="2" creationId="{3E367E7C-C08B-456B-B386-7C677382E622}"/>
          </ac:spMkLst>
        </pc:spChg>
        <pc:spChg chg="add">
          <ac:chgData name="Michael Baron" userId="a565d38b34ea6098" providerId="LiveId" clId="{527E1E1A-1E19-432D-9AD2-259B05FEFE3C}" dt="2019-12-17T02:34:41.575" v="758"/>
          <ac:spMkLst>
            <pc:docMk/>
            <pc:sldMk cId="1491133573" sldId="269"/>
            <ac:spMk id="3" creationId="{9F3F75FE-98D1-4E80-A60F-5EE79FF7F325}"/>
          </ac:spMkLst>
        </pc:spChg>
        <pc:spChg chg="add mod">
          <ac:chgData name="Michael Baron" userId="a565d38b34ea6098" providerId="LiveId" clId="{527E1E1A-1E19-432D-9AD2-259B05FEFE3C}" dt="2019-12-17T02:37:19.564" v="803" actId="1076"/>
          <ac:spMkLst>
            <pc:docMk/>
            <pc:sldMk cId="1491133573" sldId="269"/>
            <ac:spMk id="4" creationId="{278C8891-A0F9-428F-B9C7-AF05F5D0E831}"/>
          </ac:spMkLst>
        </pc:spChg>
        <pc:picChg chg="add mod">
          <ac:chgData name="Michael Baron" userId="a565d38b34ea6098" providerId="LiveId" clId="{527E1E1A-1E19-432D-9AD2-259B05FEFE3C}" dt="2019-12-17T02:37:45.950" v="806" actId="14100"/>
          <ac:picMkLst>
            <pc:docMk/>
            <pc:sldMk cId="1491133573" sldId="269"/>
            <ac:picMk id="5" creationId="{569A4C5D-7C62-4903-ABEF-8A5546AD7504}"/>
          </ac:picMkLst>
        </pc:picChg>
        <pc:picChg chg="add mod">
          <ac:chgData name="Michael Baron" userId="a565d38b34ea6098" providerId="LiveId" clId="{527E1E1A-1E19-432D-9AD2-259B05FEFE3C}" dt="2019-12-17T02:35:52.529" v="768" actId="1076"/>
          <ac:picMkLst>
            <pc:docMk/>
            <pc:sldMk cId="1491133573" sldId="269"/>
            <ac:picMk id="7" creationId="{86D8F740-2AA3-4615-8967-ECBDE1C7BF9B}"/>
          </ac:picMkLst>
        </pc:picChg>
      </pc:sldChg>
      <pc:sldChg chg="addSp modSp add">
        <pc:chgData name="Michael Baron" userId="a565d38b34ea6098" providerId="LiveId" clId="{527E1E1A-1E19-432D-9AD2-259B05FEFE3C}" dt="2019-12-17T02:39:55.746" v="822" actId="1076"/>
        <pc:sldMkLst>
          <pc:docMk/>
          <pc:sldMk cId="2805855582" sldId="270"/>
        </pc:sldMkLst>
        <pc:spChg chg="add">
          <ac:chgData name="Michael Baron" userId="a565d38b34ea6098" providerId="LiveId" clId="{527E1E1A-1E19-432D-9AD2-259B05FEFE3C}" dt="2019-12-17T02:38:03.836" v="808"/>
          <ac:spMkLst>
            <pc:docMk/>
            <pc:sldMk cId="2805855582" sldId="270"/>
            <ac:spMk id="2" creationId="{48ED9C61-6665-43D4-9540-DF9734CDC297}"/>
          </ac:spMkLst>
        </pc:spChg>
        <pc:spChg chg="add">
          <ac:chgData name="Michael Baron" userId="a565d38b34ea6098" providerId="LiveId" clId="{527E1E1A-1E19-432D-9AD2-259B05FEFE3C}" dt="2019-12-17T02:38:12.552" v="809"/>
          <ac:spMkLst>
            <pc:docMk/>
            <pc:sldMk cId="2805855582" sldId="270"/>
            <ac:spMk id="3" creationId="{74FB83F7-D8FC-421B-B59F-3A16E2224DAF}"/>
          </ac:spMkLst>
        </pc:spChg>
        <pc:spChg chg="add mod">
          <ac:chgData name="Michael Baron" userId="a565d38b34ea6098" providerId="LiveId" clId="{527E1E1A-1E19-432D-9AD2-259B05FEFE3C}" dt="2019-12-17T02:39:38.418" v="818" actId="20577"/>
          <ac:spMkLst>
            <pc:docMk/>
            <pc:sldMk cId="2805855582" sldId="270"/>
            <ac:spMk id="4" creationId="{BC50E94A-3E8F-4C1C-BA60-2BF4D64297C0}"/>
          </ac:spMkLst>
        </pc:spChg>
        <pc:picChg chg="add">
          <ac:chgData name="Michael Baron" userId="a565d38b34ea6098" providerId="LiveId" clId="{527E1E1A-1E19-432D-9AD2-259B05FEFE3C}" dt="2019-12-17T02:39:33.072" v="810"/>
          <ac:picMkLst>
            <pc:docMk/>
            <pc:sldMk cId="2805855582" sldId="270"/>
            <ac:picMk id="5" creationId="{6C3CC789-D8FE-4C3A-A7E3-A5E13DC50AB0}"/>
          </ac:picMkLst>
        </pc:picChg>
        <pc:picChg chg="add mod">
          <ac:chgData name="Michael Baron" userId="a565d38b34ea6098" providerId="LiveId" clId="{527E1E1A-1E19-432D-9AD2-259B05FEFE3C}" dt="2019-12-17T02:39:55.746" v="822" actId="1076"/>
          <ac:picMkLst>
            <pc:docMk/>
            <pc:sldMk cId="2805855582" sldId="270"/>
            <ac:picMk id="7" creationId="{4DA51764-D785-41DB-AAD6-FD342C33C44E}"/>
          </ac:picMkLst>
        </pc:picChg>
      </pc:sldChg>
      <pc:sldChg chg="add del">
        <pc:chgData name="Michael Baron" userId="a565d38b34ea6098" providerId="LiveId" clId="{527E1E1A-1E19-432D-9AD2-259B05FEFE3C}" dt="2019-12-17T02:05:41.945" v="573"/>
        <pc:sldMkLst>
          <pc:docMk/>
          <pc:sldMk cId="3963178330" sldId="270"/>
        </pc:sldMkLst>
      </pc:sldChg>
      <pc:sldChg chg="addSp delSp modSp add">
        <pc:chgData name="Michael Baron" userId="a565d38b34ea6098" providerId="LiveId" clId="{527E1E1A-1E19-432D-9AD2-259B05FEFE3C}" dt="2019-12-17T02:51:51.610" v="851"/>
        <pc:sldMkLst>
          <pc:docMk/>
          <pc:sldMk cId="2061320311" sldId="271"/>
        </pc:sldMkLst>
        <pc:spChg chg="add">
          <ac:chgData name="Michael Baron" userId="a565d38b34ea6098" providerId="LiveId" clId="{527E1E1A-1E19-432D-9AD2-259B05FEFE3C}" dt="2019-12-17T02:41:10.351" v="824"/>
          <ac:spMkLst>
            <pc:docMk/>
            <pc:sldMk cId="2061320311" sldId="271"/>
            <ac:spMk id="2" creationId="{333021C8-F840-4E02-829D-6667AF57BBF3}"/>
          </ac:spMkLst>
        </pc:spChg>
        <pc:spChg chg="add mod">
          <ac:chgData name="Michael Baron" userId="a565d38b34ea6098" providerId="LiveId" clId="{527E1E1A-1E19-432D-9AD2-259B05FEFE3C}" dt="2019-12-17T02:43:09.104" v="842" actId="20577"/>
          <ac:spMkLst>
            <pc:docMk/>
            <pc:sldMk cId="2061320311" sldId="271"/>
            <ac:spMk id="3" creationId="{9A752434-28AF-49A9-A0E2-33C15C819245}"/>
          </ac:spMkLst>
        </pc:spChg>
        <pc:spChg chg="add del">
          <ac:chgData name="Michael Baron" userId="a565d38b34ea6098" providerId="LiveId" clId="{527E1E1A-1E19-432D-9AD2-259B05FEFE3C}" dt="2019-12-17T02:51:51.610" v="851"/>
          <ac:spMkLst>
            <pc:docMk/>
            <pc:sldMk cId="2061320311" sldId="271"/>
            <ac:spMk id="6" creationId="{48F0EDE3-AF8D-4C07-BD7D-F83F9A2E6190}"/>
          </ac:spMkLst>
        </pc:spChg>
        <pc:picChg chg="add mod">
          <ac:chgData name="Michael Baron" userId="a565d38b34ea6098" providerId="LiveId" clId="{527E1E1A-1E19-432D-9AD2-259B05FEFE3C}" dt="2019-12-17T02:43:40.905" v="847" actId="1076"/>
          <ac:picMkLst>
            <pc:docMk/>
            <pc:sldMk cId="2061320311" sldId="271"/>
            <ac:picMk id="5" creationId="{67B99DEE-DB36-401E-AB93-A65B84EFE5E4}"/>
          </ac:picMkLst>
        </pc:picChg>
      </pc:sldChg>
      <pc:sldChg chg="add del">
        <pc:chgData name="Michael Baron" userId="a565d38b34ea6098" providerId="LiveId" clId="{527E1E1A-1E19-432D-9AD2-259B05FEFE3C}" dt="2019-12-17T02:05:41.763" v="572"/>
        <pc:sldMkLst>
          <pc:docMk/>
          <pc:sldMk cId="2426837692" sldId="271"/>
        </pc:sldMkLst>
      </pc:sldChg>
      <pc:sldChg chg="addSp modSp add">
        <pc:chgData name="Michael Baron" userId="a565d38b34ea6098" providerId="LiveId" clId="{527E1E1A-1E19-432D-9AD2-259B05FEFE3C}" dt="2019-12-17T02:54:17.758" v="881"/>
        <pc:sldMkLst>
          <pc:docMk/>
          <pc:sldMk cId="2508860256" sldId="272"/>
        </pc:sldMkLst>
        <pc:spChg chg="add">
          <ac:chgData name="Michael Baron" userId="a565d38b34ea6098" providerId="LiveId" clId="{527E1E1A-1E19-432D-9AD2-259B05FEFE3C}" dt="2019-12-17T02:51:41.252" v="849"/>
          <ac:spMkLst>
            <pc:docMk/>
            <pc:sldMk cId="2508860256" sldId="272"/>
            <ac:spMk id="2" creationId="{7855CD3B-C612-43A8-9ADA-B4E9C280FDBF}"/>
          </ac:spMkLst>
        </pc:spChg>
        <pc:spChg chg="add mod">
          <ac:chgData name="Michael Baron" userId="a565d38b34ea6098" providerId="LiveId" clId="{527E1E1A-1E19-432D-9AD2-259B05FEFE3C}" dt="2019-12-17T02:52:45.694" v="880" actId="1076"/>
          <ac:spMkLst>
            <pc:docMk/>
            <pc:sldMk cId="2508860256" sldId="272"/>
            <ac:spMk id="3" creationId="{B8C58278-07CB-4AF1-BA20-947BC775EE71}"/>
          </ac:spMkLst>
        </pc:spChg>
        <pc:spChg chg="add mod">
          <ac:chgData name="Michael Baron" userId="a565d38b34ea6098" providerId="LiveId" clId="{527E1E1A-1E19-432D-9AD2-259B05FEFE3C}" dt="2019-12-17T02:54:17.758" v="881"/>
          <ac:spMkLst>
            <pc:docMk/>
            <pc:sldMk cId="2508860256" sldId="272"/>
            <ac:spMk id="4" creationId="{CCF1C981-A7A1-45E4-BD50-DEA00A8AF505}"/>
          </ac:spMkLst>
        </pc:spChg>
      </pc:sldChg>
      <pc:sldChg chg="addSp modSp add">
        <pc:chgData name="Michael Baron" userId="a565d38b34ea6098" providerId="LiveId" clId="{527E1E1A-1E19-432D-9AD2-259B05FEFE3C}" dt="2019-12-17T03:13:26.791" v="913"/>
        <pc:sldMkLst>
          <pc:docMk/>
          <pc:sldMk cId="2111343039" sldId="273"/>
        </pc:sldMkLst>
        <pc:spChg chg="add">
          <ac:chgData name="Michael Baron" userId="a565d38b34ea6098" providerId="LiveId" clId="{527E1E1A-1E19-432D-9AD2-259B05FEFE3C}" dt="2019-12-17T02:58:31.415" v="884"/>
          <ac:spMkLst>
            <pc:docMk/>
            <pc:sldMk cId="2111343039" sldId="273"/>
            <ac:spMk id="2" creationId="{CF1D849A-2DC0-447C-8E36-BB0F3AC98D05}"/>
          </ac:spMkLst>
        </pc:spChg>
        <pc:spChg chg="add mod">
          <ac:chgData name="Michael Baron" userId="a565d38b34ea6098" providerId="LiveId" clId="{527E1E1A-1E19-432D-9AD2-259B05FEFE3C}" dt="2019-12-17T02:59:28.201" v="903" actId="20577"/>
          <ac:spMkLst>
            <pc:docMk/>
            <pc:sldMk cId="2111343039" sldId="273"/>
            <ac:spMk id="3" creationId="{C96D93C4-D17E-43E0-B85E-DD3D69B0CF93}"/>
          </ac:spMkLst>
        </pc:spChg>
        <pc:spChg chg="add mod">
          <ac:chgData name="Michael Baron" userId="a565d38b34ea6098" providerId="LiveId" clId="{527E1E1A-1E19-432D-9AD2-259B05FEFE3C}" dt="2019-12-17T03:13:26.791" v="913"/>
          <ac:spMkLst>
            <pc:docMk/>
            <pc:sldMk cId="2111343039" sldId="273"/>
            <ac:spMk id="4" creationId="{DF55ECED-2FEB-4FA0-8C19-461B3BA696C1}"/>
          </ac:spMkLst>
        </pc:spChg>
        <pc:picChg chg="add mod">
          <ac:chgData name="Michael Baron" userId="a565d38b34ea6098" providerId="LiveId" clId="{527E1E1A-1E19-432D-9AD2-259B05FEFE3C}" dt="2019-12-17T03:10:12.917" v="912" actId="14100"/>
          <ac:picMkLst>
            <pc:docMk/>
            <pc:sldMk cId="2111343039" sldId="273"/>
            <ac:picMk id="6" creationId="{094FD79A-14D1-450F-BA25-B7456600FAC3}"/>
          </ac:picMkLst>
        </pc:picChg>
      </pc:sldChg>
      <pc:sldChg chg="addSp modSp add">
        <pc:chgData name="Michael Baron" userId="a565d38b34ea6098" providerId="LiveId" clId="{527E1E1A-1E19-432D-9AD2-259B05FEFE3C}" dt="2019-12-17T03:19:29.008" v="964" actId="20577"/>
        <pc:sldMkLst>
          <pc:docMk/>
          <pc:sldMk cId="2495048040" sldId="274"/>
        </pc:sldMkLst>
        <pc:spChg chg="add mod">
          <ac:chgData name="Michael Baron" userId="a565d38b34ea6098" providerId="LiveId" clId="{527E1E1A-1E19-432D-9AD2-259B05FEFE3C}" dt="2019-12-17T03:19:29.008" v="964" actId="20577"/>
          <ac:spMkLst>
            <pc:docMk/>
            <pc:sldMk cId="2495048040" sldId="274"/>
            <ac:spMk id="2" creationId="{69ADA433-A1C2-4DD0-BF08-CD000D66B175}"/>
          </ac:spMkLst>
        </pc:spChg>
        <pc:picChg chg="add mod">
          <ac:chgData name="Michael Baron" userId="a565d38b34ea6098" providerId="LiveId" clId="{527E1E1A-1E19-432D-9AD2-259B05FEFE3C}" dt="2019-12-17T03:15:34.205" v="931" actId="1076"/>
          <ac:picMkLst>
            <pc:docMk/>
            <pc:sldMk cId="2495048040" sldId="274"/>
            <ac:picMk id="4" creationId="{5DAD49AD-5557-40A3-986D-80CBBEEB623A}"/>
          </ac:picMkLst>
        </pc:picChg>
      </pc:sldChg>
      <pc:sldChg chg="addSp modSp add">
        <pc:chgData name="Michael Baron" userId="a565d38b34ea6098" providerId="LiveId" clId="{527E1E1A-1E19-432D-9AD2-259B05FEFE3C}" dt="2019-12-17T03:18:32.101" v="949" actId="20577"/>
        <pc:sldMkLst>
          <pc:docMk/>
          <pc:sldMk cId="3163003749" sldId="275"/>
        </pc:sldMkLst>
        <pc:spChg chg="add mod">
          <ac:chgData name="Michael Baron" userId="a565d38b34ea6098" providerId="LiveId" clId="{527E1E1A-1E19-432D-9AD2-259B05FEFE3C}" dt="2019-12-17T03:18:32.101" v="949" actId="20577"/>
          <ac:spMkLst>
            <pc:docMk/>
            <pc:sldMk cId="3163003749" sldId="275"/>
            <ac:spMk id="2" creationId="{83318292-EEAA-4B03-8993-8185FD1DB604}"/>
          </ac:spMkLst>
        </pc:spChg>
        <pc:spChg chg="add">
          <ac:chgData name="Michael Baron" userId="a565d38b34ea6098" providerId="LiveId" clId="{527E1E1A-1E19-432D-9AD2-259B05FEFE3C}" dt="2019-12-17T03:17:05.658" v="934"/>
          <ac:spMkLst>
            <pc:docMk/>
            <pc:sldMk cId="3163003749" sldId="275"/>
            <ac:spMk id="3" creationId="{A6F0E3A7-3A57-4A20-89F8-5E6721304CD4}"/>
          </ac:spMkLst>
        </pc:spChg>
        <pc:spChg chg="add mod">
          <ac:chgData name="Michael Baron" userId="a565d38b34ea6098" providerId="LiveId" clId="{527E1E1A-1E19-432D-9AD2-259B05FEFE3C}" dt="2019-12-17T03:18:13.332" v="938"/>
          <ac:spMkLst>
            <pc:docMk/>
            <pc:sldMk cId="3163003749" sldId="275"/>
            <ac:spMk id="4" creationId="{13A15AB8-85C8-4107-B0D6-7B5916FA1D03}"/>
          </ac:spMkLst>
        </pc:spChg>
      </pc:sldChg>
      <pc:sldChg chg="addSp modSp add">
        <pc:chgData name="Michael Baron" userId="a565d38b34ea6098" providerId="LiveId" clId="{527E1E1A-1E19-432D-9AD2-259B05FEFE3C}" dt="2019-12-17T03:21:18.898" v="965"/>
        <pc:sldMkLst>
          <pc:docMk/>
          <pc:sldMk cId="3520491201" sldId="276"/>
        </pc:sldMkLst>
        <pc:spChg chg="add mod">
          <ac:chgData name="Michael Baron" userId="a565d38b34ea6098" providerId="LiveId" clId="{527E1E1A-1E19-432D-9AD2-259B05FEFE3C}" dt="2019-12-17T03:19:24.231" v="963" actId="20577"/>
          <ac:spMkLst>
            <pc:docMk/>
            <pc:sldMk cId="3520491201" sldId="276"/>
            <ac:spMk id="2" creationId="{BA3B1607-0436-4BB0-82EB-A453E5A08CBA}"/>
          </ac:spMkLst>
        </pc:spChg>
        <pc:spChg chg="add">
          <ac:chgData name="Michael Baron" userId="a565d38b34ea6098" providerId="LiveId" clId="{527E1E1A-1E19-432D-9AD2-259B05FEFE3C}" dt="2019-12-17T03:19:10.123" v="952"/>
          <ac:spMkLst>
            <pc:docMk/>
            <pc:sldMk cId="3520491201" sldId="276"/>
            <ac:spMk id="3" creationId="{527AFDC2-9DCB-40DC-9917-044EB84291A7}"/>
          </ac:spMkLst>
        </pc:spChg>
        <pc:spChg chg="add mod">
          <ac:chgData name="Michael Baron" userId="a565d38b34ea6098" providerId="LiveId" clId="{527E1E1A-1E19-432D-9AD2-259B05FEFE3C}" dt="2019-12-17T03:21:18.898" v="965"/>
          <ac:spMkLst>
            <pc:docMk/>
            <pc:sldMk cId="3520491201" sldId="276"/>
            <ac:spMk id="4" creationId="{37172E26-F53C-4621-98C8-2EA25F54EB1E}"/>
          </ac:spMkLst>
        </pc:spChg>
      </pc:sldChg>
      <pc:sldMasterChg chg="addSldLayout delSldLayout">
        <pc:chgData name="Michael Baron" userId="a565d38b34ea6098" providerId="LiveId" clId="{527E1E1A-1E19-432D-9AD2-259B05FEFE3C}" dt="2019-12-11T15:34:06.437" v="9" actId="2696"/>
        <pc:sldMasterMkLst>
          <pc:docMk/>
          <pc:sldMasterMk cId="0" sldId="2147483648"/>
        </pc:sldMasterMkLst>
      </pc:sldMasterChg>
    </pc:docChg>
  </pc:docChgLst>
  <pc:docChgLst>
    <pc:chgData name="Michael Baron" userId="a565d38b34ea6098" providerId="LiveId" clId="{77FAE3D5-3BC0-465A-9E65-A481ECACBCF2}"/>
    <pc:docChg chg="modSld">
      <pc:chgData name="Michael Baron" userId="a565d38b34ea6098" providerId="LiveId" clId="{77FAE3D5-3BC0-465A-9E65-A481ECACBCF2}" dt="2020-05-12T00:13:20.844" v="0" actId="1076"/>
      <pc:docMkLst>
        <pc:docMk/>
      </pc:docMkLst>
      <pc:sldChg chg="modSp">
        <pc:chgData name="Michael Baron" userId="a565d38b34ea6098" providerId="LiveId" clId="{77FAE3D5-3BC0-465A-9E65-A481ECACBCF2}" dt="2020-05-12T00:13:20.844" v="0" actId="1076"/>
        <pc:sldMkLst>
          <pc:docMk/>
          <pc:sldMk cId="0" sldId="257"/>
        </pc:sldMkLst>
        <pc:spChg chg="mod">
          <ac:chgData name="Michael Baron" userId="a565d38b34ea6098" providerId="LiveId" clId="{77FAE3D5-3BC0-465A-9E65-A481ECACBCF2}" dt="2020-05-12T00:13:20.844" v="0" actId="1076"/>
          <ac:spMkLst>
            <pc:docMk/>
            <pc:sldMk cId="0" sldId="257"/>
            <ac:spMk id="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3" y="0"/>
            <a:ext cx="9269582" cy="51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2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79778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2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"/>
              <a:buFont typeface="Calibri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aron\OneDrive\Documents\Proyecto\index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rive.google.com/file/d/181LMwvYIMDszqu3tiE2ThOP_NKag6vyl/view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qJh4T-4zk7EmEDGbm6lxWd4U_xhJ7v1/view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jCH0PXn64i98bMxaG19U8PnK49lP-qj/view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QPf5seXFca0o2VE1ae01zV3rrNIevFc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/>
        </p:nvSpPr>
        <p:spPr>
          <a:xfrm>
            <a:off x="779893" y="651003"/>
            <a:ext cx="4432421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lang="es-ES" sz="6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Genius Assistant</a:t>
            </a:r>
            <a:endParaRPr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779893" y="2571750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42D"/>
              </a:buClr>
              <a:buSzPts val="450"/>
              <a:buFont typeface="Calibri"/>
              <a:buNone/>
            </a:pPr>
            <a:r>
              <a:rPr lang="es-ES" sz="1800" b="1" i="0" u="none" strike="noStrike" cap="none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Proyecto productivo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779893" y="2941082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8C8A"/>
              </a:buClr>
              <a:buSzPts val="450"/>
              <a:buFont typeface="Calibri"/>
              <a:buNone/>
            </a:pPr>
            <a:r>
              <a:rPr lang="es-ES" sz="1800" b="1" i="0" u="none" strike="noStrike" cap="none">
                <a:solidFill>
                  <a:srgbClr val="0F8C8A"/>
                </a:solidFill>
                <a:latin typeface="Calibri"/>
                <a:ea typeface="Calibri"/>
                <a:cs typeface="Calibri"/>
                <a:sym typeface="Calibri"/>
              </a:rPr>
              <a:t>Baron Michael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8C8A"/>
              </a:buClr>
              <a:buSzPts val="450"/>
              <a:buFont typeface="Calibri"/>
              <a:buNone/>
            </a:pPr>
            <a:r>
              <a:rPr lang="es-ES" sz="1800" b="1" i="0" u="none" strike="noStrike" cap="none">
                <a:solidFill>
                  <a:srgbClr val="0F8C8A"/>
                </a:solidFill>
                <a:latin typeface="Calibri"/>
                <a:ea typeface="Calibri"/>
                <a:cs typeface="Calibri"/>
                <a:sym typeface="Calibri"/>
              </a:rPr>
              <a:t>Garzón Andrés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8C8A"/>
              </a:buClr>
              <a:buSzPts val="450"/>
              <a:buFont typeface="Calibri"/>
              <a:buNone/>
            </a:pPr>
            <a:r>
              <a:rPr lang="es-ES" sz="1800" b="1" i="0" u="none" strike="noStrike" cap="none">
                <a:solidFill>
                  <a:srgbClr val="0F8C8A"/>
                </a:solidFill>
                <a:latin typeface="Calibri"/>
                <a:ea typeface="Calibri"/>
                <a:cs typeface="Calibri"/>
                <a:sym typeface="Calibri"/>
              </a:rPr>
              <a:t>Mora Brayan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8C8A"/>
              </a:buClr>
              <a:buSzPts val="450"/>
              <a:buFont typeface="Calibri"/>
              <a:buNone/>
            </a:pPr>
            <a:r>
              <a:rPr lang="es-ES" sz="1800" b="1" i="0" u="none" strike="noStrike" cap="none">
                <a:solidFill>
                  <a:srgbClr val="0F8C8A"/>
                </a:solidFill>
                <a:latin typeface="Calibri"/>
                <a:ea typeface="Calibri"/>
                <a:cs typeface="Calibri"/>
                <a:sym typeface="Calibri"/>
              </a:rPr>
              <a:t>Pineda Jhonny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ED9C61-6665-43D4-9540-DF9734CDC297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Google Shape;60;p5">
            <a:extLst>
              <a:ext uri="{FF2B5EF4-FFF2-40B4-BE49-F238E27FC236}">
                <a16:creationId xmlns:a16="http://schemas.microsoft.com/office/drawing/2014/main" id="{74FB83F7-D8FC-421B-B59F-3A16E2224DAF}"/>
              </a:ext>
            </a:extLst>
          </p:cNvPr>
          <p:cNvSpPr txBox="1"/>
          <p:nvPr/>
        </p:nvSpPr>
        <p:spPr>
          <a:xfrm>
            <a:off x="1541385" y="264424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Modelado BPMN</a:t>
            </a:r>
            <a:endParaRPr lang="es-ES" sz="4000" dirty="0"/>
          </a:p>
        </p:txBody>
      </p:sp>
      <p:sp>
        <p:nvSpPr>
          <p:cNvPr id="4" name="Google Shape;70;p6">
            <a:extLst>
              <a:ext uri="{FF2B5EF4-FFF2-40B4-BE49-F238E27FC236}">
                <a16:creationId xmlns:a16="http://schemas.microsoft.com/office/drawing/2014/main" id="{BC50E94A-3E8F-4C1C-BA60-2BF4D64297C0}"/>
              </a:ext>
            </a:extLst>
          </p:cNvPr>
          <p:cNvSpPr txBox="1"/>
          <p:nvPr/>
        </p:nvSpPr>
        <p:spPr>
          <a:xfrm rot="16200000">
            <a:off x="388879" y="2545696"/>
            <a:ext cx="1977541" cy="4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ES" sz="2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5" name="Google Shape;72;p6">
            <a:extLst>
              <a:ext uri="{FF2B5EF4-FFF2-40B4-BE49-F238E27FC236}">
                <a16:creationId xmlns:a16="http://schemas.microsoft.com/office/drawing/2014/main" id="{6C3CC789-D8FE-4C3A-A7E3-A5E13DC50A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6200000">
            <a:off x="792336" y="2727019"/>
            <a:ext cx="1623042" cy="4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DA51764-D785-41DB-AAD6-FD342C33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54" y="1121102"/>
            <a:ext cx="6657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3021C8-F840-4E02-829D-6667AF57BBF3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Google Shape;60;p5">
            <a:extLst>
              <a:ext uri="{FF2B5EF4-FFF2-40B4-BE49-F238E27FC236}">
                <a16:creationId xmlns:a16="http://schemas.microsoft.com/office/drawing/2014/main" id="{9A752434-28AF-49A9-A0E2-33C15C819245}"/>
              </a:ext>
            </a:extLst>
          </p:cNvPr>
          <p:cNvSpPr txBox="1"/>
          <p:nvPr/>
        </p:nvSpPr>
        <p:spPr>
          <a:xfrm>
            <a:off x="1541385" y="264424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lang="es-ES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B99DEE-DB36-401E-AB93-A65B84E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57" y="935106"/>
            <a:ext cx="6061230" cy="40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2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55CD3B-C612-43A8-9ADA-B4E9C280FDBF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Google Shape;60;p5">
            <a:extLst>
              <a:ext uri="{FF2B5EF4-FFF2-40B4-BE49-F238E27FC236}">
                <a16:creationId xmlns:a16="http://schemas.microsoft.com/office/drawing/2014/main" id="{B8C58278-07CB-4AF1-BA20-947BC775EE71}"/>
              </a:ext>
            </a:extLst>
          </p:cNvPr>
          <p:cNvSpPr txBox="1"/>
          <p:nvPr/>
        </p:nvSpPr>
        <p:spPr>
          <a:xfrm>
            <a:off x="1512616" y="852425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lang="es-ES" sz="4000" dirty="0"/>
          </a:p>
        </p:txBody>
      </p:sp>
      <p:sp>
        <p:nvSpPr>
          <p:cNvPr id="4" name="Flecha: a la derecha con bandas 3">
            <a:hlinkClick r:id="rId2" action="ppaction://hlinkfile"/>
            <a:extLst>
              <a:ext uri="{FF2B5EF4-FFF2-40B4-BE49-F238E27FC236}">
                <a16:creationId xmlns:a16="http://schemas.microsoft.com/office/drawing/2014/main" id="{CCF1C981-A7A1-45E4-BD50-DEA00A8AF505}"/>
              </a:ext>
            </a:extLst>
          </p:cNvPr>
          <p:cNvSpPr/>
          <p:nvPr/>
        </p:nvSpPr>
        <p:spPr>
          <a:xfrm>
            <a:off x="2664736" y="2533127"/>
            <a:ext cx="3756991" cy="1087266"/>
          </a:xfrm>
          <a:prstGeom prst="stripedRightArrow">
            <a:avLst/>
          </a:prstGeom>
          <a:solidFill>
            <a:srgbClr val="EF8F09"/>
          </a:solidFill>
          <a:ln>
            <a:solidFill>
              <a:srgbClr val="0F8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86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F1D849A-2DC0-447C-8E36-BB0F3AC98D05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Google Shape;60;p5">
            <a:extLst>
              <a:ext uri="{FF2B5EF4-FFF2-40B4-BE49-F238E27FC236}">
                <a16:creationId xmlns:a16="http://schemas.microsoft.com/office/drawing/2014/main" id="{C96D93C4-D17E-43E0-B85E-DD3D69B0CF93}"/>
              </a:ext>
            </a:extLst>
          </p:cNvPr>
          <p:cNvSpPr txBox="1"/>
          <p:nvPr/>
        </p:nvSpPr>
        <p:spPr>
          <a:xfrm>
            <a:off x="1541385" y="266017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 lang="es-ES" sz="4000" dirty="0"/>
          </a:p>
        </p:txBody>
      </p:sp>
      <p:sp>
        <p:nvSpPr>
          <p:cNvPr id="4" name="Flecha: a la derecha con bandas 3">
            <a:hlinkClick r:id="rId2"/>
            <a:extLst>
              <a:ext uri="{FF2B5EF4-FFF2-40B4-BE49-F238E27FC236}">
                <a16:creationId xmlns:a16="http://schemas.microsoft.com/office/drawing/2014/main" id="{DF55ECED-2FEB-4FA0-8C19-461B3BA696C1}"/>
              </a:ext>
            </a:extLst>
          </p:cNvPr>
          <p:cNvSpPr/>
          <p:nvPr/>
        </p:nvSpPr>
        <p:spPr>
          <a:xfrm>
            <a:off x="7772400" y="4403035"/>
            <a:ext cx="1064535" cy="474448"/>
          </a:xfrm>
          <a:prstGeom prst="stripedRightArrow">
            <a:avLst/>
          </a:prstGeom>
          <a:solidFill>
            <a:srgbClr val="EF8F09"/>
          </a:solidFill>
          <a:ln>
            <a:solidFill>
              <a:srgbClr val="0F8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4FD79A-14D1-450F-BA25-B7456600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3" y="1384249"/>
            <a:ext cx="8338931" cy="23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5">
            <a:extLst>
              <a:ext uri="{FF2B5EF4-FFF2-40B4-BE49-F238E27FC236}">
                <a16:creationId xmlns:a16="http://schemas.microsoft.com/office/drawing/2014/main" id="{83318292-EEAA-4B03-8993-8185FD1DB604}"/>
              </a:ext>
            </a:extLst>
          </p:cNvPr>
          <p:cNvSpPr txBox="1"/>
          <p:nvPr/>
        </p:nvSpPr>
        <p:spPr>
          <a:xfrm>
            <a:off x="1541385" y="665597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lang="es-ES" sz="4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F0E3A7-3A57-4A20-89F8-5E6721304CD4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Flecha: a la derecha con bandas 3">
            <a:hlinkClick r:id="rId2"/>
            <a:extLst>
              <a:ext uri="{FF2B5EF4-FFF2-40B4-BE49-F238E27FC236}">
                <a16:creationId xmlns:a16="http://schemas.microsoft.com/office/drawing/2014/main" id="{13A15AB8-85C8-4107-B0D6-7B5916FA1D03}"/>
              </a:ext>
            </a:extLst>
          </p:cNvPr>
          <p:cNvSpPr/>
          <p:nvPr/>
        </p:nvSpPr>
        <p:spPr>
          <a:xfrm>
            <a:off x="2679576" y="2374036"/>
            <a:ext cx="3756991" cy="1087266"/>
          </a:xfrm>
          <a:prstGeom prst="stripedRightArrow">
            <a:avLst/>
          </a:prstGeom>
          <a:solidFill>
            <a:srgbClr val="EF8F09"/>
          </a:solidFill>
          <a:ln>
            <a:solidFill>
              <a:srgbClr val="0F8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300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5">
            <a:extLst>
              <a:ext uri="{FF2B5EF4-FFF2-40B4-BE49-F238E27FC236}">
                <a16:creationId xmlns:a16="http://schemas.microsoft.com/office/drawing/2014/main" id="{69ADA433-A1C2-4DD0-BF08-CD000D66B175}"/>
              </a:ext>
            </a:extLst>
          </p:cNvPr>
          <p:cNvSpPr txBox="1"/>
          <p:nvPr/>
        </p:nvSpPr>
        <p:spPr>
          <a:xfrm>
            <a:off x="1541385" y="266017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</a:t>
            </a:r>
            <a:endParaRPr lang="es-ES" sz="4000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5DAD49AD-5557-40A3-986D-80CBBEEB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78" y="1012793"/>
            <a:ext cx="6238841" cy="38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5">
            <a:extLst>
              <a:ext uri="{FF2B5EF4-FFF2-40B4-BE49-F238E27FC236}">
                <a16:creationId xmlns:a16="http://schemas.microsoft.com/office/drawing/2014/main" id="{BA3B1607-0436-4BB0-82EB-A453E5A08CBA}"/>
              </a:ext>
            </a:extLst>
          </p:cNvPr>
          <p:cNvSpPr txBox="1"/>
          <p:nvPr/>
        </p:nvSpPr>
        <p:spPr>
          <a:xfrm>
            <a:off x="1541385" y="266017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Extendido</a:t>
            </a:r>
            <a:endParaRPr lang="es-ES" sz="4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7AFDC2-9DCB-40DC-9917-044EB84291A7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Flecha: a la derecha con bandas 3">
            <a:hlinkClick r:id="rId2"/>
            <a:extLst>
              <a:ext uri="{FF2B5EF4-FFF2-40B4-BE49-F238E27FC236}">
                <a16:creationId xmlns:a16="http://schemas.microsoft.com/office/drawing/2014/main" id="{37172E26-F53C-4621-98C8-2EA25F54EB1E}"/>
              </a:ext>
            </a:extLst>
          </p:cNvPr>
          <p:cNvSpPr/>
          <p:nvPr/>
        </p:nvSpPr>
        <p:spPr>
          <a:xfrm>
            <a:off x="2679576" y="2374036"/>
            <a:ext cx="3756991" cy="1087266"/>
          </a:xfrm>
          <a:prstGeom prst="stripedRightArrow">
            <a:avLst/>
          </a:prstGeom>
          <a:solidFill>
            <a:srgbClr val="EF8F09"/>
          </a:solidFill>
          <a:ln>
            <a:solidFill>
              <a:srgbClr val="0F8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49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/>
        </p:nvSpPr>
        <p:spPr>
          <a:xfrm>
            <a:off x="821067" y="26038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3051550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1818" y="3230347"/>
            <a:ext cx="1623042" cy="4571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/>
          <p:nvPr/>
        </p:nvSpPr>
        <p:spPr>
          <a:xfrm>
            <a:off x="409145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</a:t>
            </a:r>
            <a:endParaRPr dirty="0"/>
          </a:p>
        </p:txBody>
      </p:sp>
      <p:sp>
        <p:nvSpPr>
          <p:cNvPr id="36" name="Google Shape;36;p2"/>
          <p:cNvSpPr txBox="1"/>
          <p:nvPr/>
        </p:nvSpPr>
        <p:spPr>
          <a:xfrm>
            <a:off x="6029792" y="1919036"/>
            <a:ext cx="2378174" cy="202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5E5C5D"/>
              </a:buClr>
              <a:buSzPts val="350"/>
            </a:pP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Permitir y garantizar al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administrador, instructores y</a:t>
            </a: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aprendices  del CEET sede Colombia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 creación, modificación y </a:t>
            </a: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visualización correcta de los programas, fichas y competencias dentro de los diferentes horarios de los periodos de formación.</a:t>
            </a:r>
          </a:p>
          <a:p>
            <a:pPr lvl="0">
              <a:buClr>
                <a:srgbClr val="5E5C5D"/>
              </a:buClr>
              <a:buSzPts val="350"/>
            </a:pP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Google Shape;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5987" y="1696033"/>
            <a:ext cx="36000" cy="234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/>
        </p:nvSpPr>
        <p:spPr>
          <a:xfrm>
            <a:off x="409145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600"/>
            </a:pP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</a:t>
            </a:r>
            <a:endParaRPr lang="es-ES" sz="2400" dirty="0"/>
          </a:p>
        </p:txBody>
      </p:sp>
      <p:sp>
        <p:nvSpPr>
          <p:cNvPr id="43" name="Google Shape;43;p3"/>
          <p:cNvSpPr txBox="1"/>
          <p:nvPr/>
        </p:nvSpPr>
        <p:spPr>
          <a:xfrm>
            <a:off x="3051550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dirty="0"/>
          </a:p>
        </p:txBody>
      </p:sp>
      <p:sp>
        <p:nvSpPr>
          <p:cNvPr id="44" name="Google Shape;44;p3"/>
          <p:cNvSpPr txBox="1"/>
          <p:nvPr/>
        </p:nvSpPr>
        <p:spPr>
          <a:xfrm>
            <a:off x="5941148" y="1670657"/>
            <a:ext cx="2721707" cy="256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lang="es-CO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Brindar</a:t>
            </a:r>
            <a:r>
              <a:rPr lang="es-CO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una interfaz que sea amigable con el usuario y que sea de fácil</a:t>
            </a:r>
            <a:r>
              <a:rPr lang="es-CO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manejo.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350"/>
              <a:buFont typeface="Calibri"/>
              <a:buNone/>
            </a:pP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Organizar de forma coherente las fichas y </a:t>
            </a:r>
            <a:r>
              <a:rPr lang="es-ES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competencias</a:t>
            </a: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de acuerdo a los programas de formación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350"/>
              <a:buFont typeface="Calibri"/>
              <a:buNone/>
            </a:pP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Puntualizar el contenido de las competencias para así facilitar la comprensión del aprendiz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350"/>
              <a:buFont typeface="Calibri"/>
              <a:buNone/>
            </a:pP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1818" y="3230347"/>
            <a:ext cx="1623042" cy="4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5987" y="1696033"/>
            <a:ext cx="36000" cy="234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/>
        </p:nvSpPr>
        <p:spPr>
          <a:xfrm>
            <a:off x="409145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600"/>
            </a:pP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</a:t>
            </a:r>
            <a:endParaRPr lang="es-ES" sz="2400" dirty="0"/>
          </a:p>
        </p:txBody>
      </p:sp>
      <p:sp>
        <p:nvSpPr>
          <p:cNvPr id="52" name="Google Shape;52;p4"/>
          <p:cNvSpPr txBox="1"/>
          <p:nvPr/>
        </p:nvSpPr>
        <p:spPr>
          <a:xfrm>
            <a:off x="3051550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5960218" y="1513900"/>
            <a:ext cx="1998822" cy="283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350"/>
              <a:buFont typeface="Calibri"/>
              <a:buNone/>
            </a:pP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Falta de un sistema de información que le brinde ayuda e información al aprendiz respecto a las fichas, </a:t>
            </a:r>
            <a:r>
              <a:rPr lang="es-ES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programas </a:t>
            </a: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y competencias, puesto que en ocasiones se presentan </a:t>
            </a:r>
            <a:r>
              <a:rPr lang="es-ES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fallos al momento de brindar la información tanto a los aprendices como a instructores.</a:t>
            </a:r>
            <a:endParaRPr dirty="0"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1818" y="3230347"/>
            <a:ext cx="1623042" cy="4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5987" y="1696033"/>
            <a:ext cx="36000" cy="234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/>
        </p:nvSpPr>
        <p:spPr>
          <a:xfrm>
            <a:off x="409145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600"/>
            </a:pP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</a:t>
            </a:r>
            <a:endParaRPr lang="es-ES" sz="2400" dirty="0"/>
          </a:p>
        </p:txBody>
      </p:sp>
      <p:sp>
        <p:nvSpPr>
          <p:cNvPr id="61" name="Google Shape;61;p5"/>
          <p:cNvSpPr txBox="1"/>
          <p:nvPr/>
        </p:nvSpPr>
        <p:spPr>
          <a:xfrm>
            <a:off x="3051550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/>
          </a:p>
        </p:txBody>
      </p:sp>
      <p:sp>
        <p:nvSpPr>
          <p:cNvPr id="62" name="Google Shape;62;p5"/>
          <p:cNvSpPr txBox="1"/>
          <p:nvPr/>
        </p:nvSpPr>
        <p:spPr>
          <a:xfrm>
            <a:off x="5960218" y="754117"/>
            <a:ext cx="2133013" cy="400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350"/>
              <a:buFont typeface="Calibri"/>
              <a:buNone/>
            </a:pP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Este proyecto tiene como alcance a los aprendices del SENA-CEET sede Colombia, con proyección a crear un sistema que cumpla las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necesidades tanto </a:t>
            </a: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del aprendiz, instructor y administrador en el</a:t>
            </a: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momento que se ingrese a la plataforma </a:t>
            </a:r>
            <a:r>
              <a:rPr lang="es-ES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enius  </a:t>
            </a:r>
            <a:r>
              <a:rPr lang="es-ES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ssistant. De esta manera se le brindara apoyo a la administración académica de la sede.</a:t>
            </a: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No va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se</a:t>
            </a: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 un 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LMS, ya</a:t>
            </a: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que será un sistema piloto que se aplicara en el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SENA-C</a:t>
            </a:r>
            <a:r>
              <a:rPr lang="es-ES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EET sede Colombia.</a:t>
            </a:r>
            <a:endParaRPr sz="1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1818" y="3230347"/>
            <a:ext cx="1623042" cy="4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5987" y="1696033"/>
            <a:ext cx="36000" cy="234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409145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600"/>
            </a:pP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</a:t>
            </a:r>
            <a:endParaRPr lang="es-ES" sz="2400" dirty="0"/>
          </a:p>
        </p:txBody>
      </p:sp>
      <p:sp>
        <p:nvSpPr>
          <p:cNvPr id="70" name="Google Shape;70;p6"/>
          <p:cNvSpPr txBox="1"/>
          <p:nvPr/>
        </p:nvSpPr>
        <p:spPr>
          <a:xfrm>
            <a:off x="3052566" y="2343924"/>
            <a:ext cx="1977541" cy="4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5931063" y="1750034"/>
            <a:ext cx="1785240" cy="236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350"/>
              <a:buFont typeface="Calibri"/>
              <a:buNone/>
            </a:pP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Este proyecto  se realizará con el fin de dar un apoyo al sistema de información usado por el SENA para la organización y publicación de los </a:t>
            </a:r>
            <a:r>
              <a:rPr lang="es-ES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s-ES" sz="1400" b="0" i="0" u="none" strike="noStrike" cap="none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, fichas y competencias.</a:t>
            </a:r>
            <a:endParaRPr sz="1400" b="0" i="0" u="none" strike="noStrike" cap="none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566" y="2932827"/>
            <a:ext cx="1623042" cy="4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5987" y="1696033"/>
            <a:ext cx="36000" cy="234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747397" y="1968765"/>
            <a:ext cx="5591670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E4BFCD-B478-4CA4-90CA-A0D71512683C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Google Shape;60;p5">
            <a:extLst>
              <a:ext uri="{FF2B5EF4-FFF2-40B4-BE49-F238E27FC236}">
                <a16:creationId xmlns:a16="http://schemas.microsoft.com/office/drawing/2014/main" id="{AE836519-4C7B-4C8C-B2C4-5319F159B523}"/>
              </a:ext>
            </a:extLst>
          </p:cNvPr>
          <p:cNvSpPr txBox="1"/>
          <p:nvPr/>
        </p:nvSpPr>
        <p:spPr>
          <a:xfrm>
            <a:off x="1541385" y="353048"/>
            <a:ext cx="6061229" cy="13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 y No Funcionales</a:t>
            </a:r>
            <a:endParaRPr lang="es-ES" sz="4000" dirty="0"/>
          </a:p>
        </p:txBody>
      </p:sp>
      <p:sp>
        <p:nvSpPr>
          <p:cNvPr id="8" name="Flecha: a la derecha con bandas 7">
            <a:hlinkClick r:id="rId3"/>
            <a:extLst>
              <a:ext uri="{FF2B5EF4-FFF2-40B4-BE49-F238E27FC236}">
                <a16:creationId xmlns:a16="http://schemas.microsoft.com/office/drawing/2014/main" id="{49B5E642-7616-4A65-85ED-94BDDB4EB491}"/>
              </a:ext>
            </a:extLst>
          </p:cNvPr>
          <p:cNvSpPr/>
          <p:nvPr/>
        </p:nvSpPr>
        <p:spPr>
          <a:xfrm>
            <a:off x="2664736" y="2533127"/>
            <a:ext cx="3756991" cy="1087266"/>
          </a:xfrm>
          <a:prstGeom prst="stripedRightArrow">
            <a:avLst/>
          </a:prstGeom>
          <a:solidFill>
            <a:srgbClr val="EF8F09"/>
          </a:solidFill>
          <a:ln>
            <a:solidFill>
              <a:srgbClr val="0F8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C43E2-96E6-4DA5-9EC0-034CE22C539A}"/>
              </a:ext>
            </a:extLst>
          </p:cNvPr>
          <p:cNvSpPr/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Google Shape;60;p5">
            <a:extLst>
              <a:ext uri="{FF2B5EF4-FFF2-40B4-BE49-F238E27FC236}">
                <a16:creationId xmlns:a16="http://schemas.microsoft.com/office/drawing/2014/main" id="{13F2A391-438F-4D38-A86D-5B9061304045}"/>
              </a:ext>
            </a:extLst>
          </p:cNvPr>
          <p:cNvSpPr txBox="1"/>
          <p:nvPr/>
        </p:nvSpPr>
        <p:spPr>
          <a:xfrm>
            <a:off x="1541385" y="264424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Modelado BPMN</a:t>
            </a:r>
            <a:endParaRPr lang="es-ES" sz="4000" dirty="0"/>
          </a:p>
        </p:txBody>
      </p:sp>
      <p:pic>
        <p:nvPicPr>
          <p:cNvPr id="5" name="Imagen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5F982EEC-12AD-4B7E-9BD9-2A43D113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64" y="1023730"/>
            <a:ext cx="5537326" cy="3860661"/>
          </a:xfrm>
          <a:prstGeom prst="rect">
            <a:avLst/>
          </a:prstGeom>
        </p:spPr>
      </p:pic>
      <p:sp>
        <p:nvSpPr>
          <p:cNvPr id="6" name="Google Shape;70;p6">
            <a:extLst>
              <a:ext uri="{FF2B5EF4-FFF2-40B4-BE49-F238E27FC236}">
                <a16:creationId xmlns:a16="http://schemas.microsoft.com/office/drawing/2014/main" id="{916C89A0-1491-4BBA-AC5E-681B246BCA23}"/>
              </a:ext>
            </a:extLst>
          </p:cNvPr>
          <p:cNvSpPr txBox="1"/>
          <p:nvPr/>
        </p:nvSpPr>
        <p:spPr>
          <a:xfrm rot="16200000">
            <a:off x="388879" y="2545696"/>
            <a:ext cx="1977541" cy="4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r>
              <a:rPr lang="es-ES" sz="2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7" name="Google Shape;72;p6">
            <a:extLst>
              <a:ext uri="{FF2B5EF4-FFF2-40B4-BE49-F238E27FC236}">
                <a16:creationId xmlns:a16="http://schemas.microsoft.com/office/drawing/2014/main" id="{5D7456ED-C7B9-4995-891B-0F5DE56C66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200000">
            <a:off x="792336" y="2727019"/>
            <a:ext cx="1623042" cy="45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367E7C-C08B-456B-B386-7C677382E622}"/>
              </a:ext>
            </a:extLst>
          </p:cNvPr>
          <p:cNvSpPr>
            <a:spLocks/>
          </p:cNvSpPr>
          <p:nvPr/>
        </p:nvSpPr>
        <p:spPr>
          <a:xfrm>
            <a:off x="1733469" y="1682198"/>
            <a:ext cx="5649206" cy="1779104"/>
          </a:xfrm>
          <a:prstGeom prst="rect">
            <a:avLst/>
          </a:prstGeom>
          <a:solidFill>
            <a:srgbClr val="002B2B"/>
          </a:solidFill>
          <a:ln>
            <a:solidFill>
              <a:srgbClr val="00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Google Shape;60;p5">
            <a:extLst>
              <a:ext uri="{FF2B5EF4-FFF2-40B4-BE49-F238E27FC236}">
                <a16:creationId xmlns:a16="http://schemas.microsoft.com/office/drawing/2014/main" id="{9F3F75FE-98D1-4E80-A60F-5EE79FF7F325}"/>
              </a:ext>
            </a:extLst>
          </p:cNvPr>
          <p:cNvSpPr txBox="1"/>
          <p:nvPr/>
        </p:nvSpPr>
        <p:spPr>
          <a:xfrm>
            <a:off x="1541385" y="264424"/>
            <a:ext cx="6061229" cy="67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600"/>
            </a:pPr>
            <a:r>
              <a:rPr lang="es-E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Modelado BPMN</a:t>
            </a:r>
            <a:endParaRPr lang="es-ES" sz="4000" dirty="0"/>
          </a:p>
        </p:txBody>
      </p:sp>
      <p:sp>
        <p:nvSpPr>
          <p:cNvPr id="4" name="Google Shape;70;p6">
            <a:extLst>
              <a:ext uri="{FF2B5EF4-FFF2-40B4-BE49-F238E27FC236}">
                <a16:creationId xmlns:a16="http://schemas.microsoft.com/office/drawing/2014/main" id="{278C8891-A0F9-428F-B9C7-AF05F5D0E831}"/>
              </a:ext>
            </a:extLst>
          </p:cNvPr>
          <p:cNvSpPr txBox="1"/>
          <p:nvPr/>
        </p:nvSpPr>
        <p:spPr>
          <a:xfrm rot="16200000">
            <a:off x="-943254" y="2545693"/>
            <a:ext cx="4065107" cy="4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Calibri"/>
              <a:buNone/>
            </a:pPr>
            <a:r>
              <a:rPr lang="es-ES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Fichas/Programas/Competencias</a:t>
            </a:r>
            <a:endParaRPr dirty="0"/>
          </a:p>
        </p:txBody>
      </p:sp>
      <p:pic>
        <p:nvPicPr>
          <p:cNvPr id="5" name="Google Shape;72;p6">
            <a:extLst>
              <a:ext uri="{FF2B5EF4-FFF2-40B4-BE49-F238E27FC236}">
                <a16:creationId xmlns:a16="http://schemas.microsoft.com/office/drawing/2014/main" id="{569A4C5D-7C62-4903-ABEF-8A5546AD75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6200000">
            <a:off x="-583344" y="2765918"/>
            <a:ext cx="398730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magen que contiene mapa, captura de pantalla&#10;&#10;Descripción generada automáticamente">
            <a:extLst>
              <a:ext uri="{FF2B5EF4-FFF2-40B4-BE49-F238E27FC236}">
                <a16:creationId xmlns:a16="http://schemas.microsoft.com/office/drawing/2014/main" id="{86D8F740-2AA3-4615-8967-ECBDE1C7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69" y="1207836"/>
            <a:ext cx="6351112" cy="30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335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308</Words>
  <Application>Microsoft Office PowerPoint</Application>
  <PresentationFormat>Presentación en pantalla (16:9)</PresentationFormat>
  <Paragraphs>42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Michael Baron</cp:lastModifiedBy>
  <cp:revision>6</cp:revision>
  <dcterms:modified xsi:type="dcterms:W3CDTF">2020-05-12T00:13:32Z</dcterms:modified>
</cp:coreProperties>
</file>