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3B746-97C1-439E-A292-973A3B3A4A32}" v="4" dt="2019-12-11T16:16:58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2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Baron" userId="a565d38b34ea6098" providerId="LiveId" clId="{94C3B746-97C1-439E-A292-973A3B3A4A32}"/>
    <pc:docChg chg="modSld">
      <pc:chgData name="Michael Baron" userId="a565d38b34ea6098" providerId="LiveId" clId="{94C3B746-97C1-439E-A292-973A3B3A4A32}" dt="2019-12-11T16:16:58.038" v="4" actId="207"/>
      <pc:docMkLst>
        <pc:docMk/>
      </pc:docMkLst>
      <pc:sldChg chg="modSp">
        <pc:chgData name="Michael Baron" userId="a565d38b34ea6098" providerId="LiveId" clId="{94C3B746-97C1-439E-A292-973A3B3A4A32}" dt="2019-12-11T16:16:58.038" v="4" actId="207"/>
        <pc:sldMkLst>
          <pc:docMk/>
          <pc:sldMk cId="1738459024" sldId="256"/>
        </pc:sldMkLst>
        <pc:spChg chg="mod">
          <ac:chgData name="Michael Baron" userId="a565d38b34ea6098" providerId="LiveId" clId="{94C3B746-97C1-439E-A292-973A3B3A4A32}" dt="2019-12-11T16:16:58.038" v="4" actId="207"/>
          <ac:spMkLst>
            <pc:docMk/>
            <pc:sldMk cId="1738459024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6600" dirty="0"/>
              <a:t>Modelado bpmn genius assistant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3" y="3705068"/>
            <a:ext cx="8791575" cy="2387600"/>
          </a:xfrm>
        </p:spPr>
        <p:txBody>
          <a:bodyPr>
            <a:noAutofit/>
          </a:bodyPr>
          <a:lstStyle/>
          <a:p>
            <a:pPr algn="ctr"/>
            <a:r>
              <a:rPr lang="es-CO" sz="280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Baron</a:t>
            </a:r>
          </a:p>
          <a:p>
            <a:pPr algn="ctr"/>
            <a:r>
              <a:rPr lang="es-CO" sz="280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Brayan Mora</a:t>
            </a:r>
          </a:p>
          <a:p>
            <a:pPr algn="ctr"/>
            <a:r>
              <a:rPr lang="es-CO" sz="280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Jhonny pineda</a:t>
            </a:r>
          </a:p>
          <a:p>
            <a:pPr algn="ctr"/>
            <a:r>
              <a:rPr lang="es-CO" sz="280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Andrés garzón</a:t>
            </a:r>
          </a:p>
          <a:p>
            <a:pPr algn="ctr"/>
            <a:endParaRPr lang="es-CO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5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6415" y="1069278"/>
            <a:ext cx="9905998" cy="926947"/>
          </a:xfrm>
        </p:spPr>
        <p:txBody>
          <a:bodyPr>
            <a:normAutofit/>
          </a:bodyPr>
          <a:lstStyle/>
          <a:p>
            <a:r>
              <a:rPr lang="es-CO" sz="4800" dirty="0"/>
              <a:t>Elementos de entrada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6415" y="2249487"/>
            <a:ext cx="9905999" cy="3133882"/>
          </a:xfrm>
        </p:spPr>
        <p:txBody>
          <a:bodyPr>
            <a:normAutofit lnSpcReduction="10000"/>
          </a:bodyPr>
          <a:lstStyle/>
          <a:p>
            <a:r>
              <a:rPr lang="es-CO" sz="2800" dirty="0"/>
              <a:t>Crear fichas</a:t>
            </a:r>
          </a:p>
          <a:p>
            <a:r>
              <a:rPr lang="es-CO" sz="2800" dirty="0"/>
              <a:t>Crear competencias</a:t>
            </a:r>
          </a:p>
          <a:p>
            <a:r>
              <a:rPr lang="es-CO" sz="2800" dirty="0"/>
              <a:t>Crear programas</a:t>
            </a:r>
          </a:p>
          <a:p>
            <a:r>
              <a:rPr lang="es-CO" sz="2800" dirty="0"/>
              <a:t>Actualización de datos personales</a:t>
            </a:r>
          </a:p>
          <a:p>
            <a:r>
              <a:rPr lang="es-CO" sz="2800" dirty="0"/>
              <a:t>Crear usuarios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3416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9144" y="1429886"/>
            <a:ext cx="9905998" cy="965583"/>
          </a:xfrm>
        </p:spPr>
        <p:txBody>
          <a:bodyPr>
            <a:normAutofit/>
          </a:bodyPr>
          <a:lstStyle/>
          <a:p>
            <a:r>
              <a:rPr lang="es-CO" sz="4800" dirty="0"/>
              <a:t>Elementos de salida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9144" y="2558580"/>
            <a:ext cx="9905999" cy="2335392"/>
          </a:xfrm>
        </p:spPr>
        <p:txBody>
          <a:bodyPr>
            <a:normAutofit fontScale="92500" lnSpcReduction="20000"/>
          </a:bodyPr>
          <a:lstStyle/>
          <a:p>
            <a:r>
              <a:rPr lang="es-CO" sz="3000" dirty="0"/>
              <a:t>Consultar fichas</a:t>
            </a:r>
          </a:p>
          <a:p>
            <a:r>
              <a:rPr lang="es-CO" sz="3000" dirty="0"/>
              <a:t>Consultar programas </a:t>
            </a:r>
          </a:p>
          <a:p>
            <a:r>
              <a:rPr lang="es-CO" sz="3000" dirty="0"/>
              <a:t>Consultar competencias</a:t>
            </a:r>
          </a:p>
          <a:p>
            <a:r>
              <a:rPr lang="es-CO" sz="3000" dirty="0"/>
              <a:t>Generar reportes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473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959" y="618518"/>
            <a:ext cx="9905998" cy="1478570"/>
          </a:xfrm>
        </p:spPr>
        <p:txBody>
          <a:bodyPr>
            <a:normAutofit/>
          </a:bodyPr>
          <a:lstStyle/>
          <a:p>
            <a:r>
              <a:rPr lang="es-CO" sz="4800" dirty="0"/>
              <a:t>Transformación</a:t>
            </a:r>
            <a:br>
              <a:rPr lang="es-CO" sz="4800" dirty="0"/>
            </a:br>
            <a:r>
              <a:rPr lang="es-CO" sz="4800" dirty="0"/>
              <a:t>(procesos y subprocesos)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958" y="2262366"/>
            <a:ext cx="9905999" cy="3541714"/>
          </a:xfrm>
        </p:spPr>
        <p:txBody>
          <a:bodyPr>
            <a:normAutofit/>
          </a:bodyPr>
          <a:lstStyle/>
          <a:p>
            <a:r>
              <a:rPr lang="es-CO" sz="2800" dirty="0"/>
              <a:t>Modificar fichas</a:t>
            </a:r>
          </a:p>
          <a:p>
            <a:r>
              <a:rPr lang="es-CO" sz="2800" dirty="0"/>
              <a:t>Modificar Programas</a:t>
            </a:r>
          </a:p>
          <a:p>
            <a:r>
              <a:rPr lang="es-CO" sz="2800" dirty="0"/>
              <a:t>Modificar competencias </a:t>
            </a:r>
          </a:p>
          <a:p>
            <a:r>
              <a:rPr lang="es-CO" sz="2800" dirty="0"/>
              <a:t>Modificar estado de usuario</a:t>
            </a:r>
          </a:p>
          <a:p>
            <a:r>
              <a:rPr lang="es-CO" sz="2800" dirty="0"/>
              <a:t>Asignar rol </a:t>
            </a:r>
          </a:p>
        </p:txBody>
      </p:sp>
    </p:spTree>
    <p:extLst>
      <p:ext uri="{BB962C8B-B14F-4D97-AF65-F5344CB8AC3E}">
        <p14:creationId xmlns:p14="http://schemas.microsoft.com/office/powerpoint/2010/main" val="369172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992005"/>
            <a:ext cx="9905998" cy="888310"/>
          </a:xfrm>
        </p:spPr>
        <p:txBody>
          <a:bodyPr>
            <a:normAutofit/>
          </a:bodyPr>
          <a:lstStyle/>
          <a:p>
            <a:r>
              <a:rPr lang="es-CO" sz="4800" dirty="0"/>
              <a:t>Identificación de procesos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Genius Assistant es un Sistema de Información desarrollado para los aprendices y instructores del Sena CEET sede Colombia referente a las fichas, programas y competencias.</a:t>
            </a:r>
          </a:p>
        </p:txBody>
      </p:sp>
    </p:spTree>
    <p:extLst>
      <p:ext uri="{BB962C8B-B14F-4D97-AF65-F5344CB8AC3E}">
        <p14:creationId xmlns:p14="http://schemas.microsoft.com/office/powerpoint/2010/main" val="277794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043521"/>
            <a:ext cx="9905998" cy="939826"/>
          </a:xfrm>
        </p:spPr>
        <p:txBody>
          <a:bodyPr>
            <a:normAutofit/>
          </a:bodyPr>
          <a:lstStyle/>
          <a:p>
            <a:r>
              <a:rPr lang="es-CO" sz="4800" dirty="0"/>
              <a:t>Procesos de apoyo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391459"/>
          </a:xfrm>
        </p:spPr>
        <p:txBody>
          <a:bodyPr>
            <a:noAutofit/>
          </a:bodyPr>
          <a:lstStyle/>
          <a:p>
            <a:r>
              <a:rPr lang="es-CO" sz="2800" dirty="0"/>
              <a:t>Creación de usuario</a:t>
            </a:r>
          </a:p>
          <a:p>
            <a:r>
              <a:rPr lang="es-CO" sz="2800" dirty="0"/>
              <a:t>Asignar rol</a:t>
            </a:r>
          </a:p>
          <a:p>
            <a:r>
              <a:rPr lang="es-CO" sz="2800" dirty="0"/>
              <a:t>Modificar estado del usuario </a:t>
            </a:r>
          </a:p>
          <a:p>
            <a:r>
              <a:rPr lang="es-CO" sz="2800" dirty="0"/>
              <a:t>Actualización de datos personales</a:t>
            </a:r>
          </a:p>
          <a:p>
            <a:r>
              <a:rPr lang="es-CO" sz="2800" dirty="0"/>
              <a:t>Acceso al sistema </a:t>
            </a:r>
          </a:p>
        </p:txBody>
      </p:sp>
    </p:spTree>
    <p:extLst>
      <p:ext uri="{BB962C8B-B14F-4D97-AF65-F5344CB8AC3E}">
        <p14:creationId xmlns:p14="http://schemas.microsoft.com/office/powerpoint/2010/main" val="314038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2034" y="1004884"/>
            <a:ext cx="9905998" cy="939826"/>
          </a:xfrm>
        </p:spPr>
        <p:txBody>
          <a:bodyPr>
            <a:normAutofit/>
          </a:bodyPr>
          <a:lstStyle/>
          <a:p>
            <a:r>
              <a:rPr lang="es-CO" sz="4800" dirty="0"/>
              <a:t>Procesos estratégicos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92034" y="2249487"/>
            <a:ext cx="4293473" cy="3558886"/>
          </a:xfrm>
        </p:spPr>
        <p:txBody>
          <a:bodyPr>
            <a:normAutofit/>
          </a:bodyPr>
          <a:lstStyle/>
          <a:p>
            <a:r>
              <a:rPr lang="es-CO" sz="2800" dirty="0"/>
              <a:t>Crear usuario </a:t>
            </a:r>
          </a:p>
          <a:p>
            <a:r>
              <a:rPr lang="es-CO" sz="2800" dirty="0"/>
              <a:t>Asignar Rol</a:t>
            </a:r>
          </a:p>
          <a:p>
            <a:r>
              <a:rPr lang="es-CO" sz="2800" dirty="0"/>
              <a:t>Crear fichas</a:t>
            </a:r>
          </a:p>
          <a:p>
            <a:r>
              <a:rPr lang="es-CO" sz="2800" dirty="0"/>
              <a:t>Crear competencias</a:t>
            </a:r>
          </a:p>
          <a:p>
            <a:r>
              <a:rPr lang="es-CO" sz="2800" dirty="0"/>
              <a:t>Crear programas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685507" y="2249487"/>
            <a:ext cx="4293473" cy="3558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800" dirty="0"/>
              <a:t>Consultar y modificar programas</a:t>
            </a:r>
          </a:p>
          <a:p>
            <a:r>
              <a:rPr lang="es-CO" sz="2800" dirty="0"/>
              <a:t>Consultar y modificar competencias</a:t>
            </a:r>
          </a:p>
          <a:p>
            <a:r>
              <a:rPr lang="es-CO" sz="2800" dirty="0"/>
              <a:t>Consultar y modificar fichas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478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25AF9-3DE7-4BC3-9BBE-AE9D1B84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6604"/>
            <a:ext cx="9905998" cy="680195"/>
          </a:xfrm>
        </p:spPr>
        <p:txBody>
          <a:bodyPr/>
          <a:lstStyle/>
          <a:p>
            <a:pPr algn="ctr"/>
            <a:r>
              <a:rPr lang="es-MX" dirty="0"/>
              <a:t>MODELADO GENERAL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7494F65-37C4-4E36-829C-FF2D73D40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066799"/>
            <a:ext cx="9789823" cy="5679777"/>
          </a:xfrm>
        </p:spPr>
      </p:pic>
    </p:spTree>
    <p:extLst>
      <p:ext uri="{BB962C8B-B14F-4D97-AF65-F5344CB8AC3E}">
        <p14:creationId xmlns:p14="http://schemas.microsoft.com/office/powerpoint/2010/main" val="371644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35A25-1406-4505-A5A7-27402C6B4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1196"/>
            <a:ext cx="9905998" cy="547673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MODELADO DE SUBPROCESOS</a:t>
            </a:r>
          </a:p>
        </p:txBody>
      </p:sp>
      <p:pic>
        <p:nvPicPr>
          <p:cNvPr id="5" name="Marcador de contenido 4" descr="Captura de pantalla de un celular con texto e imagen&#10;&#10;Descripción generada automáticamente">
            <a:extLst>
              <a:ext uri="{FF2B5EF4-FFF2-40B4-BE49-F238E27FC236}">
                <a16:creationId xmlns:a16="http://schemas.microsoft.com/office/drawing/2014/main" id="{0048FAF5-E338-4146-B033-E257C507A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574" y="682904"/>
            <a:ext cx="7450413" cy="2842174"/>
          </a:xfrm>
        </p:spPr>
      </p:pic>
      <p:pic>
        <p:nvPicPr>
          <p:cNvPr id="7" name="Imagen 6" descr="Imagen que contiene mapa, reloj, dibujo&#10;&#10;Descripción generada automáticamente">
            <a:extLst>
              <a:ext uri="{FF2B5EF4-FFF2-40B4-BE49-F238E27FC236}">
                <a16:creationId xmlns:a16="http://schemas.microsoft.com/office/drawing/2014/main" id="{B16CD7A4-1A26-45B4-98DD-45EED8896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574" y="3631096"/>
            <a:ext cx="7450413" cy="306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41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107</TotalTime>
  <Words>129</Words>
  <Application>Microsoft Office PowerPoint</Application>
  <PresentationFormat>Panorámica</PresentationFormat>
  <Paragraphs>41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Circuito</vt:lpstr>
      <vt:lpstr>Modelado bpmn genius assistant</vt:lpstr>
      <vt:lpstr>Elementos de entrada</vt:lpstr>
      <vt:lpstr>Elementos de salida </vt:lpstr>
      <vt:lpstr>Transformación (procesos y subprocesos)</vt:lpstr>
      <vt:lpstr>Identificación de procesos</vt:lpstr>
      <vt:lpstr>Procesos de apoyo</vt:lpstr>
      <vt:lpstr>Procesos estratégicos </vt:lpstr>
      <vt:lpstr>MODELADO GENERAL </vt:lpstr>
      <vt:lpstr>MODELADO DE SUBPROCESOS</vt:lpstr>
    </vt:vector>
  </TitlesOfParts>
  <Company>Elmuco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Michael Baron</cp:lastModifiedBy>
  <cp:revision>10</cp:revision>
  <dcterms:created xsi:type="dcterms:W3CDTF">2019-11-30T02:51:04Z</dcterms:created>
  <dcterms:modified xsi:type="dcterms:W3CDTF">2019-12-11T16:17:06Z</dcterms:modified>
</cp:coreProperties>
</file>