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ec788e70_5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eec788e70_5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ec788e70_5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eec788e70_5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ec788e70_5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3eec788e70_5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eec788e70_5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ec788e70_5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3eec788e70_5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eec788e70_5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eec788e70_5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3eec788e70_5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eec788e70_5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ec788e70_5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3eec788e70_5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eec788e70_5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eec788e70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3eec788e70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eec788e70_1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ec788e70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3eec788e70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eec788e70_1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ec788e70_5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3eec788e70_5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5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6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7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8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9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0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1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2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3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4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5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6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4" name="Google Shape;84;p27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1" name="Google Shape;91;p28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8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8" name="Google Shape;98;p29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9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0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0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04" name="Google Shape;104;p30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30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0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3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116" name="Google Shape;116;p31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id="117" name="Google Shape;117;p31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1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1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31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27" name="Google Shape;127;p32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2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2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33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36" name="Google Shape;136;p33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33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3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3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3" name="Google Shape;1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8" name="Google Shape;148;p34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4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34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5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5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5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36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67" name="Google Shape;167;p36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36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6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3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74" name="Google Shape;17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79" name="Google Shape;179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7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89" name="Google Shape;18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5" Type="http://schemas.microsoft.com/office/2007/relationships/hdphoto" Target="../media/hdphoto3.wdp"/><Relationship Id="rId4" Type="http://schemas.openxmlformats.org/officeDocument/2006/relationships/image" Target="../media/image47.png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Proyectos Primer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BFBFBF"/>
              </a:buClr>
              <a:buSzPts val="4800"/>
            </a:pP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</a:t>
            </a:r>
            <a:r>
              <a:rPr lang="es" sz="3000" b="1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| ADSI-1803170 | </a:t>
            </a:r>
            <a:r>
              <a:rPr lang="es" sz="3000" b="1" i="0" u="none" strike="noStrike" cap="none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Diurno</a:t>
            </a:r>
            <a:r>
              <a:rPr lang="es" sz="3000" b="1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dirty="0">
              <a:solidFill>
                <a:srgbClr val="31859B"/>
              </a:solidFill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643150" y="1456450"/>
            <a:ext cx="5243400" cy="74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" sz="3000" b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Entregable Nº1 </a:t>
            </a:r>
            <a:endParaRPr sz="3000">
              <a:solidFill>
                <a:srgbClr val="999999"/>
              </a:solidFill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418050" y="3804700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b="1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Capital</a:t>
            </a:r>
            <a:endParaRPr b="1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Carrera 30 No. 17B -25 sur, Bogotá D.C, Colombia</a:t>
            </a:r>
            <a:endParaRPr b="1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85659" y="170032"/>
            <a:ext cx="2786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Palabras claves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39930" y="1559587"/>
            <a:ext cx="184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/>
              <a:t>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Tarjeta de Membresía</a:t>
            </a:r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oogle Shape;107;p20"/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9048" y="1783403"/>
            <a:ext cx="2070349" cy="13322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1892990" y="3509889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Sistematización</a:t>
            </a:r>
          </a:p>
        </p:txBody>
      </p:sp>
      <p:pic>
        <p:nvPicPr>
          <p:cNvPr id="7" name="Google Shape;106;p20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4824" y="3772560"/>
            <a:ext cx="2189976" cy="13012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5800738" y="1559586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</p:txBody>
      </p:sp>
      <p:pic>
        <p:nvPicPr>
          <p:cNvPr id="9" name="Google Shape;105;p20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5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4073" y="1783403"/>
            <a:ext cx="1391875" cy="13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/>
          <p:cNvSpPr/>
          <p:nvPr/>
        </p:nvSpPr>
        <p:spPr>
          <a:xfrm>
            <a:off x="5533315" y="3486233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Organización</a:t>
            </a:r>
          </a:p>
        </p:txBody>
      </p:sp>
      <p:pic>
        <p:nvPicPr>
          <p:cNvPr id="11" name="Google Shape;108;p20"/>
          <p:cNvPicPr preferRelativeResize="0"/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1700" y="3851066"/>
            <a:ext cx="2396619" cy="114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07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6835" y="218660"/>
            <a:ext cx="5989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s-419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s-419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proyecto</a:t>
            </a:r>
          </a:p>
        </p:txBody>
      </p:sp>
      <p:pic>
        <p:nvPicPr>
          <p:cNvPr id="3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10070" y="1181159"/>
            <a:ext cx="5494626" cy="374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28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39097" y="316874"/>
            <a:ext cx="30301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Integrantes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983692" y="1883273"/>
            <a:ext cx="29316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Yeferson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eryan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arón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Rueda</a:t>
            </a:r>
          </a:p>
          <a:p>
            <a:pPr algn="just"/>
            <a:endParaRPr lang="es-MX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eivid Sebastián Bareño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León</a:t>
            </a:r>
          </a:p>
          <a:p>
            <a:pPr algn="just"/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Sergio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uñoz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Rincón</a:t>
            </a:r>
          </a:p>
          <a:p>
            <a:pPr algn="just"/>
            <a:endParaRPr lang="es-MX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Julián David Sánchez López </a:t>
            </a:r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13421" y="3868174"/>
            <a:ext cx="14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N°1803170 -G3</a:t>
            </a:r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8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/>
        </p:nvSpPr>
        <p:spPr>
          <a:xfrm>
            <a:off x="3729465" y="107632"/>
            <a:ext cx="5664870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5429750" y="669300"/>
            <a:ext cx="3492000" cy="837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4400" b="1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Metodológico</a:t>
            </a:r>
            <a:endParaRPr sz="4400" b="1" i="0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916146" y="1555972"/>
            <a:ext cx="4986900" cy="29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Palabras Claves</a:t>
            </a: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r>
              <a:rPr lang="es" sz="1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del Proyecto</a:t>
            </a:r>
          </a:p>
          <a:p>
            <a:pPr marL="50800"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</a:pPr>
            <a:endParaRPr lang="es" sz="28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➢"/>
            </a:pPr>
            <a:endParaRPr sz="2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992" y="1396476"/>
            <a:ext cx="1479937" cy="206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Nombres del proyecto</a:t>
            </a: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82961" y="1927531"/>
            <a:ext cx="44394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s-419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STAFF </a:t>
            </a:r>
            <a:r>
              <a:rPr lang="es-419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2362000" y="76200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200" b="1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3200" b="1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2277" y="1007165"/>
            <a:ext cx="90247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  <a:p>
            <a:endParaRPr lang="es-MX" dirty="0" smtClean="0"/>
          </a:p>
          <a:p>
            <a:pPr algn="ctr"/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Diseñar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un programa donde se aplique una plataforma web que brinde una mejor</a:t>
            </a: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organización y a la vez la información personal de las membresías de la iglesia</a:t>
            </a: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hogares cristianos fuente de vida (suba).</a:t>
            </a:r>
          </a:p>
        </p:txBody>
      </p:sp>
      <p:pic>
        <p:nvPicPr>
          <p:cNvPr id="1028" name="Picture 4" descr="Resultado de imagen para imagenes de plataforma web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76" y="255767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3200" dirty="0"/>
          </a:p>
        </p:txBody>
      </p:sp>
      <p:sp>
        <p:nvSpPr>
          <p:cNvPr id="2" name="Rectángulo 1"/>
          <p:cNvSpPr/>
          <p:nvPr/>
        </p:nvSpPr>
        <p:spPr>
          <a:xfrm>
            <a:off x="669235" y="1502695"/>
            <a:ext cx="63941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1. Diseñar un sistema para las membresías de la iglesia hogares cristianos fuente</a:t>
            </a: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de vida (suba).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2. Determinar el balance general de la entrada y salida de las personas.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3. Diseñar una infraestructura que brinde la documentación requerida, para la</a:t>
            </a: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organización del sistema solicitado.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4. Identificar la necesidad de tener en un sistema de acceso a la información de</a:t>
            </a: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forma fácil y rápida de las actividades que se realizan alrededor del templo.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/>
        </p:nvSpPr>
        <p:spPr>
          <a:xfrm>
            <a:off x="1037202" y="96078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200" b="1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Planteamiento del problema</a:t>
            </a:r>
            <a:endParaRPr sz="3200" dirty="0"/>
          </a:p>
        </p:txBody>
      </p:sp>
      <p:sp>
        <p:nvSpPr>
          <p:cNvPr id="2" name="Rectángulo 1"/>
          <p:cNvSpPr/>
          <p:nvPr/>
        </p:nvSpPr>
        <p:spPr>
          <a:xfrm>
            <a:off x="280053" y="1875183"/>
            <a:ext cx="83422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Se identificó la necesidad de implementar un sistema de acceso fácil y rápido</a:t>
            </a: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para la información de las personas. De tal manera que se pueda manejar el</a:t>
            </a: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ingreso y salida de las personas que conforman la iglesia de forma ordenada.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¿Qué impacto tendría ejecutar un programa de información que brinde una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sistematización a la iglesia hogares cristianos fuente de vida (suba).?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3200" dirty="0"/>
          </a:p>
        </p:txBody>
      </p:sp>
      <p:sp>
        <p:nvSpPr>
          <p:cNvPr id="2" name="Rectángulo 1"/>
          <p:cNvSpPr/>
          <p:nvPr/>
        </p:nvSpPr>
        <p:spPr>
          <a:xfrm>
            <a:off x="728854" y="1771531"/>
            <a:ext cx="71429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El alcance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del presente proyecto se centra en la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realización de una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plataforma web que será diseñada y otorgada a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los administradores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que puedan llevar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una mejor organización de la base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de datos en donde se encuentran  todos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los integrantes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que conforman la iglesia,(hogares cristianos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fuente de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vida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),por lo que aplicaremos una correcta planeación en la información y el sistema que se manejara   para llevar a cabo el proyecto  y por esta </a:t>
            </a:r>
            <a:r>
              <a:rPr lang="es-419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razon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 nuestro proyecto estará concluido a mediado de los dieciocho meses formativos que se desarrollaran en el programa   .</a:t>
            </a:r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977" y="3371969"/>
            <a:ext cx="2636711" cy="143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443948" y="1406906"/>
            <a:ext cx="92500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El sistema se llevará a cabo en :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La iglesia hogares cristianos fuente de vida.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localizada en :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La dirección :#104-30a, Ac 153#10434.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Localidad de :</a:t>
            </a:r>
          </a:p>
          <a:p>
            <a:pPr algn="ctr"/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Bogotá (Suba).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256181" y="251791"/>
            <a:ext cx="38497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419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lang="es-419" sz="3200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6062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52141" y="1521244"/>
            <a:ext cx="71692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Nos enfocaremos en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 mejorar la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organización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de toda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información de membresías, diseñando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una plataforma web que tenga como fin una ayuda inmediata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y sencilla en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el ingreso </a:t>
            </a:r>
            <a:r>
              <a:rPr lang="es-419" dirty="0">
                <a:latin typeface="Calibri" panose="020F0502020204030204" pitchFamily="34" charset="0"/>
                <a:cs typeface="Calibri" panose="020F0502020204030204" pitchFamily="34" charset="0"/>
              </a:rPr>
              <a:t>de bases de datos de los miembros de la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iglesia (hogares cristianos fuente de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vida),por lo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cual se podrá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evidenciar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a lo largo del proceso formativo que se </a:t>
            </a:r>
            <a:r>
              <a:rPr lang="es-419" dirty="0" smtClean="0">
                <a:latin typeface="Calibri" panose="020F0502020204030204" pitchFamily="34" charset="0"/>
                <a:cs typeface="Calibri" panose="020F0502020204030204" pitchFamily="34" charset="0"/>
              </a:rPr>
              <a:t>emprenderá, la principal motivación que nos llevo a realizar este proyecto fue la desorganización que se estaba presentando en esta iglesia de tal manera que prendemos ayudar y solucionar este problema.</a:t>
            </a:r>
            <a:endParaRPr lang="es-41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759" y="3121682"/>
            <a:ext cx="2136820" cy="202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518</Words>
  <Application>Microsoft Office PowerPoint</Application>
  <PresentationFormat>Presentación en pantalla (16:9)</PresentationFormat>
  <Paragraphs>83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Simple Light</vt:lpstr>
      <vt:lpstr>sena2017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Bohorquez</dc:creator>
  <cp:lastModifiedBy>carlos julio bareño sanchez</cp:lastModifiedBy>
  <cp:revision>13</cp:revision>
  <dcterms:modified xsi:type="dcterms:W3CDTF">2019-02-28T01:37:43Z</dcterms:modified>
</cp:coreProperties>
</file>