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2" r:id="rId3"/>
    <p:sldId id="263" r:id="rId4"/>
    <p:sldId id="264" r:id="rId5"/>
    <p:sldId id="265" r:id="rId6"/>
    <p:sldId id="272" r:id="rId7"/>
    <p:sldId id="267" r:id="rId8"/>
    <p:sldId id="268" r:id="rId9"/>
    <p:sldId id="269" r:id="rId10"/>
    <p:sldId id="270" r:id="rId11"/>
    <p:sldId id="271" r:id="rId12"/>
    <p:sldId id="27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5269-9C95-4FD9-89C1-A796839AD79E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159F-E248-4859-B75C-A82A87E253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26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29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27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0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47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E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74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2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1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09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5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7AC024-6D7E-48DC-96D0-BB6CA47F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D6BFE32-273A-43EB-8C37-9AC67A9E8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8241240-C7D9-4D4B-B53E-FC80AB7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6E077F-81A1-4570-8BDB-39ACBED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EA498CF-8C4B-486B-8DF5-3F2E73B1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5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AB809-9D3A-4E17-A896-0950EBBC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82A5D06-F04A-4FD4-A0F3-EB0B4C11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B6B1C75-FF0B-4802-B829-302DAE3B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EE75E36-7716-40E9-84D5-ED631F5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75FFD78-9272-4864-B106-884F5A52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1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8FF1646-C28C-4DC1-8B80-8E7E32E5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68EAB9C-DCBC-46A5-927E-3BAF69F2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6C2B62E-1393-4B7C-8849-4E3BDA8C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72E17C0-6154-49D2-A81A-6D6A7DB0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68BB9E-E785-4258-8E6A-ABD8485A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568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1" y="0"/>
            <a:ext cx="12359443" cy="687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60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2225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66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3" y="1"/>
            <a:ext cx="12342337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60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22620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5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1"/>
            <a:ext cx="1235944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5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21441A-F408-4623-9EFE-6C51A2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5825935-BD52-45C2-BAFC-936B6C6C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E07159E-674E-4CE7-8A7D-CACA8E23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08FB99-9C30-4E7B-B55B-38AED072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6ACDAF5-B564-49C2-B2C0-05CF5A7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6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5454C4-61FD-41BE-9EB0-66DBEE48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95768B9-03C5-4E0E-BDF4-E5661F84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B716917-A82F-4371-95D2-E16768A3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3FD81C-CB1A-4D9D-AEE7-A61F6BFE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632815-1576-4449-8851-08C73F7D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7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90D3C3-7260-44C8-9467-1AEF8A7C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EEC573-7B5F-452D-9EB6-4ADCF4895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5C3565-5619-48AE-96F8-6165120F7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6299B4F-17B6-4D3B-A3B5-CAD6A60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6E370A8-145A-4B88-AC59-307404EE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C0BF029-AAA0-4A49-BDFF-A32BCC3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4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20A4AB-FFDA-4A35-ADB8-54F71C42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F65065F-60E2-4725-985D-5C06E580C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79CC1AC-27ED-428B-88AE-C9A456F0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3E1AFF8-5AA8-4B51-965B-9378D9EC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F755FCC-CAEE-4440-A259-A239749D7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58C2F7A9-79B4-4DEF-994E-1A402B4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8DA53B2-FFB7-4430-8808-3D038EA8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48CB5E31-2F3A-4D81-8CC5-1CB972B8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87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A25783-740D-4413-AC8E-1C92247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7A5BA82-2B45-44A2-A39A-E2E41A80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7D94110-DED8-46CB-82BF-011B1B90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75F4B9D-ED44-40A5-ACB0-71132FF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9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52105D4-4D5E-461F-A9AB-FAC8F25C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E0F62E3-6E6C-49D6-85C1-BCA3ED4D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723D4BB-DFA0-48F9-A70C-51350F54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3575D5-350A-4940-9B56-9FE69EB6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413D587-953C-4685-A04A-F13B3684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8B6B103-1ADB-4195-84DE-824043D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C7F81FF-8526-4BEE-85A5-E3EC3DD4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EF95EA0-8501-406A-A146-7F54974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21C3510-E547-4D04-A44B-B691592D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8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F0B2E9-22A4-468C-AE61-A9B9421B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2A8BFE8-C77A-493F-8A3F-343D537E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B633667-CFA4-4B81-AF4C-56DEB3FC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C8AFD4D-BB53-4474-98B9-66D77FED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0C15B05-2B35-4C9D-BC59-171467B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B625C39-02F9-4B94-A1EB-39B663A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2F917AB-0F89-4B0E-B3C8-BBED5576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06CCD87-3F05-4854-B837-A5A0048B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124E242-49AD-4CD7-8CEE-FD245B56C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82F1-E71C-421D-A6C5-27DA520B0416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F3C1EC-3796-4238-9D5F-4E4AFCB0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25E45C1-9EE2-45CE-A5D3-B046BD8E5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5429-AA29-4420-B6AB-A519F35D3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1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039858" y="2538175"/>
            <a:ext cx="5909895" cy="1272141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PRESENTACION  PROYECTO</a:t>
            </a:r>
            <a:r>
              <a:rPr lang="es-ES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 . A . S . T . T</a:t>
            </a:r>
          </a:p>
          <a:p>
            <a:pPr>
              <a:buSzPct val="25000"/>
            </a:pPr>
            <a:endParaRPr lang="es-ES" sz="3733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039858" y="4156546"/>
            <a:ext cx="4943853" cy="2045471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Fabian Ricardo Páez</a:t>
            </a:r>
            <a:b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Cristian Camilo Sánchez</a:t>
            </a:r>
            <a:b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Andrés Felipe Castellanos</a:t>
            </a:r>
            <a: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Daniel Andrés Caicedo</a:t>
            </a:r>
            <a:br>
              <a:rPr lang="es-ES" sz="24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s-ES" sz="24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71743" y="2831976"/>
            <a:ext cx="10848514" cy="1194048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244648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117980" y="504731"/>
            <a:ext cx="6246484" cy="53347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JUSTIFICACION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99040" y="2441727"/>
            <a:ext cx="4741906" cy="344391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S.A.S.T.T esta creado para estructurar fichas de manera mas ágil y organizada, al clasificar los aprendices en sus diferentes jornadas, ellos ya pueden obtener a la mano información sobre los instructores, información sobre su ambiente de estudio, sus competencias y los temas a ver durante el trimestre, también, de forma clara y concisa sabrán sobre sus promedios de notas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.</a:t>
            </a:r>
            <a:b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</a:br>
            <a:r>
              <a:rPr lang="es-ES" sz="24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S.A.S.T.T </a:t>
            </a:r>
            <a:r>
              <a:rPr lang="es-ES" sz="24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llego a innovar el SENA</a:t>
            </a:r>
            <a:endParaRPr lang="es-ES" sz="24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961" y="2617822"/>
            <a:ext cx="353905" cy="5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Resultado de imagen para imagenes de proyec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56" y="2441728"/>
            <a:ext cx="4855699" cy="30306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581591" y="2973644"/>
            <a:ext cx="10848514" cy="1194048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s-E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lang="es-E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7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094756" y="3471755"/>
            <a:ext cx="1219200" cy="1219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endParaRPr sz="10666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878982" y="2586339"/>
            <a:ext cx="3065171" cy="171404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Objetivo general</a:t>
            </a:r>
            <a:b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Objetivos específicos</a:t>
            </a:r>
            <a:b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Planeamiento</a:t>
            </a:r>
            <a:b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Alcance </a:t>
            </a: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82" y="4209065"/>
            <a:ext cx="2946821" cy="9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55817" y="2586339"/>
            <a:ext cx="3579890" cy="1025921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9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REESTRUCTURACION DE LA ASIGNACION DE HORARIOS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898802" y="945110"/>
            <a:ext cx="2670817" cy="57451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933" b="1" dirty="0" smtClean="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lang="es-ES" sz="2933" b="1" dirty="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898802" y="1557829"/>
            <a:ext cx="2918104" cy="41088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just">
              <a:buSzPct val="25000"/>
            </a:pPr>
            <a:r>
              <a:rPr lang="es-ES" sz="1867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S.A.S.T.T (</a:t>
            </a:r>
            <a:r>
              <a:rPr lang="en-US" sz="1867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system for assigning schedules for </a:t>
            </a:r>
            <a:r>
              <a:rPr lang="en-US" sz="1867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technicians and technologists</a:t>
            </a:r>
            <a:r>
              <a:rPr lang="es-ES" sz="1867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s-ES" sz="1867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 un proyecto creado y diseñado por aprendices del Sena que han evidenciado en su incorporación a la institución las la problemática de la falta de organización y asignación de los horarios para las fichas de los técnicos y tecnólogos.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2687" y="1648238"/>
            <a:ext cx="53122" cy="392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347288" y="2421384"/>
            <a:ext cx="9332550" cy="267217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s-ES" sz="5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br>
              <a:rPr lang="es-ES" sz="5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5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ESPECIFICOS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138819" y="461016"/>
            <a:ext cx="3818606" cy="5139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GENERAL</a:t>
            </a:r>
            <a:endParaRPr lang="es-ES"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350425" y="2312564"/>
            <a:ext cx="4625372" cy="3611717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M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ejorar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y definir claramente el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los horarios y las competencias de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los estudiantes e instructores, estableciendo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las materias, los ambientes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y las jornadas de forma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organizada y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especifica, con el fin de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optimizar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el proceso de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asignación y garantizar su entrega a los aprendices de cada una de las fichas.</a:t>
            </a:r>
            <a:endParaRPr lang="es-ES" sz="20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sultado de imagen para objetivo gene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70" y="2132260"/>
            <a:ext cx="3759602" cy="34134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46909" y="2618807"/>
            <a:ext cx="3719039" cy="160043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ESPECIFICOS  </a:t>
            </a: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S.A.S.T.T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866252" y="882993"/>
            <a:ext cx="5180555" cy="5072064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Asignar horarios de cada materia acorde a las jornadas para la optima distribución de los aprendices de cada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ficha.</a:t>
            </a: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chemeClr val="tx1"/>
              </a:buClr>
              <a:buSzPct val="40000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Proporcionar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las competencias requeridas por cada materia e instructor en un tiempo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oportuno.</a:t>
            </a: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sultado de imagen para imagenes de proyec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80" y="2124971"/>
            <a:ext cx="3579298" cy="2588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46909" y="2618807"/>
            <a:ext cx="3719039" cy="160043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ESPECIFICOS  </a:t>
            </a: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S.A.S.T.T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866252" y="882993"/>
            <a:ext cx="5180555" cy="5072064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Garantizar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la comprensión de los horarios y competencias a los aprendices de cada trimestre, en especial a los mas nuevos.</a:t>
            </a: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Asignar mediante usuarios las consultas de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área,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modalidad, </a:t>
            </a:r>
            <a:r>
              <a:rPr lang="es-ES" sz="2000" b="1" dirty="0" smtClean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competencia, estado, jornada </a:t>
            </a: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de su respectivo programa.</a:t>
            </a: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b="1" dirty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tx1"/>
              </a:buClr>
              <a:buSzPct val="40000"/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5E5C5D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Resultado de imagen para imagenes de proyec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Resultado de imagen para imagenes de proyec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99" y="2226365"/>
            <a:ext cx="4145230" cy="2332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9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532659" y="2234952"/>
            <a:ext cx="10848514" cy="267217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</a:t>
            </a:r>
            <a:b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Y</a:t>
            </a:r>
            <a:b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</a:p>
        </p:txBody>
      </p:sp>
    </p:spTree>
    <p:extLst>
      <p:ext uri="{BB962C8B-B14F-4D97-AF65-F5344CB8AC3E}">
        <p14:creationId xmlns:p14="http://schemas.microsoft.com/office/powerpoint/2010/main" val="22734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272901" y="214682"/>
            <a:ext cx="3455015" cy="943848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800" b="1" dirty="0">
                <a:latin typeface="Calibri"/>
                <a:ea typeface="Calibri"/>
                <a:cs typeface="Calibri"/>
                <a:sym typeface="Calibri"/>
              </a:rPr>
              <a:t>PLANTEAMIENTO DEL</a:t>
            </a:r>
            <a:br>
              <a:rPr lang="es-ES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ES" sz="2800" b="1" dirty="0">
                <a:latin typeface="Calibri"/>
                <a:ea typeface="Calibri"/>
                <a:cs typeface="Calibri"/>
                <a:sym typeface="Calibri"/>
              </a:rPr>
              <a:t>PROBLEMA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68549" y="2084343"/>
            <a:ext cx="6246484" cy="53347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2667" b="1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¿A QUE SE DEBE TAL  DESORGANIZACION?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156102" y="3099785"/>
            <a:ext cx="4321758" cy="217786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s-ES" sz="2000" b="1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Concluimos que </a:t>
            </a:r>
            <a:r>
              <a:rPr lang="es-ES" sz="2000" b="1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 falta de </a:t>
            </a:r>
            <a:r>
              <a:rPr lang="es-ES" sz="2000" b="1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2000" b="1" dirty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1" dirty="0" smtClean="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logística  en cuestión a las fichas, programas y competencias de los aprendices ha causado retrasos en el aprendizaje de los mismos, afectando el rendimiento y la optima organización de las sedes, en especial de la sede Colombia en la cual nos enfocamos</a:t>
            </a:r>
            <a:endParaRPr lang="es-ES" sz="20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961" y="2617822"/>
            <a:ext cx="353905" cy="5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6" y="2996754"/>
            <a:ext cx="3453194" cy="317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624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64914" y="2702722"/>
            <a:ext cx="3719039" cy="1600436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s-ES" sz="3200" b="1" dirty="0" smtClean="0">
                <a:latin typeface="Calibri"/>
                <a:ea typeface="Calibri"/>
                <a:cs typeface="Calibri"/>
                <a:sym typeface="Calibri"/>
              </a:rPr>
              <a:t>ALCANCE </a:t>
            </a: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DEL</a:t>
            </a:r>
            <a:br>
              <a:rPr lang="es-ES" sz="32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ES" sz="3200" b="1" dirty="0">
                <a:latin typeface="Calibri"/>
                <a:ea typeface="Calibri"/>
                <a:cs typeface="Calibri"/>
                <a:sym typeface="Calibri"/>
              </a:rPr>
              <a:t>PROYECTO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930647" y="3584282"/>
            <a:ext cx="5180555" cy="25982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>
              <a:buClr>
                <a:schemeClr val="tx1"/>
              </a:buClr>
              <a:buSzPct val="40000"/>
            </a:pPr>
            <a:r>
              <a:rPr lang="es-ES" sz="2000" b="1" dirty="0">
                <a:solidFill>
                  <a:srgbClr val="5E5C5D"/>
                </a:solidFill>
                <a:ea typeface="Calibri"/>
                <a:cs typeface="Calibri"/>
                <a:sym typeface="Calibri"/>
              </a:rPr>
              <a:t>Desarrollo e implementación de un software en el cual, a través de usuarios, tanto aprendices como instructores y coordinadores podrán consultar  fichas, jornadas, estados, áreas, competencias y resultados del programa vigente exclusivos de la sede Colombia,</a:t>
            </a:r>
            <a:endParaRPr lang="es-ES" sz="20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Resultado de imagen para imagenes de proyec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13" y="831112"/>
            <a:ext cx="3875513" cy="2546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81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383</Words>
  <Application>Microsoft Office PowerPoint</Application>
  <PresentationFormat>Panorámica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Rueda Gonzalez</dc:creator>
  <cp:lastModifiedBy>PAEZ HERNANDEZ FABI</cp:lastModifiedBy>
  <cp:revision>41</cp:revision>
  <dcterms:created xsi:type="dcterms:W3CDTF">2019-10-24T20:43:48Z</dcterms:created>
  <dcterms:modified xsi:type="dcterms:W3CDTF">2020-05-18T03:15:09Z</dcterms:modified>
</cp:coreProperties>
</file>