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EDF2FA"/>
    <a:srgbClr val="0066FF"/>
    <a:srgbClr val="3399FF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26" autoAdjust="0"/>
  </p:normalViewPr>
  <p:slideViewPr>
    <p:cSldViewPr snapToGrid="0" snapToObjects="1">
      <p:cViewPr varScale="1">
        <p:scale>
          <a:sx n="87" d="100"/>
          <a:sy n="87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36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35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85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26E73508-2AF7-423E-B507-CF58F3263465}"/>
              </a:ext>
            </a:extLst>
          </p:cNvPr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E3EBB433-FE98-430E-87C2-563CF5D75EC6}"/>
              </a:ext>
            </a:extLst>
          </p:cNvPr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Casos de uso extendidos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4AB651E-6E5A-4C93-A3B0-9CB39B2D5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4858"/>
              </p:ext>
            </p:extLst>
          </p:nvPr>
        </p:nvGraphicFramePr>
        <p:xfrm>
          <a:off x="731520" y="2119245"/>
          <a:ext cx="8069897" cy="41816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089059">
                  <a:extLst>
                    <a:ext uri="{9D8B030D-6E8A-4147-A177-3AD203B41FA5}">
                      <a16:colId xmlns:a16="http://schemas.microsoft.com/office/drawing/2014/main" val="1971617516"/>
                    </a:ext>
                  </a:extLst>
                </a:gridCol>
                <a:gridCol w="6980838">
                  <a:extLst>
                    <a:ext uri="{9D8B030D-6E8A-4147-A177-3AD203B41FA5}">
                      <a16:colId xmlns:a16="http://schemas.microsoft.com/office/drawing/2014/main" val="1383232393"/>
                    </a:ext>
                  </a:extLst>
                </a:gridCol>
              </a:tblGrid>
              <a:tr h="496568">
                <a:tc gridSpan="2"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DESCRIPCION DE CASOS DE USO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99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73305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Nombre: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Administración de usuarios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0606703"/>
                  </a:ext>
                </a:extLst>
              </a:tr>
              <a:tr h="494881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Actores: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Usuario Administrador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7665857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Función: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Permitir el mantenimiento de usuarios.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0055726"/>
                  </a:ext>
                </a:extLst>
              </a:tr>
              <a:tr h="120305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Descripción: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 marR="63500" algn="just">
                        <a:lnSpc>
                          <a:spcPct val="106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El</a:t>
                      </a:r>
                      <a:r>
                        <a:rPr lang="es-ES" sz="1400" b="0" spc="-15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Usuario</a:t>
                      </a:r>
                      <a:r>
                        <a:rPr lang="es-ES" sz="1400" b="0" spc="-15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Administrador</a:t>
                      </a:r>
                      <a:r>
                        <a:rPr lang="es-ES" sz="1400" b="0" spc="-15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puede</a:t>
                      </a:r>
                      <a:r>
                        <a:rPr lang="es-ES" sz="1400" b="0" spc="-15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crear,</a:t>
                      </a:r>
                      <a:r>
                        <a:rPr lang="es-ES" sz="1400" b="0" spc="-25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modificar</a:t>
                      </a:r>
                      <a:r>
                        <a:rPr lang="es-ES" sz="1400" b="0" spc="-30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y</a:t>
                      </a:r>
                      <a:r>
                        <a:rPr lang="es-ES" sz="1400" b="0" spc="-10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eliminar</a:t>
                      </a:r>
                      <a:r>
                        <a:rPr lang="es-ES" sz="1400" b="0" spc="-20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usuarios</a:t>
                      </a:r>
                      <a:r>
                        <a:rPr lang="es-ES" sz="1400" b="0" spc="-25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del</a:t>
                      </a:r>
                      <a:r>
                        <a:rPr lang="es-ES" sz="1400" b="0" spc="-15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sistema,</a:t>
                      </a:r>
                      <a:r>
                        <a:rPr lang="es-ES" sz="1400" b="0" spc="-30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identificando todas las características necesarias tales como nombres, apellidos documento rol, El sistema debe validar que el código esté disponible. También es posible modificar algunas de sus características o eliminar un usuario para impedir</a:t>
                      </a:r>
                      <a:r>
                        <a:rPr lang="es-ES" sz="1400" b="0" spc="-20" dirty="0">
                          <a:effectLst/>
                        </a:rPr>
                        <a:t> </a:t>
                      </a:r>
                      <a:r>
                        <a:rPr lang="es-ES" sz="1400" b="0" dirty="0">
                          <a:effectLst/>
                        </a:rPr>
                        <a:t>acceso.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7513558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Referencias: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De requerimientos: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3341440"/>
                  </a:ext>
                </a:extLst>
              </a:tr>
              <a:tr h="497410">
                <a:tc>
                  <a:txBody>
                    <a:bodyPr/>
                    <a:lstStyle/>
                    <a:p>
                      <a:r>
                        <a:rPr lang="es-ES" sz="1400" b="0">
                          <a:effectLst/>
                        </a:rPr>
                        <a:t> 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3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De Casos: 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93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1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26E73508-2AF7-423E-B507-CF58F3263465}"/>
              </a:ext>
            </a:extLst>
          </p:cNvPr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E3EBB433-FE98-430E-87C2-563CF5D75EC6}"/>
              </a:ext>
            </a:extLst>
          </p:cNvPr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Casos de uso extendidos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4AB651E-6E5A-4C93-A3B0-9CB39B2D5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24870"/>
              </p:ext>
            </p:extLst>
          </p:nvPr>
        </p:nvGraphicFramePr>
        <p:xfrm>
          <a:off x="731520" y="2111309"/>
          <a:ext cx="8069897" cy="39249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089059">
                  <a:extLst>
                    <a:ext uri="{9D8B030D-6E8A-4147-A177-3AD203B41FA5}">
                      <a16:colId xmlns:a16="http://schemas.microsoft.com/office/drawing/2014/main" val="1971617516"/>
                    </a:ext>
                  </a:extLst>
                </a:gridCol>
                <a:gridCol w="6980838">
                  <a:extLst>
                    <a:ext uri="{9D8B030D-6E8A-4147-A177-3AD203B41FA5}">
                      <a16:colId xmlns:a16="http://schemas.microsoft.com/office/drawing/2014/main" val="1383232393"/>
                    </a:ext>
                  </a:extLst>
                </a:gridCol>
              </a:tblGrid>
              <a:tr h="496568">
                <a:tc gridSpan="2"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DESCRIPCION DE CASOS DE USO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99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73305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Nombre: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Administración de productos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0606703"/>
                  </a:ext>
                </a:extLst>
              </a:tr>
              <a:tr h="494881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Actores: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Usuarios Administrador, operario.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7665857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Función: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Permitir el mantenimiento de productos.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0055726"/>
                  </a:ext>
                </a:extLst>
              </a:tr>
              <a:tr h="946369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Descripción: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 marR="63500" algn="just">
                        <a:lnSpc>
                          <a:spcPct val="10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El Responsable puede registrar productos nuevos, identificando todas sus características, El sistema debe validar que el código esté disponible. También es posible modificar algunas de sus características o eliminar un producto.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7513558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Referencias: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De requerimientos: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3341440"/>
                  </a:ext>
                </a:extLst>
              </a:tr>
              <a:tr h="497410">
                <a:tc>
                  <a:txBody>
                    <a:bodyPr/>
                    <a:lstStyle/>
                    <a:p>
                      <a:r>
                        <a:rPr lang="es-ES" sz="1400" b="0">
                          <a:effectLst/>
                        </a:rPr>
                        <a:t> 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3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De Casos: 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93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26E73508-2AF7-423E-B507-CF58F3263465}"/>
              </a:ext>
            </a:extLst>
          </p:cNvPr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E3EBB433-FE98-430E-87C2-563CF5D75EC6}"/>
              </a:ext>
            </a:extLst>
          </p:cNvPr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Casos de uso extendidos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4AB651E-6E5A-4C93-A3B0-9CB39B2D5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80646"/>
              </p:ext>
            </p:extLst>
          </p:nvPr>
        </p:nvGraphicFramePr>
        <p:xfrm>
          <a:off x="731520" y="2111309"/>
          <a:ext cx="8069897" cy="39249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089059">
                  <a:extLst>
                    <a:ext uri="{9D8B030D-6E8A-4147-A177-3AD203B41FA5}">
                      <a16:colId xmlns:a16="http://schemas.microsoft.com/office/drawing/2014/main" val="1971617516"/>
                    </a:ext>
                  </a:extLst>
                </a:gridCol>
                <a:gridCol w="6980838">
                  <a:extLst>
                    <a:ext uri="{9D8B030D-6E8A-4147-A177-3AD203B41FA5}">
                      <a16:colId xmlns:a16="http://schemas.microsoft.com/office/drawing/2014/main" val="1383232393"/>
                    </a:ext>
                  </a:extLst>
                </a:gridCol>
              </a:tblGrid>
              <a:tr h="496568">
                <a:tc gridSpan="2"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DESCRIPCION DE CASOS DE USO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0099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73305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Nombre: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Administración de productos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0606703"/>
                  </a:ext>
                </a:extLst>
              </a:tr>
              <a:tr h="494881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Actores: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Cliente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7665857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Función: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Permitir el la venta de productos.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0055726"/>
                  </a:ext>
                </a:extLst>
              </a:tr>
              <a:tr h="946369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Descripción: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 marR="63500" algn="just">
                        <a:lnSpc>
                          <a:spcPct val="10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El Cliente puede realizar una selección de productos para añadirlos al carrito de compras, y de esta manera realizar o no la compra de los productos.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7513558"/>
                  </a:ext>
                </a:extLst>
              </a:tr>
              <a:tr h="496568">
                <a:tc>
                  <a:txBody>
                    <a:bodyPr/>
                    <a:lstStyle/>
                    <a:p>
                      <a:pPr marL="7747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effectLst/>
                        </a:rPr>
                        <a:t>Referencias: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De requerimientos: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3341440"/>
                  </a:ext>
                </a:extLst>
              </a:tr>
              <a:tr h="497410">
                <a:tc>
                  <a:txBody>
                    <a:bodyPr/>
                    <a:lstStyle/>
                    <a:p>
                      <a:r>
                        <a:rPr lang="es-ES" sz="1400" b="0">
                          <a:effectLst/>
                        </a:rPr>
                        <a:t> </a:t>
                      </a:r>
                      <a:endParaRPr lang="es-CO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0">
                        <a:spcBef>
                          <a:spcPts val="73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effectLst/>
                        </a:rPr>
                        <a:t>De Casos: </a:t>
                      </a:r>
                      <a:endParaRPr lang="es-CO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93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036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316</Words>
  <Application>Microsoft Office PowerPoint</Application>
  <PresentationFormat>Presentación en pantalla (4:3)</PresentationFormat>
  <Paragraphs>51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hp</cp:lastModifiedBy>
  <cp:revision>213</cp:revision>
  <dcterms:created xsi:type="dcterms:W3CDTF">2014-06-25T16:18:26Z</dcterms:created>
  <dcterms:modified xsi:type="dcterms:W3CDTF">2020-10-20T00:07:39Z</dcterms:modified>
</cp:coreProperties>
</file>