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1" r:id="rId2"/>
    <p:sldId id="345" r:id="rId3"/>
    <p:sldId id="346" r:id="rId4"/>
    <p:sldId id="344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EDF2FA"/>
    <a:srgbClr val="0066FF"/>
    <a:srgbClr val="3399FF"/>
    <a:srgbClr val="08080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26" autoAdjust="0"/>
  </p:normalViewPr>
  <p:slideViewPr>
    <p:cSldViewPr snapToGrid="0" snapToObjects="1">
      <p:cViewPr varScale="1">
        <p:scale>
          <a:sx n="87" d="100"/>
          <a:sy n="87" d="100"/>
        </p:scale>
        <p:origin x="12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19/10/2020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981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793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6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FASE PLANEACION: no aplica se ve un abre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vocas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de UML y el tema de algoritmia no se puede evidenciar en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elproyecto</a:t>
            </a:r>
            <a:r>
              <a:rPr lang="es-CO" sz="12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CO" sz="12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todavia</a:t>
            </a:r>
            <a:r>
              <a:rPr lang="es-CO" dirty="0"/>
              <a:t> 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57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716026F3-516B-4292-B891-AB72C146B2C6}"/>
              </a:ext>
            </a:extLst>
          </p:cNvPr>
          <p:cNvSpPr/>
          <p:nvPr/>
        </p:nvSpPr>
        <p:spPr>
          <a:xfrm>
            <a:off x="3143218" y="1842677"/>
            <a:ext cx="4101865" cy="4655100"/>
          </a:xfrm>
          <a:prstGeom prst="rect">
            <a:avLst/>
          </a:prstGeom>
          <a:solidFill>
            <a:srgbClr val="0066FF">
              <a:alpha val="5098"/>
            </a:srgbClr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F872E13-4BE5-45DB-8F04-655FEBC74204}"/>
              </a:ext>
            </a:extLst>
          </p:cNvPr>
          <p:cNvSpPr/>
          <p:nvPr/>
        </p:nvSpPr>
        <p:spPr>
          <a:xfrm>
            <a:off x="4196579" y="2820207"/>
            <a:ext cx="1674967" cy="709406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Administrar usuarios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1198C81-4348-4557-A2B6-902822247D4B}"/>
              </a:ext>
            </a:extLst>
          </p:cNvPr>
          <p:cNvSpPr/>
          <p:nvPr/>
        </p:nvSpPr>
        <p:spPr>
          <a:xfrm>
            <a:off x="3430670" y="4156312"/>
            <a:ext cx="1499086" cy="709406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Buscar producto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80D1E0C-0433-4A69-8BE4-5EE2E8180AFB}"/>
              </a:ext>
            </a:extLst>
          </p:cNvPr>
          <p:cNvSpPr/>
          <p:nvPr/>
        </p:nvSpPr>
        <p:spPr>
          <a:xfrm>
            <a:off x="4929756" y="5510750"/>
            <a:ext cx="1499085" cy="743137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Comprar producto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ítulo 1">
            <a:extLst>
              <a:ext uri="{FF2B5EF4-FFF2-40B4-BE49-F238E27FC236}">
                <a16:creationId xmlns:a16="http://schemas.microsoft.com/office/drawing/2014/main" id="{26E73508-2AF7-423E-B507-CF58F3263465}"/>
              </a:ext>
            </a:extLst>
          </p:cNvPr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E3EBB433-FE98-430E-87C2-563CF5D75EC6}"/>
              </a:ext>
            </a:extLst>
          </p:cNvPr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Casos generales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FCD286C-B2A5-43F0-8324-AA00B45E4B7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898917" y="3174910"/>
            <a:ext cx="2297662" cy="793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23D58B9-E299-4946-A6C8-D38F8CE60B49}"/>
              </a:ext>
            </a:extLst>
          </p:cNvPr>
          <p:cNvSpPr txBox="1"/>
          <p:nvPr/>
        </p:nvSpPr>
        <p:spPr>
          <a:xfrm>
            <a:off x="3821296" y="1737824"/>
            <a:ext cx="2446905" cy="6438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ComponenTech</a:t>
            </a:r>
            <a:endParaRPr lang="es-CO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77518D1-AD1D-40B7-8E3C-1879CC5F7442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979457" y="4322867"/>
            <a:ext cx="1451213" cy="188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B7CA2AC-4CE9-4078-8DF4-3E7890C1A096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4710220" y="4761828"/>
            <a:ext cx="439072" cy="85775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47B5027-AF9B-4F1B-803D-0AEB15E51375}"/>
              </a:ext>
            </a:extLst>
          </p:cNvPr>
          <p:cNvGrpSpPr/>
          <p:nvPr/>
        </p:nvGrpSpPr>
        <p:grpSpPr>
          <a:xfrm>
            <a:off x="1213442" y="3529613"/>
            <a:ext cx="935397" cy="1531441"/>
            <a:chOff x="319544" y="3349514"/>
            <a:chExt cx="1204474" cy="1936441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B381E27E-90C6-41E5-9E13-3D7954518DDF}"/>
                </a:ext>
              </a:extLst>
            </p:cNvPr>
            <p:cNvGrpSpPr/>
            <p:nvPr/>
          </p:nvGrpSpPr>
          <p:grpSpPr>
            <a:xfrm>
              <a:off x="619482" y="3349514"/>
              <a:ext cx="561236" cy="1596994"/>
              <a:chOff x="1490353" y="2410692"/>
              <a:chExt cx="672443" cy="2018804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9A0B4FC3-2BDD-4840-A261-2C74D2F467E5}"/>
                  </a:ext>
                </a:extLst>
              </p:cNvPr>
              <p:cNvSpPr/>
              <p:nvPr/>
            </p:nvSpPr>
            <p:spPr>
              <a:xfrm>
                <a:off x="1568660" y="2410692"/>
                <a:ext cx="542173" cy="593767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A03BC096-A1EF-48D4-A55B-E98EE2F0C9EC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1839747" y="3004459"/>
                <a:ext cx="0" cy="9737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D1563691-4875-4DC3-8F26-80AF4139748C}"/>
                  </a:ext>
                </a:extLst>
              </p:cNvPr>
              <p:cNvCxnSpPr/>
              <p:nvPr/>
            </p:nvCxnSpPr>
            <p:spPr>
              <a:xfrm flipH="1">
                <a:off x="1490353" y="3978234"/>
                <a:ext cx="362198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13882CC6-7327-48FD-9FA8-C22D4E4CDB0C}"/>
                  </a:ext>
                </a:extLst>
              </p:cNvPr>
              <p:cNvCxnSpPr/>
              <p:nvPr/>
            </p:nvCxnSpPr>
            <p:spPr>
              <a:xfrm>
                <a:off x="1852551" y="3978234"/>
                <a:ext cx="296883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BA301580-2072-4A00-AF6D-A1519DBED5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2312" y="3378561"/>
                <a:ext cx="6204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82FD9BF3-6855-4E21-8538-0179279402E9}"/>
                </a:ext>
              </a:extLst>
            </p:cNvPr>
            <p:cNvSpPr txBox="1"/>
            <p:nvPr/>
          </p:nvSpPr>
          <p:spPr>
            <a:xfrm>
              <a:off x="319544" y="4925604"/>
              <a:ext cx="1204474" cy="36035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Operario</a:t>
              </a:r>
              <a:endParaRPr lang="es-CO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7674D9DE-9BBA-4600-9C84-7DAADECFEB62}"/>
              </a:ext>
            </a:extLst>
          </p:cNvPr>
          <p:cNvSpPr/>
          <p:nvPr/>
        </p:nvSpPr>
        <p:spPr>
          <a:xfrm>
            <a:off x="5591713" y="4075791"/>
            <a:ext cx="1352976" cy="574004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Iniciar sesión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EBF9359-CE98-4D53-9B1C-33E2177F3753}"/>
              </a:ext>
            </a:extLst>
          </p:cNvPr>
          <p:cNvSpPr txBox="1"/>
          <p:nvPr/>
        </p:nvSpPr>
        <p:spPr>
          <a:xfrm rot="21253110">
            <a:off x="4398518" y="5036026"/>
            <a:ext cx="1062474" cy="360351"/>
          </a:xfrm>
          <a:prstGeom prst="rect">
            <a:avLst/>
          </a:prstGeom>
          <a:solidFill>
            <a:srgbClr val="EDF2FA"/>
          </a:solidFill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&lt;&lt;extends&gt;&gt;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50FAEE23-0158-412D-BC23-2DA26E17533D}"/>
              </a:ext>
            </a:extLst>
          </p:cNvPr>
          <p:cNvCxnSpPr>
            <a:cxnSpLocks/>
            <a:stCxn id="26" idx="5"/>
            <a:endCxn id="2" idx="0"/>
          </p:cNvCxnSpPr>
          <p:nvPr/>
        </p:nvCxnSpPr>
        <p:spPr>
          <a:xfrm>
            <a:off x="5626253" y="3425723"/>
            <a:ext cx="641948" cy="650068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A039194-A2FE-4CC1-98B9-28C610641159}"/>
              </a:ext>
            </a:extLst>
          </p:cNvPr>
          <p:cNvCxnSpPr>
            <a:cxnSpLocks/>
            <a:stCxn id="30" idx="0"/>
            <a:endCxn id="2" idx="4"/>
          </p:cNvCxnSpPr>
          <p:nvPr/>
        </p:nvCxnSpPr>
        <p:spPr>
          <a:xfrm flipV="1">
            <a:off x="5679299" y="4649795"/>
            <a:ext cx="588902" cy="8609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3E0876D-0686-446B-B9C6-3621E76EA344}"/>
              </a:ext>
            </a:extLst>
          </p:cNvPr>
          <p:cNvCxnSpPr>
            <a:cxnSpLocks/>
          </p:cNvCxnSpPr>
          <p:nvPr/>
        </p:nvCxnSpPr>
        <p:spPr>
          <a:xfrm flipH="1" flipV="1">
            <a:off x="5626253" y="3425723"/>
            <a:ext cx="516462" cy="526706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3F761EF-52DF-49E3-8B19-9B8675A5A105}"/>
              </a:ext>
            </a:extLst>
          </p:cNvPr>
          <p:cNvSpPr txBox="1"/>
          <p:nvPr/>
        </p:nvSpPr>
        <p:spPr>
          <a:xfrm rot="21253110">
            <a:off x="5469550" y="3591542"/>
            <a:ext cx="1062474" cy="291608"/>
          </a:xfrm>
          <a:prstGeom prst="rect">
            <a:avLst/>
          </a:prstGeom>
          <a:solidFill>
            <a:srgbClr val="EDF2FA"/>
          </a:solidFill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</a:t>
            </a:r>
            <a:r>
              <a:rPr lang="es-E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include</a:t>
            </a:r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A695EF-FB01-43D3-A397-7E64F25F4AF3}"/>
              </a:ext>
            </a:extLst>
          </p:cNvPr>
          <p:cNvSpPr txBox="1"/>
          <p:nvPr/>
        </p:nvSpPr>
        <p:spPr>
          <a:xfrm rot="595065">
            <a:off x="5493614" y="4932721"/>
            <a:ext cx="1062474" cy="291608"/>
          </a:xfrm>
          <a:prstGeom prst="rect">
            <a:avLst/>
          </a:prstGeom>
          <a:solidFill>
            <a:srgbClr val="EDF2FA"/>
          </a:solidFill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</a:t>
            </a:r>
            <a:r>
              <a:rPr lang="es-E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include</a:t>
            </a:r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38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716026F3-516B-4292-B891-AB72C146B2C6}"/>
              </a:ext>
            </a:extLst>
          </p:cNvPr>
          <p:cNvSpPr/>
          <p:nvPr/>
        </p:nvSpPr>
        <p:spPr>
          <a:xfrm>
            <a:off x="1829480" y="1984447"/>
            <a:ext cx="5656940" cy="4626232"/>
          </a:xfrm>
          <a:prstGeom prst="rect">
            <a:avLst/>
          </a:prstGeom>
          <a:solidFill>
            <a:srgbClr val="0066FF">
              <a:alpha val="5098"/>
            </a:srgbClr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F872E13-4BE5-45DB-8F04-655FEBC74204}"/>
              </a:ext>
            </a:extLst>
          </p:cNvPr>
          <p:cNvSpPr/>
          <p:nvPr/>
        </p:nvSpPr>
        <p:spPr>
          <a:xfrm>
            <a:off x="2643693" y="2524398"/>
            <a:ext cx="1385917" cy="64383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Crear usuarios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1198C81-4348-4557-A2B6-902822247D4B}"/>
              </a:ext>
            </a:extLst>
          </p:cNvPr>
          <p:cNvSpPr/>
          <p:nvPr/>
        </p:nvSpPr>
        <p:spPr>
          <a:xfrm>
            <a:off x="2685065" y="3517975"/>
            <a:ext cx="1460617" cy="738843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Actualizar usuarios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680D1E0C-0433-4A69-8BE4-5EE2E8180AFB}"/>
              </a:ext>
            </a:extLst>
          </p:cNvPr>
          <p:cNvSpPr/>
          <p:nvPr/>
        </p:nvSpPr>
        <p:spPr>
          <a:xfrm>
            <a:off x="2694277" y="4502740"/>
            <a:ext cx="1382332" cy="620888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Listar usuarios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8D2816E-5DD1-4555-805D-DE6A0A785B05}"/>
              </a:ext>
            </a:extLst>
          </p:cNvPr>
          <p:cNvSpPr/>
          <p:nvPr/>
        </p:nvSpPr>
        <p:spPr>
          <a:xfrm>
            <a:off x="2699492" y="5399723"/>
            <a:ext cx="1460618" cy="630775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Eliminar usuarios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812EFFD-B4BD-4836-BA5D-2062693F9C96}"/>
              </a:ext>
            </a:extLst>
          </p:cNvPr>
          <p:cNvSpPr txBox="1"/>
          <p:nvPr/>
        </p:nvSpPr>
        <p:spPr>
          <a:xfrm>
            <a:off x="4227353" y="2551725"/>
            <a:ext cx="1062474" cy="36035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&lt;&lt;Include&gt;&gt;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ítulo 1">
            <a:extLst>
              <a:ext uri="{FF2B5EF4-FFF2-40B4-BE49-F238E27FC236}">
                <a16:creationId xmlns:a16="http://schemas.microsoft.com/office/drawing/2014/main" id="{26E73508-2AF7-423E-B507-CF58F3263465}"/>
              </a:ext>
            </a:extLst>
          </p:cNvPr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E3EBB433-FE98-430E-87C2-563CF5D75EC6}"/>
              </a:ext>
            </a:extLst>
          </p:cNvPr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Administración de usuarios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75F9965-B430-4F28-9B2C-246CA18F327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089205" y="2846314"/>
            <a:ext cx="1554488" cy="1491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EA5A54-C9B8-4B0E-BAD0-98270B891E39}"/>
              </a:ext>
            </a:extLst>
          </p:cNvPr>
          <p:cNvGrpSpPr/>
          <p:nvPr/>
        </p:nvGrpSpPr>
        <p:grpSpPr>
          <a:xfrm>
            <a:off x="295771" y="4236898"/>
            <a:ext cx="945763" cy="1499574"/>
            <a:chOff x="319544" y="3349514"/>
            <a:chExt cx="1204474" cy="1936441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9DAD3A55-F09C-4C8F-9D88-6CDF66533536}"/>
                </a:ext>
              </a:extLst>
            </p:cNvPr>
            <p:cNvGrpSpPr/>
            <p:nvPr/>
          </p:nvGrpSpPr>
          <p:grpSpPr>
            <a:xfrm>
              <a:off x="619482" y="3349514"/>
              <a:ext cx="561236" cy="1596994"/>
              <a:chOff x="1490353" y="2410692"/>
              <a:chExt cx="672443" cy="2018804"/>
            </a:xfrm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7A936FB0-EDC9-4E0A-B72F-B1A536DE2E8F}"/>
                  </a:ext>
                </a:extLst>
              </p:cNvPr>
              <p:cNvSpPr/>
              <p:nvPr/>
            </p:nvSpPr>
            <p:spPr>
              <a:xfrm>
                <a:off x="1542312" y="2410692"/>
                <a:ext cx="620484" cy="593767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16EE0518-BDEB-49E2-859F-E9904F096D84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 flipH="1">
                <a:off x="1840454" y="3004459"/>
                <a:ext cx="12100" cy="9737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B02828DA-586D-4BE6-801D-B96651809B8F}"/>
                  </a:ext>
                </a:extLst>
              </p:cNvPr>
              <p:cNvCxnSpPr/>
              <p:nvPr/>
            </p:nvCxnSpPr>
            <p:spPr>
              <a:xfrm flipH="1">
                <a:off x="1490353" y="3978234"/>
                <a:ext cx="362198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1E5FF3F5-4DF5-4C3F-90C1-BC02793DD8A0}"/>
                  </a:ext>
                </a:extLst>
              </p:cNvPr>
              <p:cNvCxnSpPr/>
              <p:nvPr/>
            </p:nvCxnSpPr>
            <p:spPr>
              <a:xfrm>
                <a:off x="1852551" y="3978234"/>
                <a:ext cx="296883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262EE403-CD92-4368-B1C2-1D039718A8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2312" y="3378561"/>
                <a:ext cx="6204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86C01B6B-E43F-46C0-8160-7FBA77E8AA2A}"/>
                </a:ext>
              </a:extLst>
            </p:cNvPr>
            <p:cNvSpPr txBox="1"/>
            <p:nvPr/>
          </p:nvSpPr>
          <p:spPr>
            <a:xfrm>
              <a:off x="319544" y="4925604"/>
              <a:ext cx="1204474" cy="36035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Administrador</a:t>
              </a:r>
              <a:endParaRPr lang="es-CO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F3EF3A-441F-4FCB-BF9F-3B148C18DB38}"/>
              </a:ext>
            </a:extLst>
          </p:cNvPr>
          <p:cNvSpPr txBox="1"/>
          <p:nvPr/>
        </p:nvSpPr>
        <p:spPr>
          <a:xfrm>
            <a:off x="3459015" y="1810173"/>
            <a:ext cx="2446905" cy="6438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ComponenTech</a:t>
            </a:r>
            <a:endParaRPr lang="es-CO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7DEBA495-BC77-4691-AE38-18CF29187DAB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125867" y="3887397"/>
            <a:ext cx="1559198" cy="743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429DCA1-40A7-4101-BB59-490F2A89CE00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14949" y="4813184"/>
            <a:ext cx="1479328" cy="118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7B01857-3F14-4868-AB66-8A4AAAD31FA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067997" y="5171917"/>
            <a:ext cx="1631495" cy="543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2BBC5A5-A030-471C-AA39-5ABB53959BF3}"/>
              </a:ext>
            </a:extLst>
          </p:cNvPr>
          <p:cNvSpPr/>
          <p:nvPr/>
        </p:nvSpPr>
        <p:spPr>
          <a:xfrm>
            <a:off x="5487570" y="2538978"/>
            <a:ext cx="1619500" cy="64383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Seleccionar rol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ABF202B-ED0D-4D96-A94A-08FE9F9DA0FC}"/>
              </a:ext>
            </a:extLst>
          </p:cNvPr>
          <p:cNvCxnSpPr>
            <a:cxnSpLocks/>
            <a:stCxn id="26" idx="6"/>
            <a:endCxn id="20" idx="2"/>
          </p:cNvCxnSpPr>
          <p:nvPr/>
        </p:nvCxnSpPr>
        <p:spPr>
          <a:xfrm>
            <a:off x="4029610" y="2846314"/>
            <a:ext cx="1457960" cy="1458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1BC46886-331B-48DF-B629-7664D22FA903}"/>
              </a:ext>
            </a:extLst>
          </p:cNvPr>
          <p:cNvSpPr/>
          <p:nvPr/>
        </p:nvSpPr>
        <p:spPr>
          <a:xfrm>
            <a:off x="5085726" y="3732073"/>
            <a:ext cx="1385917" cy="64383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Verificar usuario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88DA85-9EF5-4523-B477-1EB8685766D7}"/>
              </a:ext>
            </a:extLst>
          </p:cNvPr>
          <p:cNvSpPr txBox="1"/>
          <p:nvPr/>
        </p:nvSpPr>
        <p:spPr>
          <a:xfrm rot="1665190">
            <a:off x="4151231" y="3192279"/>
            <a:ext cx="1062474" cy="36035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&lt;&lt;Include&gt;&gt;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BD6C90F-3A1D-4872-9D3A-075A23D34E10}"/>
              </a:ext>
            </a:extLst>
          </p:cNvPr>
          <p:cNvCxnSpPr>
            <a:cxnSpLocks/>
            <a:stCxn id="26" idx="5"/>
            <a:endCxn id="5" idx="1"/>
          </p:cNvCxnSpPr>
          <p:nvPr/>
        </p:nvCxnSpPr>
        <p:spPr>
          <a:xfrm>
            <a:off x="3826647" y="3073943"/>
            <a:ext cx="1462042" cy="75241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16A3C51-098E-471D-9A5B-113741763AB8}"/>
              </a:ext>
            </a:extLst>
          </p:cNvPr>
          <p:cNvCxnSpPr>
            <a:cxnSpLocks/>
            <a:stCxn id="28" idx="6"/>
            <a:endCxn id="5" idx="2"/>
          </p:cNvCxnSpPr>
          <p:nvPr/>
        </p:nvCxnSpPr>
        <p:spPr>
          <a:xfrm>
            <a:off x="4145682" y="3887397"/>
            <a:ext cx="940044" cy="166592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A72DD3D-1450-4FA9-8BD3-123591389B62}"/>
              </a:ext>
            </a:extLst>
          </p:cNvPr>
          <p:cNvGrpSpPr/>
          <p:nvPr/>
        </p:nvGrpSpPr>
        <p:grpSpPr>
          <a:xfrm>
            <a:off x="8063767" y="4097370"/>
            <a:ext cx="945763" cy="1499574"/>
            <a:chOff x="319544" y="3349514"/>
            <a:chExt cx="1204474" cy="1936441"/>
          </a:xfrm>
        </p:grpSpPr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BEF56E77-A796-434D-BEB2-43CA836E325F}"/>
                </a:ext>
              </a:extLst>
            </p:cNvPr>
            <p:cNvGrpSpPr/>
            <p:nvPr/>
          </p:nvGrpSpPr>
          <p:grpSpPr>
            <a:xfrm>
              <a:off x="619482" y="3349514"/>
              <a:ext cx="561236" cy="1596994"/>
              <a:chOff x="1490353" y="2410692"/>
              <a:chExt cx="672443" cy="2018804"/>
            </a:xfrm>
          </p:grpSpPr>
          <p:sp>
            <p:nvSpPr>
              <p:cNvPr id="75" name="Elipse 74">
                <a:extLst>
                  <a:ext uri="{FF2B5EF4-FFF2-40B4-BE49-F238E27FC236}">
                    <a16:creationId xmlns:a16="http://schemas.microsoft.com/office/drawing/2014/main" id="{B4843036-3772-49A3-9CD0-6834FEBCEBEF}"/>
                  </a:ext>
                </a:extLst>
              </p:cNvPr>
              <p:cNvSpPr/>
              <p:nvPr/>
            </p:nvSpPr>
            <p:spPr>
              <a:xfrm>
                <a:off x="1542312" y="2410692"/>
                <a:ext cx="620484" cy="593767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985154A6-60C6-400D-B8B9-AB6145C05C76}"/>
                  </a:ext>
                </a:extLst>
              </p:cNvPr>
              <p:cNvCxnSpPr>
                <a:cxnSpLocks/>
                <a:stCxn id="75" idx="4"/>
              </p:cNvCxnSpPr>
              <p:nvPr/>
            </p:nvCxnSpPr>
            <p:spPr>
              <a:xfrm flipH="1">
                <a:off x="1840454" y="3004459"/>
                <a:ext cx="12100" cy="9737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7234118E-DD6F-4D48-972B-E73BD9D72F52}"/>
                  </a:ext>
                </a:extLst>
              </p:cNvPr>
              <p:cNvCxnSpPr/>
              <p:nvPr/>
            </p:nvCxnSpPr>
            <p:spPr>
              <a:xfrm flipH="1">
                <a:off x="1490353" y="3978234"/>
                <a:ext cx="362198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142340BE-E181-4DBC-8168-EC33620BAC0C}"/>
                  </a:ext>
                </a:extLst>
              </p:cNvPr>
              <p:cNvCxnSpPr/>
              <p:nvPr/>
            </p:nvCxnSpPr>
            <p:spPr>
              <a:xfrm>
                <a:off x="1852551" y="3978234"/>
                <a:ext cx="296883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36013897-3356-4032-B83E-2584D7DEF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2312" y="3378561"/>
                <a:ext cx="6204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F2B50615-F105-4E64-AC49-9D674F4AD738}"/>
                </a:ext>
              </a:extLst>
            </p:cNvPr>
            <p:cNvSpPr txBox="1"/>
            <p:nvPr/>
          </p:nvSpPr>
          <p:spPr>
            <a:xfrm>
              <a:off x="319544" y="4925604"/>
              <a:ext cx="1204474" cy="36035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Base de datos</a:t>
              </a:r>
              <a:endParaRPr lang="es-CO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4D7B0C06-4C44-4958-BDDF-7479BE3E10B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471643" y="4053989"/>
            <a:ext cx="1776260" cy="759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4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ángulo 91">
            <a:extLst>
              <a:ext uri="{FF2B5EF4-FFF2-40B4-BE49-F238E27FC236}">
                <a16:creationId xmlns:a16="http://schemas.microsoft.com/office/drawing/2014/main" id="{716026F3-516B-4292-B891-AB72C146B2C6}"/>
              </a:ext>
            </a:extLst>
          </p:cNvPr>
          <p:cNvSpPr/>
          <p:nvPr/>
        </p:nvSpPr>
        <p:spPr>
          <a:xfrm>
            <a:off x="2231335" y="1953660"/>
            <a:ext cx="5136696" cy="4626232"/>
          </a:xfrm>
          <a:prstGeom prst="rect">
            <a:avLst/>
          </a:prstGeom>
          <a:solidFill>
            <a:srgbClr val="0066FF">
              <a:alpha val="5098"/>
            </a:srgbClr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F872E13-4BE5-45DB-8F04-655FEBC74204}"/>
              </a:ext>
            </a:extLst>
          </p:cNvPr>
          <p:cNvSpPr/>
          <p:nvPr/>
        </p:nvSpPr>
        <p:spPr>
          <a:xfrm>
            <a:off x="3990420" y="3806866"/>
            <a:ext cx="1538317" cy="64383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Buscar producto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1198C81-4348-4557-A2B6-902822247D4B}"/>
              </a:ext>
            </a:extLst>
          </p:cNvPr>
          <p:cNvSpPr/>
          <p:nvPr/>
        </p:nvSpPr>
        <p:spPr>
          <a:xfrm>
            <a:off x="3033110" y="2879875"/>
            <a:ext cx="1538317" cy="743175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Modificar Producto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18D2816E-5DD1-4555-805D-DE6A0A785B05}"/>
              </a:ext>
            </a:extLst>
          </p:cNvPr>
          <p:cNvSpPr/>
          <p:nvPr/>
        </p:nvSpPr>
        <p:spPr>
          <a:xfrm>
            <a:off x="3012053" y="5036670"/>
            <a:ext cx="1538318" cy="743175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Eliminar producto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7" name="Título 1">
            <a:extLst>
              <a:ext uri="{FF2B5EF4-FFF2-40B4-BE49-F238E27FC236}">
                <a16:creationId xmlns:a16="http://schemas.microsoft.com/office/drawing/2014/main" id="{26E73508-2AF7-423E-B507-CF58F3263465}"/>
              </a:ext>
            </a:extLst>
          </p:cNvPr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E3EBB433-FE98-430E-87C2-563CF5D75EC6}"/>
              </a:ext>
            </a:extLst>
          </p:cNvPr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Consulta producto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75F9965-B430-4F28-9B2C-246CA18F3272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1562366" y="4128782"/>
            <a:ext cx="2428054" cy="2541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ECEA5A54-C9B8-4B0E-BAD0-98270B891E39}"/>
              </a:ext>
            </a:extLst>
          </p:cNvPr>
          <p:cNvGrpSpPr/>
          <p:nvPr/>
        </p:nvGrpSpPr>
        <p:grpSpPr>
          <a:xfrm>
            <a:off x="526936" y="3739077"/>
            <a:ext cx="914207" cy="1496456"/>
            <a:chOff x="319544" y="3349514"/>
            <a:chExt cx="1204474" cy="1936441"/>
          </a:xfrm>
        </p:grpSpPr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9DAD3A55-F09C-4C8F-9D88-6CDF66533536}"/>
                </a:ext>
              </a:extLst>
            </p:cNvPr>
            <p:cNvGrpSpPr/>
            <p:nvPr/>
          </p:nvGrpSpPr>
          <p:grpSpPr>
            <a:xfrm>
              <a:off x="619482" y="3349514"/>
              <a:ext cx="561236" cy="1596994"/>
              <a:chOff x="1490353" y="2410692"/>
              <a:chExt cx="672443" cy="2018804"/>
            </a:xfrm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7A936FB0-EDC9-4E0A-B72F-B1A536DE2E8F}"/>
                  </a:ext>
                </a:extLst>
              </p:cNvPr>
              <p:cNvSpPr/>
              <p:nvPr/>
            </p:nvSpPr>
            <p:spPr>
              <a:xfrm>
                <a:off x="1542312" y="2410692"/>
                <a:ext cx="620484" cy="593767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16EE0518-BDEB-49E2-859F-E9904F096D84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 flipH="1">
                <a:off x="1840454" y="3004459"/>
                <a:ext cx="12100" cy="9737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B02828DA-586D-4BE6-801D-B96651809B8F}"/>
                  </a:ext>
                </a:extLst>
              </p:cNvPr>
              <p:cNvCxnSpPr/>
              <p:nvPr/>
            </p:nvCxnSpPr>
            <p:spPr>
              <a:xfrm flipH="1">
                <a:off x="1490353" y="3978234"/>
                <a:ext cx="362198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1E5FF3F5-4DF5-4C3F-90C1-BC02793DD8A0}"/>
                  </a:ext>
                </a:extLst>
              </p:cNvPr>
              <p:cNvCxnSpPr/>
              <p:nvPr/>
            </p:nvCxnSpPr>
            <p:spPr>
              <a:xfrm>
                <a:off x="1852551" y="3978234"/>
                <a:ext cx="296883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262EE403-CD92-4368-B1C2-1D039718A8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2312" y="3378561"/>
                <a:ext cx="6204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86C01B6B-E43F-46C0-8160-7FBA77E8AA2A}"/>
                </a:ext>
              </a:extLst>
            </p:cNvPr>
            <p:cNvSpPr txBox="1"/>
            <p:nvPr/>
          </p:nvSpPr>
          <p:spPr>
            <a:xfrm>
              <a:off x="319544" y="4925604"/>
              <a:ext cx="1204474" cy="36035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Operario</a:t>
              </a:r>
              <a:endParaRPr lang="es-CO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F3EF3A-441F-4FCB-BF9F-3B148C18DB38}"/>
              </a:ext>
            </a:extLst>
          </p:cNvPr>
          <p:cNvSpPr txBox="1"/>
          <p:nvPr/>
        </p:nvSpPr>
        <p:spPr>
          <a:xfrm>
            <a:off x="3676236" y="1818148"/>
            <a:ext cx="2446905" cy="6438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ComponenTech</a:t>
            </a:r>
            <a:endParaRPr lang="es-CO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7DEBA495-BC77-4691-AE38-18CF29187DAB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1302095" y="3251463"/>
            <a:ext cx="1731015" cy="816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7B01857-3F14-4868-AB66-8A4AAAD31FA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1302095" y="4635143"/>
            <a:ext cx="1709958" cy="773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D2BBC5A5-A030-471C-AA39-5ABB53959BF3}"/>
              </a:ext>
            </a:extLst>
          </p:cNvPr>
          <p:cNvSpPr/>
          <p:nvPr/>
        </p:nvSpPr>
        <p:spPr>
          <a:xfrm>
            <a:off x="5531249" y="5224650"/>
            <a:ext cx="1655384" cy="64383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Listar producto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8184502-9497-4850-B2A9-918A1CFDF5A3}"/>
              </a:ext>
            </a:extLst>
          </p:cNvPr>
          <p:cNvSpPr txBox="1"/>
          <p:nvPr/>
        </p:nvSpPr>
        <p:spPr>
          <a:xfrm rot="19314329">
            <a:off x="4618766" y="3141076"/>
            <a:ext cx="1062474" cy="36035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&lt;&lt;extends&gt;&gt;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7AA96DC-1923-4BF5-A068-EA24D14F4F45}"/>
              </a:ext>
            </a:extLst>
          </p:cNvPr>
          <p:cNvSpPr txBox="1"/>
          <p:nvPr/>
        </p:nvSpPr>
        <p:spPr>
          <a:xfrm rot="2345247">
            <a:off x="4826261" y="4649422"/>
            <a:ext cx="1062474" cy="36035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&lt;&lt;Include&gt;&gt;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0CC76AB-59C6-47EA-84DE-AFA134140F4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665727" y="4434544"/>
            <a:ext cx="1107947" cy="88439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285FEBDF-7764-4B84-8E01-801FD87CD58C}"/>
              </a:ext>
            </a:extLst>
          </p:cNvPr>
          <p:cNvGrpSpPr/>
          <p:nvPr/>
        </p:nvGrpSpPr>
        <p:grpSpPr>
          <a:xfrm>
            <a:off x="7587560" y="3216562"/>
            <a:ext cx="914207" cy="1496456"/>
            <a:chOff x="319544" y="3349514"/>
            <a:chExt cx="1204474" cy="1936441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155DC2E2-CC41-433E-97CF-5161119FD917}"/>
                </a:ext>
              </a:extLst>
            </p:cNvPr>
            <p:cNvGrpSpPr/>
            <p:nvPr/>
          </p:nvGrpSpPr>
          <p:grpSpPr>
            <a:xfrm>
              <a:off x="619482" y="3349514"/>
              <a:ext cx="561236" cy="1596994"/>
              <a:chOff x="1490353" y="2410692"/>
              <a:chExt cx="672443" cy="2018804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2F671C45-CDFE-4432-96FE-85D6CBBBC25D}"/>
                  </a:ext>
                </a:extLst>
              </p:cNvPr>
              <p:cNvSpPr/>
              <p:nvPr/>
            </p:nvSpPr>
            <p:spPr>
              <a:xfrm>
                <a:off x="1542312" y="2410692"/>
                <a:ext cx="620484" cy="593767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1AB3397B-2F50-4CF0-8BE9-0CD3372968E5}"/>
                  </a:ext>
                </a:extLst>
              </p:cNvPr>
              <p:cNvCxnSpPr>
                <a:cxnSpLocks/>
                <a:stCxn id="47" idx="4"/>
              </p:cNvCxnSpPr>
              <p:nvPr/>
            </p:nvCxnSpPr>
            <p:spPr>
              <a:xfrm flipH="1">
                <a:off x="1840454" y="3004459"/>
                <a:ext cx="12100" cy="9737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AB1B77A7-8B8D-420F-AAA9-9F6C184A6DA9}"/>
                  </a:ext>
                </a:extLst>
              </p:cNvPr>
              <p:cNvCxnSpPr/>
              <p:nvPr/>
            </p:nvCxnSpPr>
            <p:spPr>
              <a:xfrm flipH="1">
                <a:off x="1490353" y="3978234"/>
                <a:ext cx="362198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F4FBFF4F-0B9A-40C1-8BAC-5DC384BAA8F0}"/>
                  </a:ext>
                </a:extLst>
              </p:cNvPr>
              <p:cNvCxnSpPr/>
              <p:nvPr/>
            </p:nvCxnSpPr>
            <p:spPr>
              <a:xfrm>
                <a:off x="1852551" y="3978234"/>
                <a:ext cx="296883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E0C913B9-C963-431F-BCC2-9B815DC1A5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2312" y="3378561"/>
                <a:ext cx="6204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72E86BC2-B003-46C1-849C-5DEA54393635}"/>
                </a:ext>
              </a:extLst>
            </p:cNvPr>
            <p:cNvSpPr txBox="1"/>
            <p:nvPr/>
          </p:nvSpPr>
          <p:spPr>
            <a:xfrm>
              <a:off x="319544" y="4925604"/>
              <a:ext cx="1204474" cy="36035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Cliente</a:t>
              </a:r>
              <a:endParaRPr lang="es-CO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0B53A82-7907-46ED-A893-1C4656F8FE54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528737" y="3938398"/>
            <a:ext cx="2181879" cy="19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E44E0F7A-BF5A-4AB9-BC7A-A28AAF8F818C}"/>
              </a:ext>
            </a:extLst>
          </p:cNvPr>
          <p:cNvSpPr/>
          <p:nvPr/>
        </p:nvSpPr>
        <p:spPr>
          <a:xfrm>
            <a:off x="5436896" y="2489378"/>
            <a:ext cx="1655384" cy="64383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Filtrar producto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706AB54-4A20-4ED4-83A9-D169FC909663}"/>
              </a:ext>
            </a:extLst>
          </p:cNvPr>
          <p:cNvCxnSpPr>
            <a:cxnSpLocks/>
            <a:stCxn id="79" idx="3"/>
            <a:endCxn id="26" idx="0"/>
          </p:cNvCxnSpPr>
          <p:nvPr/>
        </p:nvCxnSpPr>
        <p:spPr>
          <a:xfrm flipH="1">
            <a:off x="4759579" y="3038923"/>
            <a:ext cx="919742" cy="76794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ítulo 1">
            <a:extLst>
              <a:ext uri="{FF2B5EF4-FFF2-40B4-BE49-F238E27FC236}">
                <a16:creationId xmlns:a16="http://schemas.microsoft.com/office/drawing/2014/main" id="{26E73508-2AF7-423E-B507-CF58F3263465}"/>
              </a:ext>
            </a:extLst>
          </p:cNvPr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>
                <a:solidFill>
                  <a:schemeClr val="bg1"/>
                </a:solidFill>
              </a:rPr>
              <a:t>Casos de uso </a:t>
            </a:r>
          </a:p>
        </p:txBody>
      </p:sp>
      <p:sp>
        <p:nvSpPr>
          <p:cNvPr id="91" name="Título 1">
            <a:extLst>
              <a:ext uri="{FF2B5EF4-FFF2-40B4-BE49-F238E27FC236}">
                <a16:creationId xmlns:a16="http://schemas.microsoft.com/office/drawing/2014/main" id="{E3EBB433-FE98-430E-87C2-563CF5D75EC6}"/>
              </a:ext>
            </a:extLst>
          </p:cNvPr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Compra producto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0FC9375-151C-4BD2-9C6B-CD93ADBA1925}"/>
              </a:ext>
            </a:extLst>
          </p:cNvPr>
          <p:cNvSpPr/>
          <p:nvPr/>
        </p:nvSpPr>
        <p:spPr>
          <a:xfrm>
            <a:off x="1829480" y="1984447"/>
            <a:ext cx="5933516" cy="4626232"/>
          </a:xfrm>
          <a:prstGeom prst="rect">
            <a:avLst/>
          </a:prstGeom>
          <a:solidFill>
            <a:srgbClr val="EDF2FA"/>
          </a:solidFill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34525DBE-4A39-48E0-8FCB-C4AFF0BF045D}"/>
              </a:ext>
            </a:extLst>
          </p:cNvPr>
          <p:cNvSpPr/>
          <p:nvPr/>
        </p:nvSpPr>
        <p:spPr>
          <a:xfrm>
            <a:off x="2885248" y="3849606"/>
            <a:ext cx="1495020" cy="667643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Iniciar sesión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15E6291-87E3-4E9F-A10C-CA70B856CBB9}"/>
              </a:ext>
            </a:extLst>
          </p:cNvPr>
          <p:cNvSpPr/>
          <p:nvPr/>
        </p:nvSpPr>
        <p:spPr>
          <a:xfrm>
            <a:off x="3000317" y="5246292"/>
            <a:ext cx="1657158" cy="796718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seleccionar productos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EAD837FB-B0C3-473E-AF1E-51D35AD22B0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1182743" y="4183428"/>
            <a:ext cx="1702505" cy="38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4CD14EF-0234-4D13-B746-D96AC13C3CE5}"/>
              </a:ext>
            </a:extLst>
          </p:cNvPr>
          <p:cNvGrpSpPr/>
          <p:nvPr/>
        </p:nvGrpSpPr>
        <p:grpSpPr>
          <a:xfrm>
            <a:off x="320104" y="4009585"/>
            <a:ext cx="945763" cy="1499574"/>
            <a:chOff x="319544" y="3349514"/>
            <a:chExt cx="1204474" cy="1936441"/>
          </a:xfrm>
        </p:grpSpPr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0AB1AC11-E202-480E-A635-C341800E4F34}"/>
                </a:ext>
              </a:extLst>
            </p:cNvPr>
            <p:cNvGrpSpPr/>
            <p:nvPr/>
          </p:nvGrpSpPr>
          <p:grpSpPr>
            <a:xfrm>
              <a:off x="619482" y="3349514"/>
              <a:ext cx="561236" cy="1596994"/>
              <a:chOff x="1490353" y="2410692"/>
              <a:chExt cx="672443" cy="2018804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FEDF9904-4EDF-41C0-A341-9576D2B96F31}"/>
                  </a:ext>
                </a:extLst>
              </p:cNvPr>
              <p:cNvSpPr/>
              <p:nvPr/>
            </p:nvSpPr>
            <p:spPr>
              <a:xfrm>
                <a:off x="1542312" y="2410692"/>
                <a:ext cx="620484" cy="593767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082FF463-5235-4653-B03C-58B9C2CAE643}"/>
                  </a:ext>
                </a:extLst>
              </p:cNvPr>
              <p:cNvCxnSpPr>
                <a:cxnSpLocks/>
                <a:stCxn id="47" idx="4"/>
              </p:cNvCxnSpPr>
              <p:nvPr/>
            </p:nvCxnSpPr>
            <p:spPr>
              <a:xfrm flipH="1">
                <a:off x="1840454" y="3004459"/>
                <a:ext cx="12100" cy="9737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ACFA9B01-3483-4A74-8A24-15714E4DED83}"/>
                  </a:ext>
                </a:extLst>
              </p:cNvPr>
              <p:cNvCxnSpPr/>
              <p:nvPr/>
            </p:nvCxnSpPr>
            <p:spPr>
              <a:xfrm flipH="1">
                <a:off x="1490353" y="3978234"/>
                <a:ext cx="362198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E71F6439-CFFA-487F-909F-70128379CC8A}"/>
                  </a:ext>
                </a:extLst>
              </p:cNvPr>
              <p:cNvCxnSpPr/>
              <p:nvPr/>
            </p:nvCxnSpPr>
            <p:spPr>
              <a:xfrm>
                <a:off x="1852551" y="3978234"/>
                <a:ext cx="296883" cy="4512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8C00014B-7F8E-4B2F-B986-3C660B95C0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2312" y="3378561"/>
                <a:ext cx="62048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779AFAC0-4B1D-47EE-A759-D23466BD9E83}"/>
                </a:ext>
              </a:extLst>
            </p:cNvPr>
            <p:cNvSpPr txBox="1"/>
            <p:nvPr/>
          </p:nvSpPr>
          <p:spPr>
            <a:xfrm>
              <a:off x="319544" y="4925604"/>
              <a:ext cx="1204474" cy="360351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s-ES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cliente</a:t>
              </a:r>
              <a:endParaRPr lang="es-CO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DAD1006-F208-4988-802D-7836CDF48ABD}"/>
              </a:ext>
            </a:extLst>
          </p:cNvPr>
          <p:cNvSpPr txBox="1"/>
          <p:nvPr/>
        </p:nvSpPr>
        <p:spPr>
          <a:xfrm>
            <a:off x="3459015" y="1878261"/>
            <a:ext cx="2446905" cy="6438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ComponenTech</a:t>
            </a:r>
            <a:endParaRPr lang="es-CO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1388812-7196-4B74-90A3-97C55CDD119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208958" y="4763996"/>
            <a:ext cx="2034044" cy="598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A0FF09FE-83E9-43A9-A08D-6430B47B5E79}"/>
              </a:ext>
            </a:extLst>
          </p:cNvPr>
          <p:cNvSpPr/>
          <p:nvPr/>
        </p:nvSpPr>
        <p:spPr>
          <a:xfrm>
            <a:off x="5046860" y="4647936"/>
            <a:ext cx="1619500" cy="64383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Añadir al</a:t>
            </a:r>
          </a:p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Carrito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C552B41-3E7B-4ED1-A944-A6E0706B073A}"/>
              </a:ext>
            </a:extLst>
          </p:cNvPr>
          <p:cNvSpPr/>
          <p:nvPr/>
        </p:nvSpPr>
        <p:spPr>
          <a:xfrm>
            <a:off x="2477734" y="2615138"/>
            <a:ext cx="1495020" cy="667643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 productos</a:t>
            </a:r>
            <a:endParaRPr lang="es-CO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6A66BBD8-ED36-49AD-A847-C46F3F718D87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1141418" y="3185007"/>
            <a:ext cx="1555257" cy="1057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A8B9FC71-5DFA-48C2-A312-2A7F3AC0FE62}"/>
              </a:ext>
            </a:extLst>
          </p:cNvPr>
          <p:cNvCxnSpPr>
            <a:cxnSpLocks/>
            <a:stCxn id="41" idx="0"/>
            <a:endCxn id="38" idx="4"/>
          </p:cNvCxnSpPr>
          <p:nvPr/>
        </p:nvCxnSpPr>
        <p:spPr>
          <a:xfrm flipH="1" flipV="1">
            <a:off x="3632758" y="4517249"/>
            <a:ext cx="196138" cy="72904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A34EAF8-20D1-48FB-99A0-78DE276AC907}"/>
              </a:ext>
            </a:extLst>
          </p:cNvPr>
          <p:cNvSpPr txBox="1"/>
          <p:nvPr/>
        </p:nvSpPr>
        <p:spPr>
          <a:xfrm>
            <a:off x="3163781" y="4809592"/>
            <a:ext cx="990383" cy="221008"/>
          </a:xfrm>
          <a:prstGeom prst="rect">
            <a:avLst/>
          </a:prstGeom>
          <a:solidFill>
            <a:srgbClr val="EDF2FA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&lt;&lt;Include&gt;&gt;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C71B399E-BE0B-41D1-A3CF-68A21A97D843}"/>
              </a:ext>
            </a:extLst>
          </p:cNvPr>
          <p:cNvCxnSpPr>
            <a:cxnSpLocks/>
            <a:stCxn id="41" idx="7"/>
            <a:endCxn id="56" idx="2"/>
          </p:cNvCxnSpPr>
          <p:nvPr/>
        </p:nvCxnSpPr>
        <p:spPr>
          <a:xfrm flipV="1">
            <a:off x="4414790" y="4969852"/>
            <a:ext cx="632070" cy="39311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Elipse 121">
            <a:extLst>
              <a:ext uri="{FF2B5EF4-FFF2-40B4-BE49-F238E27FC236}">
                <a16:creationId xmlns:a16="http://schemas.microsoft.com/office/drawing/2014/main" id="{F501D82D-FA49-4432-875B-0004B472DFC0}"/>
              </a:ext>
            </a:extLst>
          </p:cNvPr>
          <p:cNvSpPr/>
          <p:nvPr/>
        </p:nvSpPr>
        <p:spPr>
          <a:xfrm>
            <a:off x="5733610" y="2918444"/>
            <a:ext cx="1619500" cy="643832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Comprar productos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198424C8-2054-4AE9-9576-41F3249C74AF}"/>
              </a:ext>
            </a:extLst>
          </p:cNvPr>
          <p:cNvCxnSpPr>
            <a:cxnSpLocks/>
            <a:stCxn id="122" idx="4"/>
            <a:endCxn id="56" idx="0"/>
          </p:cNvCxnSpPr>
          <p:nvPr/>
        </p:nvCxnSpPr>
        <p:spPr>
          <a:xfrm flipH="1">
            <a:off x="5856610" y="3562276"/>
            <a:ext cx="686750" cy="108566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1E972F1D-A784-4C42-973F-8023EDB0DEFC}"/>
              </a:ext>
            </a:extLst>
          </p:cNvPr>
          <p:cNvSpPr txBox="1"/>
          <p:nvPr/>
        </p:nvSpPr>
        <p:spPr>
          <a:xfrm>
            <a:off x="5733610" y="3924644"/>
            <a:ext cx="990383" cy="221008"/>
          </a:xfrm>
          <a:prstGeom prst="rect">
            <a:avLst/>
          </a:prstGeom>
          <a:solidFill>
            <a:srgbClr val="EDF2FA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&lt;&lt;extends&gt;&gt;</a:t>
            </a:r>
            <a:endParaRPr lang="es-CO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0380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205</Words>
  <Application>Microsoft Office PowerPoint</Application>
  <PresentationFormat>Presentación en pantalla (4:3)</PresentationFormat>
  <Paragraphs>56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hp</cp:lastModifiedBy>
  <cp:revision>212</cp:revision>
  <dcterms:created xsi:type="dcterms:W3CDTF">2014-06-25T16:18:26Z</dcterms:created>
  <dcterms:modified xsi:type="dcterms:W3CDTF">2020-10-20T00:06:54Z</dcterms:modified>
</cp:coreProperties>
</file>