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6" r:id="rId6"/>
    <p:sldId id="275" r:id="rId7"/>
    <p:sldId id="273" r:id="rId8"/>
    <p:sldId id="274" r:id="rId9"/>
    <p:sldId id="262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43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646043" y="1894152"/>
            <a:ext cx="7613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>
                <a:latin typeface="+mj-lt"/>
                <a:ea typeface="Batang" panose="02030600000101010101" pitchFamily="18" charset="-127"/>
              </a:rPr>
              <a:t>Sistema de información para el mejoramiento y promoción del servicio que ofrece la litografía Impresos Rabel, ubicada en el barrio La Estrada en la ciudad de Bogotá.</a:t>
            </a:r>
            <a:endParaRPr lang="es-ES" sz="2400" b="1" dirty="0">
              <a:latin typeface="+mj-lt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301665" y="1163518"/>
            <a:ext cx="275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atang" panose="02030600000101010101" pitchFamily="18" charset="-127"/>
              </a:rPr>
              <a:t>LittoNet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Batang" panose="02030600000101010101" pitchFamily="18" charset="-12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2AFBE77-E534-4F7A-94B4-6680D6E67374}"/>
              </a:ext>
            </a:extLst>
          </p:cNvPr>
          <p:cNvSpPr txBox="1"/>
          <p:nvPr/>
        </p:nvSpPr>
        <p:spPr>
          <a:xfrm>
            <a:off x="5058650" y="2902764"/>
            <a:ext cx="34760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ea typeface="Batang" panose="02030600000101010101" pitchFamily="18" charset="-127"/>
              </a:rPr>
              <a:t>Carvajal Celis Jair Sneider</a:t>
            </a:r>
          </a:p>
          <a:p>
            <a:r>
              <a:rPr lang="es-CO" sz="1600" dirty="0">
                <a:ea typeface="Batang" panose="02030600000101010101" pitchFamily="18" charset="-127"/>
              </a:rPr>
              <a:t>Herrera Espitia Laura Vanessa</a:t>
            </a:r>
          </a:p>
          <a:p>
            <a:r>
              <a:rPr lang="es-CO" sz="1600" dirty="0">
                <a:ea typeface="Batang" panose="02030600000101010101" pitchFamily="18" charset="-127"/>
              </a:rPr>
              <a:t>Suescún Angarita Andrés Felipe</a:t>
            </a:r>
          </a:p>
          <a:p>
            <a:r>
              <a:rPr lang="es-CO" sz="1600" dirty="0">
                <a:ea typeface="Batang" panose="02030600000101010101" pitchFamily="18" charset="-127"/>
              </a:rPr>
              <a:t>Ulloa Caicedo José David</a:t>
            </a:r>
            <a:endParaRPr lang="es-ES" sz="1600" dirty="0"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6A7025A-B49B-493D-8AC9-499BB605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21499" y="925746"/>
            <a:ext cx="3901000" cy="3901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377306" y="326587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atang" panose="02030600000101010101" pitchFamily="18" charset="-127"/>
              </a:rPr>
              <a:t>L</a:t>
            </a:r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atang" panose="02030600000101010101" pitchFamily="18" charset="-127"/>
              </a:rPr>
              <a:t>ogo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154557" y="925746"/>
            <a:ext cx="844826" cy="4717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Objetivo general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7BBA54-FC42-4BAE-911F-59A39B1329BD}"/>
              </a:ext>
            </a:extLst>
          </p:cNvPr>
          <p:cNvSpPr/>
          <p:nvPr/>
        </p:nvSpPr>
        <p:spPr>
          <a:xfrm>
            <a:off x="839857" y="2142892"/>
            <a:ext cx="3732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Desarrollar un sistema de información para mejorar y promocionar el servicio que ofrece la litografía Impresos Rabel, ubicada en el barrio La Estrada en la ciudad de Bogotá.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35B6C-C8A8-4D7C-A2FB-A71BF10A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23" y="2078943"/>
            <a:ext cx="3011557" cy="188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Objetivos específicos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D5A1DF-3B72-4575-B922-4BC15FF66118}"/>
              </a:ext>
            </a:extLst>
          </p:cNvPr>
          <p:cNvSpPr txBox="1"/>
          <p:nvPr/>
        </p:nvSpPr>
        <p:spPr>
          <a:xfrm>
            <a:off x="436132" y="1224501"/>
            <a:ext cx="82717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Definir dentro de los servicios de la litografía Rabel, el diseño de tarjetas de invitación como referencia para el desarrollo del Sistema de Información. </a:t>
            </a:r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Definir los requerimientos y la estructura del Sistema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Planificar el cronograma para el cumplimiento de actividades que conduzcan al desarrollo del Sistema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Manejar el desarrollo del sistema de información por medio de un repositorio que incluya información sobre la presentación y el contenido del mismo.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Distribuir los tareas a través del repositorio en ramas para cada integrante según los requerimientos del proyecto.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Diseñar un algoritmo que permita al cliente personalizar  tarjetas de invitación.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Gestionar la interfaz y las opciones de diseño  para la venta online y la distribución de las tarjetas personalizadas.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Gestionar usuarios mediante una base de datos y formularios de registro.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/>
              <a:t>Generar facturas y cotizaciones para la organización de las compras del producto que haya realizado el cliente.</a:t>
            </a:r>
          </a:p>
          <a:p>
            <a:endParaRPr lang="es-C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92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P</a:t>
            </a:r>
            <a:r>
              <a:rPr lang="es-ES" sz="3600" b="1" dirty="0">
                <a:solidFill>
                  <a:schemeClr val="bg1"/>
                </a:solidFill>
              </a:rPr>
              <a:t>lanteamiento del problema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D5A1DF-3B72-4575-B922-4BC15FF66118}"/>
              </a:ext>
            </a:extLst>
          </p:cNvPr>
          <p:cNvSpPr txBox="1"/>
          <p:nvPr/>
        </p:nvSpPr>
        <p:spPr>
          <a:xfrm>
            <a:off x="794370" y="1463040"/>
            <a:ext cx="7555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Como muchas de las pequeñas litografías, Impresos Rabel brinda el servicio de impresión digital en artículos como posters, mugs, camisas o botones, pero no cuenta con un eficaz y práctico sistema de información para ofrecer sus productos de forma online. Además de esta desventaja, se encuentra el obstáculo para el cliente de  personalizar los productos a su preferencia. En muchos de los eventos sociales se requiere el uso de tarjetas de invitación y los organizadores de esos eventos buscan que sus tarjetas sean llamativas y representen lo que quieren presentar a sus invitados, sin embargo, muchas veces recurren a diseños prediseñados no muy específicos con el estilo y tema del evento.</a:t>
            </a:r>
          </a:p>
        </p:txBody>
      </p:sp>
    </p:spTree>
    <p:extLst>
      <p:ext uri="{BB962C8B-B14F-4D97-AF65-F5344CB8AC3E}">
        <p14:creationId xmlns:p14="http://schemas.microsoft.com/office/powerpoint/2010/main" val="356319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Justificación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763ABC-9E72-4698-B886-8C77C3D401C7}"/>
              </a:ext>
            </a:extLst>
          </p:cNvPr>
          <p:cNvSpPr txBox="1"/>
          <p:nvPr/>
        </p:nvSpPr>
        <p:spPr>
          <a:xfrm>
            <a:off x="745946" y="1601426"/>
            <a:ext cx="7652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La implementación de un sistema de información agiliza la manera en que se realiza una acción cotidiana como la venta de un producto o la interacción del cliente con ese artículo. Facilitar de una forma segura la creación de tarjetas personalizables donde el usuario se involucre con el diseño del producto que va a adquirir mediante la elección de aspectos como el color, el tamaño, la fuente o el estilo, es una característica adicional que genera mayor </a:t>
            </a:r>
            <a:r>
              <a:rPr lang="es-ES" dirty="0"/>
              <a:t>confianza al usuario, al permitirle opinar y proponer mejoras sobre el servicio y además, le permite al administrador del negocio gestionar la venta y distribución del producto desde la comodidad de la casa si así lo desea.</a:t>
            </a:r>
          </a:p>
        </p:txBody>
      </p:sp>
    </p:spTree>
    <p:extLst>
      <p:ext uri="{BB962C8B-B14F-4D97-AF65-F5344CB8AC3E}">
        <p14:creationId xmlns:p14="http://schemas.microsoft.com/office/powerpoint/2010/main" val="196183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Alcance del proyecto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763ABC-9E72-4698-B886-8C77C3D401C7}"/>
              </a:ext>
            </a:extLst>
          </p:cNvPr>
          <p:cNvSpPr txBox="1"/>
          <p:nvPr/>
        </p:nvSpPr>
        <p:spPr>
          <a:xfrm>
            <a:off x="666974" y="2110085"/>
            <a:ext cx="3905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El proyecto presentado está definido para implementarse en la litografía Impresos Rabel, ubicada en el barrio La Estrada en la ciudad de Bogotá, bajo el enfoque de tarjetería social personalizable.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EC4118-9AF4-48CA-8437-13D775AB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52" y="169699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2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523</Words>
  <Application>Microsoft Office PowerPoint</Application>
  <PresentationFormat>Presentación en pantalla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suescun</cp:lastModifiedBy>
  <cp:revision>38</cp:revision>
  <dcterms:created xsi:type="dcterms:W3CDTF">2019-11-27T03:16:21Z</dcterms:created>
  <dcterms:modified xsi:type="dcterms:W3CDTF">2020-09-21T01:48:26Z</dcterms:modified>
</cp:coreProperties>
</file>