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amilo Páez" userId="5229ac11463fc4c2" providerId="LiveId" clId="{DB91D1EE-DB2A-45F9-A966-46B2F1A11822}"/>
    <pc:docChg chg="modSld">
      <pc:chgData name="Daniel Camilo Páez" userId="5229ac11463fc4c2" providerId="LiveId" clId="{DB91D1EE-DB2A-45F9-A966-46B2F1A11822}" dt="2020-05-15T23:32:37.646" v="21" actId="20577"/>
      <pc:docMkLst>
        <pc:docMk/>
      </pc:docMkLst>
      <pc:sldChg chg="modSp mod">
        <pc:chgData name="Daniel Camilo Páez" userId="5229ac11463fc4c2" providerId="LiveId" clId="{DB91D1EE-DB2A-45F9-A966-46B2F1A11822}" dt="2020-05-15T23:32:37.646" v="21" actId="20577"/>
        <pc:sldMkLst>
          <pc:docMk/>
          <pc:sldMk cId="0" sldId="262"/>
        </pc:sldMkLst>
        <pc:spChg chg="mod">
          <ac:chgData name="Daniel Camilo Páez" userId="5229ac11463fc4c2" providerId="LiveId" clId="{DB91D1EE-DB2A-45F9-A966-46B2F1A11822}" dt="2020-05-15T23:32:37.646" v="21" actId="20577"/>
          <ac:spMkLst>
            <pc:docMk/>
            <pc:sldMk cId="0" sldId="262"/>
            <ac:spMk id="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1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 TIÑA ">
  <p:cSld name="ESQUEMA GRAL 2A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 t="5720" b="-5719"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80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9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0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/>
        </p:nvSpPr>
        <p:spPr>
          <a:xfrm>
            <a:off x="1132057" y="1726300"/>
            <a:ext cx="4824900" cy="19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PROYECTO FINAL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LogBook</a:t>
            </a:r>
            <a:endParaRPr/>
          </a:p>
        </p:txBody>
      </p:sp>
      <p:sp>
        <p:nvSpPr>
          <p:cNvPr id="38" name="Google Shape;38;p12"/>
          <p:cNvSpPr txBox="1"/>
          <p:nvPr/>
        </p:nvSpPr>
        <p:spPr>
          <a:xfrm>
            <a:off x="1684950" y="399075"/>
            <a:ext cx="3458400" cy="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/>
          <p:nvPr/>
        </p:nvSpPr>
        <p:spPr>
          <a:xfrm>
            <a:off x="1988075" y="1726300"/>
            <a:ext cx="290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1775636" y="2217807"/>
            <a:ext cx="559272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/>
          <p:nvPr/>
        </p:nvSpPr>
        <p:spPr>
          <a:xfrm>
            <a:off x="636959" y="2417861"/>
            <a:ext cx="11416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 </a:t>
            </a:r>
            <a:endParaRPr/>
          </a:p>
        </p:txBody>
      </p:sp>
      <p:sp>
        <p:nvSpPr>
          <p:cNvPr id="50" name="Google Shape;50;p14"/>
          <p:cNvSpPr/>
          <p:nvPr/>
        </p:nvSpPr>
        <p:spPr>
          <a:xfrm>
            <a:off x="3613083" y="2417861"/>
            <a:ext cx="10631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endParaRPr/>
          </a:p>
        </p:txBody>
      </p:sp>
      <p:sp>
        <p:nvSpPr>
          <p:cNvPr id="51" name="Google Shape;51;p14"/>
          <p:cNvSpPr/>
          <p:nvPr/>
        </p:nvSpPr>
        <p:spPr>
          <a:xfrm>
            <a:off x="5872074" y="1733675"/>
            <a:ext cx="13938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Gestionar</a:t>
            </a:r>
            <a:endParaRPr/>
          </a:p>
        </p:txBody>
      </p:sp>
      <p:cxnSp>
        <p:nvCxnSpPr>
          <p:cNvPr id="52" name="Google Shape;52;p14"/>
          <p:cNvCxnSpPr/>
          <p:nvPr/>
        </p:nvCxnSpPr>
        <p:spPr>
          <a:xfrm>
            <a:off x="3484427" y="3253563"/>
            <a:ext cx="132042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3" name="Google Shape;53;p14"/>
          <p:cNvSpPr/>
          <p:nvPr/>
        </p:nvSpPr>
        <p:spPr>
          <a:xfrm>
            <a:off x="6007395" y="2356306"/>
            <a:ext cx="266877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Gestionar  usuarios para el sistema de información de horarios del Sena CEET de la sede Colombia.  </a:t>
            </a:r>
            <a:endParaRPr/>
          </a:p>
        </p:txBody>
      </p:sp>
      <p:cxnSp>
        <p:nvCxnSpPr>
          <p:cNvPr id="54" name="Google Shape;54;p14"/>
          <p:cNvCxnSpPr/>
          <p:nvPr/>
        </p:nvCxnSpPr>
        <p:spPr>
          <a:xfrm>
            <a:off x="5686927" y="1814046"/>
            <a:ext cx="0" cy="1626781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636959" y="2417861"/>
            <a:ext cx="12618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 </a:t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3357901" y="2422131"/>
            <a:ext cx="13933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ESPECÍFICOS</a:t>
            </a:r>
            <a:endParaRPr/>
          </a:p>
        </p:txBody>
      </p:sp>
      <p:cxnSp>
        <p:nvCxnSpPr>
          <p:cNvPr id="61" name="Google Shape;61;p15"/>
          <p:cNvCxnSpPr/>
          <p:nvPr/>
        </p:nvCxnSpPr>
        <p:spPr>
          <a:xfrm>
            <a:off x="3251576" y="3051545"/>
            <a:ext cx="132042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62;p15"/>
          <p:cNvSpPr/>
          <p:nvPr/>
        </p:nvSpPr>
        <p:spPr>
          <a:xfrm>
            <a:off x="5858539" y="632757"/>
            <a:ext cx="2648501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Gestionar las diferentes especialidades que puede manejar el instructor.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Conceder a los tres tipos de usuarios la posibilidad de gestionar su información y contraseñas.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Conceder permisos a cada uno de los usuarios del módulo web.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Permitir al administrador modificar,       editar, crear aprendices e instructores.</a:t>
            </a:r>
            <a:endParaRPr/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15"/>
          <p:cNvCxnSpPr/>
          <p:nvPr/>
        </p:nvCxnSpPr>
        <p:spPr>
          <a:xfrm>
            <a:off x="5686927" y="632757"/>
            <a:ext cx="0" cy="3816429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636960" y="2417861"/>
            <a:ext cx="17796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PLANTEAMIENTO </a:t>
            </a:r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3101309" y="2417861"/>
            <a:ext cx="162095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 PROBLEMA</a:t>
            </a:r>
            <a:endParaRPr/>
          </a:p>
        </p:txBody>
      </p:sp>
      <p:cxnSp>
        <p:nvCxnSpPr>
          <p:cNvPr id="70" name="Google Shape;70;p16"/>
          <p:cNvCxnSpPr/>
          <p:nvPr/>
        </p:nvCxnSpPr>
        <p:spPr>
          <a:xfrm>
            <a:off x="3251575" y="3232298"/>
            <a:ext cx="132042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1" name="Google Shape;71;p16"/>
          <p:cNvSpPr/>
          <p:nvPr/>
        </p:nvSpPr>
        <p:spPr>
          <a:xfrm>
            <a:off x="5751716" y="1679197"/>
            <a:ext cx="2648501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La forma en que se gestiona la información del CEET de la sede Colombia, es en su mayoría de forma física, generando con el tiempo deterioro o pérdida de la mismo.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" name="Google Shape;72;p16"/>
          <p:cNvCxnSpPr/>
          <p:nvPr/>
        </p:nvCxnSpPr>
        <p:spPr>
          <a:xfrm>
            <a:off x="5686927" y="1786270"/>
            <a:ext cx="0" cy="1446028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743782" y="2411497"/>
            <a:ext cx="18824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ALCANCE        DEL</a:t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3251575" y="2417860"/>
            <a:ext cx="11929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/>
          </a:p>
        </p:txBody>
      </p:sp>
      <p:cxnSp>
        <p:nvCxnSpPr>
          <p:cNvPr id="79" name="Google Shape;79;p17"/>
          <p:cNvCxnSpPr/>
          <p:nvPr/>
        </p:nvCxnSpPr>
        <p:spPr>
          <a:xfrm>
            <a:off x="3251575" y="3232298"/>
            <a:ext cx="132042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0" name="Google Shape;80;p17"/>
          <p:cNvSpPr/>
          <p:nvPr/>
        </p:nvSpPr>
        <p:spPr>
          <a:xfrm>
            <a:off x="5814396" y="1679196"/>
            <a:ext cx="2648501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proyecto tiene como fin lograr ser un módulo web para instructores del sistema de información de horarios, intuitivo que pueda integrarse al blog del CEET.</a:t>
            </a:r>
            <a:endParaRPr/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" name="Google Shape;81;p17"/>
          <p:cNvCxnSpPr/>
          <p:nvPr/>
        </p:nvCxnSpPr>
        <p:spPr>
          <a:xfrm>
            <a:off x="5686927" y="1786270"/>
            <a:ext cx="0" cy="1446028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297720" y="2411497"/>
            <a:ext cx="23285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JUSTIFICACIÓN        DEL</a:t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3251575" y="2417860"/>
            <a:ext cx="11929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/>
          </a:p>
        </p:txBody>
      </p:sp>
      <p:cxnSp>
        <p:nvCxnSpPr>
          <p:cNvPr id="88" name="Google Shape;88;p18"/>
          <p:cNvCxnSpPr/>
          <p:nvPr/>
        </p:nvCxnSpPr>
        <p:spPr>
          <a:xfrm>
            <a:off x="3124106" y="3062177"/>
            <a:ext cx="132042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9" name="Google Shape;89;p18"/>
          <p:cNvSpPr/>
          <p:nvPr/>
        </p:nvSpPr>
        <p:spPr>
          <a:xfrm>
            <a:off x="5793132" y="1165699"/>
            <a:ext cx="2648501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Evidenciando la forma en que se le da manejo a la </a:t>
            </a:r>
            <a:r>
              <a:rPr lang="es-ES" sz="1200" dirty="0">
                <a:solidFill>
                  <a:schemeClr val="dk1"/>
                </a:solidFill>
              </a:rPr>
              <a:t>gestión</a:t>
            </a: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los usuarios del CEET de la sede Colombia, se contribuye creando un módulo web para instructores del sistema de información de horarios, que gestiona sus </a:t>
            </a: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 </a:t>
            </a:r>
            <a:r>
              <a:rPr lang="es-ES" sz="1200">
                <a:solidFill>
                  <a:schemeClr val="dk1"/>
                </a:solidFill>
              </a:rPr>
              <a:t>e</a:t>
            </a: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 de una forma óptima, añadiendo una interfaz gráfica intuitiva y fácil de utilizar.</a:t>
            </a:r>
            <a:endParaRPr dirty="0"/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8"/>
          <p:cNvCxnSpPr/>
          <p:nvPr/>
        </p:nvCxnSpPr>
        <p:spPr>
          <a:xfrm>
            <a:off x="5686927" y="1509823"/>
            <a:ext cx="0" cy="2020186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206</Words>
  <Application>Microsoft Office PowerPoint</Application>
  <PresentationFormat>Presentación en pantalla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Daniel Camilo Páez</cp:lastModifiedBy>
  <cp:revision>1</cp:revision>
  <dcterms:modified xsi:type="dcterms:W3CDTF">2020-05-15T23:32:42Z</dcterms:modified>
</cp:coreProperties>
</file>