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acifico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Pacifico-regular.fnt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556db60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556db60a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56db60a4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56db60a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56db60a4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56db60a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556db60a4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556db60a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56db60a4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56db60a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56db60a4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56db60a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0ed2833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0ed2833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dc8159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dc815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56db60a4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56db60a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56db60a4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56db60a4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forms/iOrAOwNx3Yx1cB3c2" TargetMode="External"/><Relationship Id="rId4" Type="http://schemas.openxmlformats.org/officeDocument/2006/relationships/hyperlink" Target="https://docs.google.com/spreadsheets/d/17ish9hb9bGyuV3qLjNT1onyz-Nx2EDFVwv8Y_XaeEGs/edit#gid=1695776130" TargetMode="External"/><Relationship Id="rId5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XTN78IfHcFi_5a7HbzDUKj-Hiqx9MnX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680481" y="2991394"/>
            <a:ext cx="8791575" cy="966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MX"/>
              <a:t>SICLOUD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4092288" y="1894000"/>
            <a:ext cx="5437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latin typeface="Twentieth Century"/>
                <a:ea typeface="Twentieth Century"/>
                <a:cs typeface="Twentieth Century"/>
                <a:sym typeface="Twentieth Century"/>
              </a:rPr>
              <a:t>Information System in the cloud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500" y="775925"/>
            <a:ext cx="6363776" cy="57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/>
        </p:nvSpPr>
        <p:spPr>
          <a:xfrm>
            <a:off x="2906627" y="-190675"/>
            <a:ext cx="59271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SICLOUD</a:t>
            </a:r>
            <a:endParaRPr sz="40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6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5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780438" y="5140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Control de versiones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25" y="1860725"/>
            <a:ext cx="4748375" cy="126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125" y="1860725"/>
            <a:ext cx="5037525" cy="1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063" y="3355488"/>
            <a:ext cx="4709750" cy="11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125" y="3376399"/>
            <a:ext cx="5037525" cy="108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1200" y="4710925"/>
            <a:ext cx="49339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141388" y="6280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Control de versiones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13" y="1205926"/>
            <a:ext cx="11050576" cy="56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1143000" y="266125"/>
            <a:ext cx="9906000" cy="7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Recolección de </a:t>
            </a:r>
            <a:r>
              <a:rPr lang="es-MX"/>
              <a:t>información</a:t>
            </a: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1293800" y="1289722"/>
            <a:ext cx="9906000" cy="45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Métodos</a:t>
            </a:r>
            <a:r>
              <a:rPr lang="es-MX"/>
              <a:t> de </a:t>
            </a:r>
            <a:r>
              <a:rPr lang="es-MX"/>
              <a:t>recolección</a:t>
            </a:r>
            <a:r>
              <a:rPr lang="es-MX"/>
              <a:t> de </a:t>
            </a:r>
            <a:r>
              <a:rPr lang="es-MX"/>
              <a:t>información</a:t>
            </a:r>
            <a:r>
              <a:rPr lang="es-MX"/>
              <a:t> utilizados: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s-MX"/>
              <a:t>Observación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s-MX"/>
              <a:t>Encuesta</a:t>
            </a:r>
            <a:r>
              <a:rPr lang="es-MX"/>
              <a:t>: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Preguntas</a:t>
            </a:r>
            <a:r>
              <a:rPr lang="es-MX"/>
              <a:t> ,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Resultados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225" y="2552725"/>
            <a:ext cx="49197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782963" y="7041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s-MX"/>
              <a:t>PLANTEAMIENTO DEL PROBLEMA: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rPr lang="es-MX" sz="1860"/>
              <a:t>Se ha identificado la pérdida de tiempo a la hora de la</a:t>
            </a:r>
            <a:r>
              <a:rPr lang="es-MX" sz="1860"/>
              <a:t> búsqueda de información, </a:t>
            </a:r>
            <a:r>
              <a:rPr lang="es-MX" sz="1860"/>
              <a:t>ya que la misma se encuentra en libros de Excel y esto genera retrasos e incomodidad a la hora de completar o actualizar la </a:t>
            </a:r>
            <a:r>
              <a:rPr lang="es-MX" sz="1860"/>
              <a:t>información</a:t>
            </a:r>
            <a:r>
              <a:rPr lang="es-MX" sz="1860"/>
              <a:t> acorde a las órdenes del cliente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rPr lang="es-MX" sz="1860"/>
              <a:t>El fin de brindarle una opción que encierre sus dificultades, obedece 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rPr lang="es-MX" sz="1860"/>
              <a:t>1. Pérdida de Materiales que no se han inventariado o han salido del mismo por falla.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rPr lang="es-MX" sz="1860"/>
              <a:t>2. La implementación de herramientas para reducción de  tiempo al momento de la búsqueda.</a:t>
            </a:r>
            <a:endParaRPr sz="186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rPr lang="es-MX" sz="1860"/>
              <a:t>3. Problemas de fallas en los equipos al sobrecargar procesos de Excel.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s-MX"/>
              <a:t>JUSTIFICACIÓN: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sz="2200"/>
              <a:t>El proyecto SICLOUD ofrece a INCOBER un sistema de control de inventarios, empleados y clientes de la compañía, brindando seguridad  y almacenamiento de información en la nube, mediante una plataforma web responsive y multiplataforma; fácil acceso de información, desde cualquier lugar o dispositivo, implementando: control de ingreso de productos, control de ventas, sistema de alarmas a productos por agotarse, gestión de reportes, catálogo de productos, fomentando el uso de las TIC’s, brindando generando expectativa de alta seguridad.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s-MX"/>
              <a:t>ALCANCE: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rPr lang="es-MX" sz="2220"/>
              <a:t>E</a:t>
            </a:r>
            <a:r>
              <a:rPr lang="es-MX" sz="2220"/>
              <a:t>l alcance del proyecto está enfocado al manejo de inventario de insumos, bases de datos de clien</a:t>
            </a:r>
            <a:r>
              <a:rPr lang="es-MX" sz="2220"/>
              <a:t>tes, </a:t>
            </a:r>
            <a:r>
              <a:rPr lang="es-MX" sz="2220"/>
              <a:t>llevando una implementación </a:t>
            </a:r>
            <a:r>
              <a:rPr lang="es-MX" sz="2220"/>
              <a:t>sistemática</a:t>
            </a:r>
            <a:r>
              <a:rPr lang="es-MX" sz="2220"/>
              <a:t> al proceso que existen actualmente en cuanto almacenamiento y </a:t>
            </a:r>
            <a:r>
              <a:rPr lang="es-MX" sz="2220"/>
              <a:t>facturación</a:t>
            </a:r>
            <a:r>
              <a:rPr lang="es-MX" sz="2220"/>
              <a:t> de productos, sin realizar los pagos a proveedores.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br>
              <a:rPr lang="es-MX" sz="2220"/>
            </a:br>
            <a:endParaRPr sz="22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s-MX"/>
              <a:t>OBJETIVO GENERAL: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MX"/>
              <a:t>Implementar una plataforma para el manejo bases de datos de empleados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MX"/>
              <a:t> clientes e inventarios. Este será definido mediante un sistema principal web para reducir tiempos de gestión y facilitar el  acceso a la </a:t>
            </a:r>
            <a:r>
              <a:rPr lang="es-MX"/>
              <a:t>información</a:t>
            </a:r>
            <a:r>
              <a:rPr lang="es-MX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es-MX"/>
              <a:t>OBJETIVOS ESPECÍFICOS: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1141413" y="1962975"/>
            <a:ext cx="9906000" cy="3884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Minimizar el tiempo de gestión en las consultas de información requerida para el inventariado según sea el principal caso a acceder.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Agilizar</a:t>
            </a:r>
            <a:r>
              <a:rPr lang="es-MX" sz="1800"/>
              <a:t> la búsqueda al brindar la información exacta que se desea localizar de forma verídica en un solo aplicativo con buena plataforma.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Brindar Seguridad basada en login de usuario con contraseña y jerarquía </a:t>
            </a:r>
            <a:r>
              <a:rPr lang="es-MX" sz="1800"/>
              <a:t>según</a:t>
            </a:r>
            <a:r>
              <a:rPr lang="es-MX" sz="1800"/>
              <a:t> rol.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Ingresar productos a inventario con soporte y serialización.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Retroalimentar de base de datos de manera continua que será realizado por los usuarios según las funciones correspondientes en cada cargo ya sea administración, inventario o comercial.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•"/>
            </a:pPr>
            <a:r>
              <a:rPr lang="es-MX" sz="1800"/>
              <a:t>Facilitar el acceso a la información empresarial desde cualquier dispositivo o lugar.</a:t>
            </a:r>
            <a:endParaRPr sz="1800"/>
          </a:p>
          <a:p>
            <a:pPr indent="-1952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wentieth Century"/>
              <a:buChar char="•"/>
            </a:pPr>
            <a:r>
              <a:rPr lang="es-MX" sz="1800"/>
              <a:t>utilizar medios de </a:t>
            </a:r>
            <a:r>
              <a:rPr lang="es-MX" sz="1800"/>
              <a:t>recolección</a:t>
            </a:r>
            <a:r>
              <a:rPr lang="es-MX" sz="1800"/>
              <a:t> de </a:t>
            </a:r>
            <a:r>
              <a:rPr lang="es-MX" sz="1800"/>
              <a:t>información</a:t>
            </a:r>
            <a:r>
              <a:rPr lang="es-MX" sz="1800"/>
              <a:t> tipo encuesta y </a:t>
            </a:r>
            <a:r>
              <a:rPr lang="es-MX" sz="1800"/>
              <a:t>observación</a:t>
            </a:r>
            <a:r>
              <a:rPr lang="es-MX" sz="1800"/>
              <a:t> participante, con el fin de identificar los requerimientos del Software.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378888" y="580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Requerimientos Funcionales y No Funcionales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3354562" y="564291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hlinkClick r:id="rId3"/>
              </a:rPr>
              <a:t>Documento</a:t>
            </a:r>
            <a:r>
              <a:rPr lang="es-MX"/>
              <a:t> formato IEEE 830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375" y="2203025"/>
            <a:ext cx="5509200" cy="3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714500" y="-336025"/>
            <a:ext cx="81153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MX" sz="4800">
                <a:latin typeface="Pacifico"/>
                <a:ea typeface="Pacifico"/>
                <a:cs typeface="Pacifico"/>
                <a:sym typeface="Pacifico"/>
              </a:rPr>
              <a:t>BPMN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025"/>
            <a:ext cx="11908223" cy="59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