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9" r:id="rId4"/>
    <p:sldId id="270" r:id="rId5"/>
    <p:sldId id="268" r:id="rId6"/>
    <p:sldId id="262" r:id="rId7"/>
    <p:sldId id="271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SWW2FXdQZTHe57CmEK9B8+JoK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15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498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34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111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4900674" y="975350"/>
            <a:ext cx="3320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Proyecto Formativo Veterianimal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5589678" y="676383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Veterianimal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611FA1-4ECC-4E70-AC78-5107E3E3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587" y="1282337"/>
            <a:ext cx="2756984" cy="27569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/>
        </p:nvSpPr>
        <p:spPr>
          <a:xfrm>
            <a:off x="315763" y="228925"/>
            <a:ext cx="57578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lang="es-ES" dirty="0"/>
          </a:p>
        </p:txBody>
      </p:sp>
      <p:sp>
        <p:nvSpPr>
          <p:cNvPr id="92" name="Google Shape;92;p6"/>
          <p:cNvSpPr txBox="1"/>
          <p:nvPr/>
        </p:nvSpPr>
        <p:spPr>
          <a:xfrm>
            <a:off x="507725" y="1434875"/>
            <a:ext cx="7869900" cy="31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Calibri"/>
                <a:ea typeface="Calibri"/>
                <a:cs typeface="Calibri"/>
                <a:sym typeface="Calibri"/>
              </a:rPr>
              <a:t>Ofrecer un sistema de información a la veterinaria “Spa canino A&amp;D” que le permita tener un modelo de venta online y manejo de inventario.</a:t>
            </a:r>
          </a:p>
        </p:txBody>
      </p:sp>
    </p:spTree>
    <p:extLst>
      <p:ext uri="{BB962C8B-B14F-4D97-AF65-F5344CB8AC3E}">
        <p14:creationId xmlns:p14="http://schemas.microsoft.com/office/powerpoint/2010/main" val="341137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/>
        </p:nvSpPr>
        <p:spPr>
          <a:xfrm>
            <a:off x="315763" y="228925"/>
            <a:ext cx="57578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lang="es-ES" dirty="0"/>
          </a:p>
        </p:txBody>
      </p:sp>
      <p:sp>
        <p:nvSpPr>
          <p:cNvPr id="92" name="Google Shape;92;p6"/>
          <p:cNvSpPr txBox="1"/>
          <p:nvPr/>
        </p:nvSpPr>
        <p:spPr>
          <a:xfrm>
            <a:off x="507725" y="1434875"/>
            <a:ext cx="7869900" cy="31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Calibri"/>
                <a:ea typeface="Calibri"/>
                <a:cs typeface="Calibri"/>
                <a:sym typeface="Calibri"/>
              </a:rPr>
              <a:t>-Desarrollar un aplicativo web para un proceso de ventas</a:t>
            </a:r>
          </a:p>
          <a:p>
            <a:r>
              <a:rPr lang="es-MX" sz="1600" dirty="0">
                <a:latin typeface="Calibri"/>
                <a:ea typeface="Calibri"/>
                <a:cs typeface="Calibri"/>
                <a:sym typeface="Calibri"/>
              </a:rPr>
              <a:t>-Ofrecer una gestión de inventario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Calibri"/>
                <a:ea typeface="Calibri"/>
                <a:cs typeface="Calibri"/>
                <a:sym typeface="Calibri"/>
              </a:rPr>
              <a:t>-Dar información detallada acerca de los productos que se ofrece en la veterinaria “Spa Canino” para el cliente.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Calibri"/>
                <a:ea typeface="Calibri"/>
                <a:cs typeface="Calibri"/>
                <a:sym typeface="Calibri"/>
              </a:rPr>
              <a:t>-Dar renovación a modelo de venta mediante el aplicativo web por medio de ventas online.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Calibri"/>
                <a:ea typeface="Calibri"/>
                <a:cs typeface="Calibri"/>
                <a:sym typeface="Calibri"/>
              </a:rPr>
              <a:t>-Lucrar más la tienda ofreciendo publicidad de la misma mediante el aplicativo web.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MX" sz="1600" dirty="0">
                <a:latin typeface="Calibri"/>
                <a:ea typeface="Calibri"/>
                <a:cs typeface="Calibri"/>
                <a:sym typeface="Calibri"/>
              </a:rPr>
            </a:br>
            <a:endParaRPr lang="es-MX"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369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/>
        </p:nvSpPr>
        <p:spPr>
          <a:xfrm>
            <a:off x="315763" y="228925"/>
            <a:ext cx="57578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dirty="0"/>
          </a:p>
        </p:txBody>
      </p:sp>
      <p:sp>
        <p:nvSpPr>
          <p:cNvPr id="92" name="Google Shape;92;p6"/>
          <p:cNvSpPr txBox="1"/>
          <p:nvPr/>
        </p:nvSpPr>
        <p:spPr>
          <a:xfrm>
            <a:off x="507725" y="1434875"/>
            <a:ext cx="7869900" cy="31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La veterinaria “Spa Canino A&amp;D” está requiriendo un aplicativo web para poder administrar de una manera mas controlada y sencilla el registro de ventas, manejo de inventario y ofrecer ventas de manera online. Dado de que actualmente no tiene un buen modelo de venta para su veterinaria y no dispone de una buena herramienta informática para poder registrar todas sus ventas e inventario.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Mediante la implementación del aplicativo web a la veterinaria ¿se podrá renovar su modelo de venta?</a:t>
            </a:r>
          </a:p>
        </p:txBody>
      </p:sp>
    </p:spTree>
    <p:extLst>
      <p:ext uri="{BB962C8B-B14F-4D97-AF65-F5344CB8AC3E}">
        <p14:creationId xmlns:p14="http://schemas.microsoft.com/office/powerpoint/2010/main" val="253106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/>
        </p:nvSpPr>
        <p:spPr>
          <a:xfrm>
            <a:off x="382876" y="249500"/>
            <a:ext cx="2784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92" name="Google Shape;92;p6"/>
          <p:cNvSpPr txBox="1"/>
          <p:nvPr/>
        </p:nvSpPr>
        <p:spPr>
          <a:xfrm>
            <a:off x="507725" y="1434875"/>
            <a:ext cx="7869900" cy="31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latin typeface="Calibri"/>
                <a:ea typeface="Calibri"/>
                <a:cs typeface="Calibri"/>
                <a:sym typeface="Calibri"/>
              </a:rPr>
              <a:t>El proyecto se enfocará en darle solución a dos problemáticas de la veterinaria “Spa Canino A&amp;D”, sabiendo que: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latin typeface="Calibri"/>
                <a:ea typeface="Calibri"/>
                <a:cs typeface="Calibri"/>
                <a:sym typeface="Calibri"/>
              </a:rPr>
              <a:t>-Se necesita un aplicativo web que pueda facilitar tanto la venta de productos de la veterinaria como un modo de consulta y compra online hacia los productos que ofrece sin necesidad de acudir a la tienda física para los clientes con mascota desde cualquier parte de la localidad Ciudad Bolívar; así mismo ofreciendo un mejor manejo de información de venta que se registre en la veterinaria por medio del aplicativo web y manejo de inventario de los productos que se registren.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/>
        </p:nvSpPr>
        <p:spPr>
          <a:xfrm>
            <a:off x="382876" y="249500"/>
            <a:ext cx="483507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Alcance del proyecto</a:t>
            </a:r>
            <a:endParaRPr dirty="0"/>
          </a:p>
        </p:txBody>
      </p:sp>
      <p:sp>
        <p:nvSpPr>
          <p:cNvPr id="92" name="Google Shape;92;p6"/>
          <p:cNvSpPr txBox="1"/>
          <p:nvPr/>
        </p:nvSpPr>
        <p:spPr>
          <a:xfrm>
            <a:off x="507725" y="1434875"/>
            <a:ext cx="7869900" cy="31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latin typeface="Calibri"/>
                <a:ea typeface="Calibri"/>
                <a:cs typeface="Calibri"/>
                <a:sym typeface="Calibri"/>
              </a:rPr>
              <a:t>-El sistema de información </a:t>
            </a:r>
            <a:r>
              <a:rPr lang="es-MX" sz="1800" dirty="0" err="1">
                <a:latin typeface="Calibri"/>
                <a:ea typeface="Calibri"/>
                <a:cs typeface="Calibri"/>
                <a:sym typeface="Calibri"/>
              </a:rPr>
              <a:t>Veterianimal</a:t>
            </a:r>
            <a:r>
              <a:rPr lang="es-MX" sz="1800" dirty="0">
                <a:latin typeface="Calibri"/>
                <a:ea typeface="Calibri"/>
                <a:cs typeface="Calibri"/>
                <a:sym typeface="Calibri"/>
              </a:rPr>
              <a:t> se llevará a cabo para ofrecer un mejor proceso ventas de productos veterinarios en la tienda veterinaria “Spa Canino A&amp;D”ubicado </a:t>
            </a:r>
            <a:r>
              <a:rPr lang="pt-BR" sz="1800" dirty="0" err="1">
                <a:latin typeface="Calibri"/>
                <a:ea typeface="Calibri"/>
                <a:cs typeface="Calibri"/>
                <a:sym typeface="Calibri"/>
              </a:rPr>
              <a:t>Cll</a:t>
            </a:r>
            <a:r>
              <a:rPr lang="pt-BR" sz="1800" dirty="0">
                <a:latin typeface="Calibri"/>
                <a:ea typeface="Calibri"/>
                <a:cs typeface="Calibri"/>
                <a:sym typeface="Calibri"/>
              </a:rPr>
              <a:t> 64 n 23 A 10 sur</a:t>
            </a:r>
            <a:r>
              <a:rPr lang="es-MX" sz="1800" dirty="0">
                <a:latin typeface="Calibri"/>
                <a:ea typeface="Calibri"/>
                <a:cs typeface="Calibri"/>
                <a:sym typeface="Calibri"/>
              </a:rPr>
              <a:t> en la localidad Ciudad Bolívar donde se brindará servicio de distribución de productos con el aplicativo web a los clientes que dispongan de una mascota.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01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374</Words>
  <Application>Microsoft Office PowerPoint</Application>
  <PresentationFormat>Presentación en pantalla (16:9)</PresentationFormat>
  <Paragraphs>20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Julian Cepeda</cp:lastModifiedBy>
  <cp:revision>45</cp:revision>
  <dcterms:created xsi:type="dcterms:W3CDTF">2019-11-27T03:16:21Z</dcterms:created>
  <dcterms:modified xsi:type="dcterms:W3CDTF">2020-09-20T17:26:21Z</dcterms:modified>
</cp:coreProperties>
</file>