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6" autoAdjust="0"/>
    <p:restoredTop sz="94793" autoAdjust="0"/>
  </p:normalViewPr>
  <p:slideViewPr>
    <p:cSldViewPr snapToGrid="0" showGuides="1">
      <p:cViewPr varScale="1">
        <p:scale>
          <a:sx n="127" d="100"/>
          <a:sy n="127" d="100"/>
        </p:scale>
        <p:origin x="240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05.06.2025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‹Nr.›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05.06.2025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Male profile outline">
            <a:extLst>
              <a:ext uri="{FF2B5EF4-FFF2-40B4-BE49-F238E27FC236}">
                <a16:creationId xmlns:a16="http://schemas.microsoft.com/office/drawing/2014/main" id="{1B390B4F-61BA-4ECC-A43C-EAF75E003E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Male profile outline">
            <a:extLst>
              <a:ext uri="{FF2B5EF4-FFF2-40B4-BE49-F238E27FC236}">
                <a16:creationId xmlns:a16="http://schemas.microsoft.com/office/drawing/2014/main" id="{86BD603C-3F61-4AEC-9EB2-9737417DA37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5. Juni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Ausbildung und berufliche Erfahrung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600" b="1" dirty="0"/>
              <a:t>Ergänzung: </a:t>
            </a:r>
            <a:r>
              <a:rPr lang="de-DE" sz="1600" b="1" dirty="0" err="1"/>
              <a:t>Skill</a:t>
            </a:r>
            <a:r>
              <a:rPr lang="de-DE" sz="1600" b="1" dirty="0"/>
              <a:t> Profil / Tech Stack</a:t>
            </a:r>
          </a:p>
          <a:p>
            <a:pPr lvl="2"/>
            <a:endParaRPr lang="de-DE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Projekterfahrung</a:t>
            </a:r>
          </a:p>
          <a:p>
            <a:pPr lvl="2"/>
            <a:endParaRPr lang="de-DE" dirty="0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optionale Ergänzungen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0</TotalTime>
  <Words>53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Konschin, Artjom</cp:lastModifiedBy>
  <cp:revision>26</cp:revision>
  <dcterms:created xsi:type="dcterms:W3CDTF">2020-05-29T06:26:02Z</dcterms:created>
  <dcterms:modified xsi:type="dcterms:W3CDTF">2025-06-05T09:42:12Z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