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502" autoAdjust="0"/>
  </p:normalViewPr>
  <p:slideViewPr>
    <p:cSldViewPr snapToGrid="0">
      <p:cViewPr varScale="1">
        <p:scale>
          <a:sx n="60" d="100"/>
          <a:sy n="60" d="100"/>
        </p:scale>
        <p:origin x="78" y="1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nig, Katharina" userId="865a43fa-60bc-44cd-b1b8-74beff3c3919" providerId="ADAL" clId="{56D00024-EEE0-4360-93ED-021D3D46E7B3}"/>
    <pc:docChg chg="modSld">
      <pc:chgData name="König, Katharina" userId="865a43fa-60bc-44cd-b1b8-74beff3c3919" providerId="ADAL" clId="{56D00024-EEE0-4360-93ED-021D3D46E7B3}" dt="2024-01-23T12:36:02.994" v="21" actId="20577"/>
      <pc:docMkLst>
        <pc:docMk/>
      </pc:docMkLst>
      <pc:sldChg chg="modSp mod">
        <pc:chgData name="König, Katharina" userId="865a43fa-60bc-44cd-b1b8-74beff3c3919" providerId="ADAL" clId="{56D00024-EEE0-4360-93ED-021D3D46E7B3}" dt="2024-01-23T12:36:02.994" v="21" actId="20577"/>
        <pc:sldMkLst>
          <pc:docMk/>
          <pc:sldMk cId="242719847" sldId="2147478445"/>
        </pc:sldMkLst>
        <pc:spChg chg="mod">
          <ac:chgData name="König, Katharina" userId="865a43fa-60bc-44cd-b1b8-74beff3c3919" providerId="ADAL" clId="{56D00024-EEE0-4360-93ED-021D3D46E7B3}" dt="2024-01-23T12:36:02.994" v="21" actId="20577"/>
          <ac:spMkLst>
            <pc:docMk/>
            <pc:sldMk cId="242719847" sldId="2147478445"/>
            <ac:spMk id="9" creationId="{2AA1862D-D90D-B4AC-7911-05D22E516001}"/>
          </ac:spMkLst>
        </pc:spChg>
      </pc:sldChg>
    </pc:docChg>
  </pc:docChgLst>
  <pc:docChgLst>
    <pc:chgData name="Köhler, Robin" userId="085d695e-5e3e-4735-acaf-05074d28e7f2" providerId="ADAL" clId="{940D97C2-6569-4AAB-BAC3-B5FF62128813}"/>
    <pc:docChg chg="delSld delSection modSection">
      <pc:chgData name="Köhler, Robin" userId="085d695e-5e3e-4735-acaf-05074d28e7f2" providerId="ADAL" clId="{940D97C2-6569-4AAB-BAC3-B5FF62128813}" dt="2023-09-29T10:41:35.166" v="0" actId="18676"/>
      <pc:docMkLst>
        <pc:docMk/>
      </pc:docMkLst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3028074394" sldId="2147478468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1331242422" sldId="2147478476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3404702408" sldId="2147478477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2402919301" sldId="2147478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05.06.2025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78609-7FF9-3C67-DAFE-921A780EC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486CF-AE6A-13FE-40A7-D6E688E73A8A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CF9EC-B193-937A-42A7-FF7911C6F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ACB30-1FA0-8FDB-8116-DE614082FA1D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F7BA2E-45A4-29F9-1278-CA3E2A1EC3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B1B436-C9F9-66B3-5164-2DA261736F34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ussdiagramm: Alternativer Prozess 7">
            <a:extLst>
              <a:ext uri="{FF2B5EF4-FFF2-40B4-BE49-F238E27FC236}">
                <a16:creationId xmlns:a16="http://schemas.microsoft.com/office/drawing/2014/main" id="{EC5CE296-4F41-03F7-F837-AAED18B442F7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Anonymised Version</a:t>
            </a:r>
          </a:p>
        </p:txBody>
      </p:sp>
    </p:spTree>
    <p:extLst>
      <p:ext uri="{BB962C8B-B14F-4D97-AF65-F5344CB8AC3E}">
        <p14:creationId xmlns:p14="http://schemas.microsoft.com/office/powerpoint/2010/main" val="39368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05.06.2025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6766BAFCFB2A40AD31D852D5FEB3CF" ma:contentTypeVersion="17" ma:contentTypeDescription="Ein neues Dokument erstellen." ma:contentTypeScope="" ma:versionID="d06c9122183e1a0ce9db90fc0f5f9759">
  <xsd:schema xmlns:xsd="http://www.w3.org/2001/XMLSchema" xmlns:xs="http://www.w3.org/2001/XMLSchema" xmlns:p="http://schemas.microsoft.com/office/2006/metadata/properties" xmlns:ns2="b9e4ffd2-11a3-4315-8fd4-c6542e1deaf7" xmlns:ns3="3b09daa4-2b5c-46ef-bcca-ab61debba46f" targetNamespace="http://schemas.microsoft.com/office/2006/metadata/properties" ma:root="true" ma:fieldsID="9c02be245dad7fb98f3daa015dc5122c" ns2:_="" ns3:_="">
    <xsd:import namespace="b9e4ffd2-11a3-4315-8fd4-c6542e1deaf7"/>
    <xsd:import namespace="3b09daa4-2b5c-46ef-bcca-ab61debba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4ffd2-11a3-4315-8fd4-c6542e1de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9daa4-2b5c-46ef-bcca-ab61debba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ec3fe68-6758-4d0e-90ca-139fb466c740}" ma:internalName="TaxCatchAll" ma:showField="CatchAllData" ma:web="3b09daa4-2b5c-46ef-bcca-ab61debba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e4ffd2-11a3-4315-8fd4-c6542e1deaf7">
      <Terms xmlns="http://schemas.microsoft.com/office/infopath/2007/PartnerControls"/>
    </lcf76f155ced4ddcb4097134ff3c332f>
    <TaxCatchAll xmlns="3b09daa4-2b5c-46ef-bcca-ab61debba46f" xsi:nil="true"/>
    <SharedWithUsers xmlns="3b09daa4-2b5c-46ef-bcca-ab61debba46f">
      <UserInfo>
        <DisplayName>Gumlich, Timo</DisplayName>
        <AccountId>988</AccountId>
        <AccountType/>
      </UserInfo>
    </SharedWithUsers>
    <MediaLengthInSeconds xmlns="b9e4ffd2-11a3-4315-8fd4-c6542e1dea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6B794-CB2E-4D72-9C6B-04210692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4ffd2-11a3-4315-8fd4-c6542e1deaf7"/>
    <ds:schemaRef ds:uri="3b09daa4-2b5c-46ef-bcca-ab61debba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</ds:schemaRefs>
</ds:datastoreItem>
</file>

<file path=customXml/itemProps3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Breitbild</PresentationFormat>
  <Paragraphs>57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PowerPoint-Präsentation</vt:lpstr>
      <vt:lpstr>First name last name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Konschin, Artjom</cp:lastModifiedBy>
  <cp:revision>3</cp:revision>
  <cp:lastPrinted>2023-09-29T10:30:56Z</cp:lastPrinted>
  <dcterms:created xsi:type="dcterms:W3CDTF">2023-05-16T12:46:23Z</dcterms:created>
  <dcterms:modified xsi:type="dcterms:W3CDTF">2025-06-05T10:23:18Z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0x01010033489E4C249342439B23770C146C0B77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