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  <p:sldMasterId id="2147483774" r:id="rId6"/>
  </p:sldMasterIdLst>
  <p:notesMasterIdLst>
    <p:notesMasterId r:id="rId10"/>
  </p:notesMasterIdLst>
  <p:handoutMasterIdLst>
    <p:handoutMasterId r:id="rId11"/>
  </p:handoutMasterIdLst>
  <p:sldIdLst>
    <p:sldId id="2147478484" r:id="rId7"/>
    <p:sldId id="2147478480" r:id="rId8"/>
    <p:sldId id="2147478445" r:id="rId9"/>
  </p:sldIdLst>
  <p:sldSz cx="12192000" cy="6858000"/>
  <p:notesSz cx="6858000" cy="9144000"/>
  <p:custDataLst>
    <p:tags r:id="rId12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A85ED-03E8-4364-9102-23CA553AD1D8}" v="22" dt="2025-03-15T16:12:38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7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535FA-94A6-4DEF-8F84-D811EAB89C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CDA-6DB7-8B81-5FEF-3AACF7F3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E32B-6B2D-B369-206C-0F3EB220E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F55A-E56F-AD3D-D273-7D7FA8B6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EDEB-570F-8264-EF00-3BDAF68A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A707-4D64-6B6D-518D-F701324A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439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9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6127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5" Type="http://schemas.openxmlformats.org/officeDocument/2006/relationships/tags" Target="../tags/tag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D22A800-C5C2-EFC0-5A26-40F1FD8A8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96973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63" imgH="463" progId="TCLayout.ActiveDocument.1">
                  <p:embed/>
                </p:oleObj>
              </mc:Choice>
              <mc:Fallback>
                <p:oleObj name="think-cell Folie" r:id="rId4" imgW="463" imgH="46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D22A800-C5C2-EFC0-5A26-40F1FD8A822C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F147EC6-D60F-415F-8D56-98DE6C70AA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7682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463" imgH="463" progId="TCLayout.ActiveDocument.1">
                  <p:embed/>
                </p:oleObj>
              </mc:Choice>
              <mc:Fallback>
                <p:oleObj name="think-cell Folie" r:id="rId6" imgW="463" imgH="46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147EC6-D60F-415F-8D56-98DE6C70AAD0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2B14427-CFF6-47F7-BECC-A3818165E5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68561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463" imgH="463" progId="TCLayout.ActiveDocument.1">
                  <p:embed/>
                </p:oleObj>
              </mc:Choice>
              <mc:Fallback>
                <p:oleObj name="think-cell Folie" r:id="rId6" imgW="463" imgH="46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B14427-CFF6-47F7-BECC-A3818165E530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2449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7773-4FEB-B52B-27D3-1D48CC9AC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323A7E8B-BDC7-4344-D556-7759546E59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63" imgH="463" progId="TCLayout.ActiveDocument.1">
                  <p:embed/>
                </p:oleObj>
              </mc:Choice>
              <mc:Fallback>
                <p:oleObj name="think-cell Folie" r:id="rId4" imgW="463" imgH="463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3A7E8B-BDC7-4344-D556-7759546E59A3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3394F0-9D9B-EC25-DFBB-0A35029E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13BA3-4DBD-492F-AF1C-C76B12832872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03.06.25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28D28A-0B79-C305-E465-85D84E4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Name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6D0118-D466-C159-3759-39F58D0F0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21FEE8-5A4C-58F7-44E8-6864589939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E0F281-C5B5-FB70-4511-2B8B10512E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Consultant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69B5600-4F70-2A67-BFB6-856EBCA1D2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1923F47-C137-A8CA-978C-3656D1A0102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2"/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46738FE6-7B24-A765-E9CA-8BC7BD17B28F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2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79628BAA-E1F5-9633-9C81-57AC5560E488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rgbClr val="FFFFFF"/>
              </a:buClr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535AEB3-733F-E5BA-1E80-7BCDA7C0329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EE127-D351-4D76-CFD7-734CA4F92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B63B9024-8E28-283D-CF69-60ABBD0285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63" imgH="463" progId="TCLayout.ActiveDocument.1">
                  <p:embed/>
                </p:oleObj>
              </mc:Choice>
              <mc:Fallback>
                <p:oleObj name="think-cell Folie" r:id="rId3" imgW="463" imgH="463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63B9024-8E28-283D-CF69-60ABBD02856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09845E-0A20-B5FF-33C3-80C3217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13BA3-4DBD-492F-AF1C-C76B12832872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03.06.25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5CB75F-04E3-9C19-A906-B11B41C9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Frederik Tischbein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6BE7D9-C70E-30EC-5CB1-8CF106E878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94847C-D58A-8D5F-E12D-9ECD44E74E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1DBFE7-F34C-42E8-D086-A263F881D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Consultant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B7B8FD-5C13-7A51-2DD3-A106960CE29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EE77A71-817D-2D64-4D83-8258370375D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2"/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D76C1467-8BE0-ED60-6E7C-73079BF40510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2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0C0D314-E3B4-3BC4-C7B0-D2052C88C859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rgbClr val="FFFFFF"/>
              </a:buClr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lussdiagramm: Alternativer Prozess 7">
            <a:extLst>
              <a:ext uri="{FF2B5EF4-FFF2-40B4-BE49-F238E27FC236}">
                <a16:creationId xmlns:a16="http://schemas.microsoft.com/office/drawing/2014/main" id="{DACCB3B6-A3C3-E469-95AE-A8D69C636AFD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kundenanonyme Fassung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569C48-8ABA-CED0-71E2-909F7B00826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1CE0CF8-2CFD-DE39-D67A-0547A5A14E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84082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CE0CF8-2CFD-DE39-D67A-0547A5A14E29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Consultant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Frederik Tischbein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Ausbildung und berufliche Erfahrung</a:t>
            </a: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 / Tech Stack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</a:t>
            </a:r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Projekterfahrung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1_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b7c9890500993b7ef4df99c3ce3fb323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5fd54ba166cb13e79e250c73cb829276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2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D5F58B-4B4E-4AC2-BA02-FF69CD43A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Senacor 2023 (Dark)</vt:lpstr>
      <vt:lpstr>Senacor 2023 (Light)</vt:lpstr>
      <vt:lpstr>1_Senacor 2023 (Light)</vt:lpstr>
      <vt:lpstr>think-cell Folie</vt:lpstr>
      <vt:lpstr>Name</vt:lpstr>
      <vt:lpstr>Frederik Tischbein</vt:lpstr>
      <vt:lpstr>Frederik Tischbein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15</cp:revision>
  <cp:lastPrinted>2023-09-29T10:30:56Z</cp:lastPrinted>
  <dcterms:created xsi:type="dcterms:W3CDTF">2023-05-16T12:46:23Z</dcterms:created>
  <dcterms:modified xsi:type="dcterms:W3CDTF">2025-06-03T10:47:41Z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