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4"/>
    <p:sldMasterId id="2147483760" r:id="rId5"/>
  </p:sldMasterIdLst>
  <p:notesMasterIdLst>
    <p:notesMasterId r:id="rId8"/>
  </p:notesMasterIdLst>
  <p:handoutMasterIdLst>
    <p:handoutMasterId r:id="rId9"/>
  </p:handoutMasterIdLst>
  <p:sldIdLst>
    <p:sldId id="2147478475" r:id="rId6"/>
    <p:sldId id="2147478476" r:id="rId7"/>
  </p:sldIdLst>
  <p:sldSz cx="12192000" cy="6858000"/>
  <p:notesSz cx="6797675" cy="9928225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164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pos="6139" userDrawn="1">
          <p15:clr>
            <a:srgbClr val="A4A3A4"/>
          </p15:clr>
        </p15:guide>
        <p15:guide id="9" pos="234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9" userDrawn="1">
          <p15:clr>
            <a:srgbClr val="A4A3A4"/>
          </p15:clr>
        </p15:guide>
        <p15:guide id="2" pos="163" userDrawn="1">
          <p15:clr>
            <a:srgbClr val="A4A3A4"/>
          </p15:clr>
        </p15:guide>
        <p15:guide id="3" pos="411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E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/>
    <p:restoredTop sz="94626"/>
  </p:normalViewPr>
  <p:slideViewPr>
    <p:cSldViewPr snapToGrid="0">
      <p:cViewPr varScale="1">
        <p:scale>
          <a:sx n="103" d="100"/>
          <a:sy n="103" d="100"/>
        </p:scale>
        <p:origin x="184" y="560"/>
      </p:cViewPr>
      <p:guideLst>
        <p:guide orient="horz" pos="3884"/>
        <p:guide orient="horz" pos="391"/>
        <p:guide orient="horz" pos="4110"/>
        <p:guide orient="horz" pos="436"/>
        <p:guide orient="horz" pos="1139"/>
        <p:guide orient="horz" pos="164"/>
        <p:guide pos="7514"/>
        <p:guide pos="6139"/>
        <p:guide pos="234"/>
        <p:guide pos="5972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79"/>
        <p:guide pos="163"/>
        <p:guide pos="4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heme" Target="../theme/theme4.xml"/><Relationship Id="rId4" Type="http://schemas.openxmlformats.org/officeDocument/2006/relationships/tags" Target="../tags/tag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9567133"/>
            <a:ext cx="6797675" cy="361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58060" y="9567133"/>
            <a:ext cx="1347284" cy="36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>
                <a:solidFill>
                  <a:schemeClr val="bg2"/>
                </a:solidFill>
              </a:rPr>
              <a:t>Senacor Technologies</a:t>
            </a:r>
            <a:r>
              <a:rPr lang="de-DE" sz="800" baseline="0">
                <a:solidFill>
                  <a:schemeClr val="bg2"/>
                </a:solidFill>
              </a:rPr>
              <a:t> AG</a:t>
            </a:r>
            <a:endParaRPr lang="de-DE" sz="80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33030" y="9567134"/>
            <a:ext cx="713766" cy="362225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5279BF68-7B50-4A67-8B66-E4F54C3BAC6A}" type="datetime8">
              <a:rPr lang="de-DE" smtClean="0"/>
              <a:t>03.06.25 12:45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42319" y="9567133"/>
            <a:ext cx="3283323" cy="36109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896657" y="9567133"/>
            <a:ext cx="642958" cy="35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heme" Target="../theme/theme3.xml"/><Relationship Id="rId4" Type="http://schemas.openxmlformats.org/officeDocument/2006/relationships/tags" Target="../tags/tag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784225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58060" y="4715907"/>
            <a:ext cx="6281555" cy="4467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9567133"/>
            <a:ext cx="6797675" cy="361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58060" y="9567133"/>
            <a:ext cx="1347284" cy="36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>
                <a:solidFill>
                  <a:schemeClr val="bg2"/>
                </a:solidFill>
              </a:rPr>
              <a:t>Senacor Technologies</a:t>
            </a:r>
            <a:r>
              <a:rPr lang="de-DE" sz="800" baseline="0">
                <a:solidFill>
                  <a:schemeClr val="bg2"/>
                </a:solidFill>
              </a:rPr>
              <a:t> AG</a:t>
            </a:r>
            <a:endParaRPr lang="de-DE" sz="80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33030" y="9567134"/>
            <a:ext cx="713766" cy="362225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9B4DC225-19C7-4F25-A4FC-32DCE4EDB325}" type="datetime8">
              <a:rPr lang="de-DE" smtClean="0"/>
              <a:t>03.06.25 12:45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42319" y="9567133"/>
            <a:ext cx="3283323" cy="36109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896657" y="9567133"/>
            <a:ext cx="642958" cy="35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oleObject" Target="../embeddings/oleObject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oleObject" Target="../embeddings/oleObject1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oleObject" Target="../embeddings/oleObject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oleObject" Target="../embeddings/oleObject1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oleObject" Target="../embeddings/oleObject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oleObject" Target="../embeddings/oleObject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oleObject" Target="../embeddings/oleObject1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oleObject" Target="../embeddings/oleObject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oleObject" Target="../embeddings/oleObject1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F75BA6B-F8C2-E807-8022-A1B4DE60EA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28849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5A01BE-687A-73AA-CDAA-6AF5D6E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81469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80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6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27">
            <a:extLst>
              <a:ext uri="{FF2B5EF4-FFF2-40B4-BE49-F238E27FC236}">
                <a16:creationId xmlns:a16="http://schemas.microsoft.com/office/drawing/2014/main" id="{6832BC50-CB14-A9FF-356C-FA925C21D70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7841" y="403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C39AA555-B072-B329-BB31-96116F1479A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4225" y="4032000"/>
            <a:ext cx="2700338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31">
            <a:extLst>
              <a:ext uri="{FF2B5EF4-FFF2-40B4-BE49-F238E27FC236}">
                <a16:creationId xmlns:a16="http://schemas.microsoft.com/office/drawing/2014/main" id="{0D398196-4C4F-14C8-5746-4E3B2100FE1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7438" y="4032000"/>
            <a:ext cx="2699375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2" name="Inhaltsplatzhalter 33">
            <a:extLst>
              <a:ext uri="{FF2B5EF4-FFF2-40B4-BE49-F238E27FC236}">
                <a16:creationId xmlns:a16="http://schemas.microsoft.com/office/drawing/2014/main" id="{6A63AFE8-A5D7-3EDC-B0C1-3DC44C1D10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2236" y="4032000"/>
            <a:ext cx="270033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9006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orient="horz" pos="2432">
          <p15:clr>
            <a:srgbClr val="FBAE40"/>
          </p15:clr>
        </p15:guide>
        <p15:guide id="8" orient="horz" pos="25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5B8628-142D-7ED1-68D7-25FD892A12F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64025" cy="450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89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1667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918166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9181667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41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085">
          <p15:clr>
            <a:srgbClr val="FBAE40"/>
          </p15:clr>
        </p15:guide>
        <p15:guide id="4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5976" y="4249"/>
            <a:ext cx="3756024" cy="6381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30531" y="36526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955738-85FF-4E89-54A5-AB65B8D1F60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37" name="Freihandform: Form 7">
              <a:extLst>
                <a:ext uri="{FF2B5EF4-FFF2-40B4-BE49-F238E27FC236}">
                  <a16:creationId xmlns:a16="http://schemas.microsoft.com/office/drawing/2014/main" id="{D715445B-CD05-D140-6FE5-1FDB2E84F24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Freihandform: Form 8">
              <a:extLst>
                <a:ext uri="{FF2B5EF4-FFF2-40B4-BE49-F238E27FC236}">
                  <a16:creationId xmlns:a16="http://schemas.microsoft.com/office/drawing/2014/main" id="{655D33F0-DE72-7BB7-8145-6F90A4D120A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Freihandform: Form 9">
              <a:extLst>
                <a:ext uri="{FF2B5EF4-FFF2-40B4-BE49-F238E27FC236}">
                  <a16:creationId xmlns:a16="http://schemas.microsoft.com/office/drawing/2014/main" id="{1E15F16B-2252-32ED-59A4-6DC75FCAC06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Freihandform: Form 10">
              <a:extLst>
                <a:ext uri="{FF2B5EF4-FFF2-40B4-BE49-F238E27FC236}">
                  <a16:creationId xmlns:a16="http://schemas.microsoft.com/office/drawing/2014/main" id="{ED68C76F-A021-3F5C-E347-8D19FE69D18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Freihandform: Form 11">
              <a:extLst>
                <a:ext uri="{FF2B5EF4-FFF2-40B4-BE49-F238E27FC236}">
                  <a16:creationId xmlns:a16="http://schemas.microsoft.com/office/drawing/2014/main" id="{1C6BD9A9-431D-E021-23A4-BDDEDB30501C}"/>
                </a:ext>
              </a:extLst>
            </p:cNvPr>
            <p:cNvSpPr/>
            <p:nvPr userDrawn="1"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Freihandform: Form 12">
              <a:extLst>
                <a:ext uri="{FF2B5EF4-FFF2-40B4-BE49-F238E27FC236}">
                  <a16:creationId xmlns:a16="http://schemas.microsoft.com/office/drawing/2014/main" id="{F369213B-E233-D1BD-714A-C282781A718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Freihandform: Form 13">
              <a:extLst>
                <a:ext uri="{FF2B5EF4-FFF2-40B4-BE49-F238E27FC236}">
                  <a16:creationId xmlns:a16="http://schemas.microsoft.com/office/drawing/2014/main" id="{20528F7C-A5C0-322F-15A7-A6EB0EBB116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3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1" y="396000"/>
            <a:ext cx="5472738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5472738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3" y="0"/>
            <a:ext cx="5951537" cy="63817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40056" y="33351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17F75F-BC35-D4DC-FD0E-17F3F27921B9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D35FE251-4C46-AFE1-622E-62FF0BB7E24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40034F92-27D8-24F6-F38C-DE70FC67E0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1489A1B-9633-5BD2-B3D2-EF79EA42BE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EBE72D7-EDD3-F309-E174-E30ED1CEA3B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94353866-F3D3-CBF0-47F0-5937D4B8946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7CF9938-8004-AE5D-C723-D663967E854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8FA3D1-CA91-E403-21D8-2671789E5F4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04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4" pos="393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116D9-19C4-8998-4BFB-1EF6E55BE74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24" name="Freihandform: Form 7">
              <a:extLst>
                <a:ext uri="{FF2B5EF4-FFF2-40B4-BE49-F238E27FC236}">
                  <a16:creationId xmlns:a16="http://schemas.microsoft.com/office/drawing/2014/main" id="{8DFA4C63-152A-DE5D-8685-48251602585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8">
              <a:extLst>
                <a:ext uri="{FF2B5EF4-FFF2-40B4-BE49-F238E27FC236}">
                  <a16:creationId xmlns:a16="http://schemas.microsoft.com/office/drawing/2014/main" id="{3F231653-1AEE-12DA-A8E9-FF3E1FC37F3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ihandform: Form 9">
              <a:extLst>
                <a:ext uri="{FF2B5EF4-FFF2-40B4-BE49-F238E27FC236}">
                  <a16:creationId xmlns:a16="http://schemas.microsoft.com/office/drawing/2014/main" id="{5481FC86-F6D6-A2B6-B975-6F20390D46C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ihandform: Form 10">
              <a:extLst>
                <a:ext uri="{FF2B5EF4-FFF2-40B4-BE49-F238E27FC236}">
                  <a16:creationId xmlns:a16="http://schemas.microsoft.com/office/drawing/2014/main" id="{4129373B-C3BE-9541-3832-6E92DE947B7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0AA3BAE7-6DC3-9FE4-6C4B-CDD907363E5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F8F03606-DE20-CD1F-8922-44A49F5C287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DA975CBB-FFBE-8484-0724-0B9B5359364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13D47A0C-CCFC-13C2-E381-9DD99A1D3A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67E8F10F-2EFF-7F88-C1A3-124B136348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108C260D-4E48-6C99-0114-858537CDFE8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DAAEA888-935A-E5B1-EE8A-69EEEF60BB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3EA537A4-7DCF-198D-C96D-CA34D6E1C1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0CE8FF73-8541-E49E-E067-9481DD56E3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09124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fik 60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F8D94991-621D-1918-1F3C-E09749868ABA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8BCD61A-60CA-E778-8FAF-D84C70AC046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3" name="Freihandform: Form 7">
              <a:extLst>
                <a:ext uri="{FF2B5EF4-FFF2-40B4-BE49-F238E27FC236}">
                  <a16:creationId xmlns:a16="http://schemas.microsoft.com/office/drawing/2014/main" id="{5CEBBD40-7D4F-BBE2-9520-8DCB1C62183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Freihandform: Form 8">
              <a:extLst>
                <a:ext uri="{FF2B5EF4-FFF2-40B4-BE49-F238E27FC236}">
                  <a16:creationId xmlns:a16="http://schemas.microsoft.com/office/drawing/2014/main" id="{84E06951-BDC1-7169-A1B1-A8C52C39513D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Freihandform: Form 9">
              <a:extLst>
                <a:ext uri="{FF2B5EF4-FFF2-40B4-BE49-F238E27FC236}">
                  <a16:creationId xmlns:a16="http://schemas.microsoft.com/office/drawing/2014/main" id="{B113BD63-0DCF-81D7-2EAA-04FCD5B9B48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Freihandform: Form 10">
              <a:extLst>
                <a:ext uri="{FF2B5EF4-FFF2-40B4-BE49-F238E27FC236}">
                  <a16:creationId xmlns:a16="http://schemas.microsoft.com/office/drawing/2014/main" id="{74A0185C-7545-2884-AFBC-160292078BE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reihandform: Form 11">
              <a:extLst>
                <a:ext uri="{FF2B5EF4-FFF2-40B4-BE49-F238E27FC236}">
                  <a16:creationId xmlns:a16="http://schemas.microsoft.com/office/drawing/2014/main" id="{3A15687B-F925-2EC5-A5B7-BA2320237F8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Freihandform: Form 12">
              <a:extLst>
                <a:ext uri="{FF2B5EF4-FFF2-40B4-BE49-F238E27FC236}">
                  <a16:creationId xmlns:a16="http://schemas.microsoft.com/office/drawing/2014/main" id="{470881D5-51DF-7717-4AA3-64AD818624D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Freihandform: Form 13">
              <a:extLst>
                <a:ext uri="{FF2B5EF4-FFF2-40B4-BE49-F238E27FC236}">
                  <a16:creationId xmlns:a16="http://schemas.microsoft.com/office/drawing/2014/main" id="{CA5F1405-18A5-1DC9-39FC-857C0BAFD18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B262DF5-D896-82D8-BB53-D57978121C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9F460655-3E59-DA38-D092-721C0927E9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B6D8C916-CC36-7D82-EC89-15E46C6C45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D344A0D8-D357-7CC1-36A1-CEFCE6B60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0" name="Textplatzhalter 8">
            <a:extLst>
              <a:ext uri="{FF2B5EF4-FFF2-40B4-BE49-F238E27FC236}">
                <a16:creationId xmlns:a16="http://schemas.microsoft.com/office/drawing/2014/main" id="{3CFA1BC3-5206-D14B-47C3-A4F9B5000C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71" name="Textplatzhalter 8">
            <a:extLst>
              <a:ext uri="{FF2B5EF4-FFF2-40B4-BE49-F238E27FC236}">
                <a16:creationId xmlns:a16="http://schemas.microsoft.com/office/drawing/2014/main" id="{23A837E2-8F20-7805-91CF-1950FB51A7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911431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 Number + 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26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306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3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2D68E061-2E16-5B27-E16E-733B5BD665D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440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98F28A0-F5CE-7F81-9A86-23C702A9AE76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39" name="Freihandform: Form 7">
              <a:extLst>
                <a:ext uri="{FF2B5EF4-FFF2-40B4-BE49-F238E27FC236}">
                  <a16:creationId xmlns:a16="http://schemas.microsoft.com/office/drawing/2014/main" id="{E837E4E4-8534-0AEB-4AD3-51D31B6DB4E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0" name="Freihandform: Form 8">
              <a:extLst>
                <a:ext uri="{FF2B5EF4-FFF2-40B4-BE49-F238E27FC236}">
                  <a16:creationId xmlns:a16="http://schemas.microsoft.com/office/drawing/2014/main" id="{2130741B-FF6C-4041-D77B-BD8A63816E4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1" name="Freihandform: Form 9">
              <a:extLst>
                <a:ext uri="{FF2B5EF4-FFF2-40B4-BE49-F238E27FC236}">
                  <a16:creationId xmlns:a16="http://schemas.microsoft.com/office/drawing/2014/main" id="{A216FC4C-7124-AE7E-B613-60F6CD8BB16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2" name="Freihandform: Form 10">
              <a:extLst>
                <a:ext uri="{FF2B5EF4-FFF2-40B4-BE49-F238E27FC236}">
                  <a16:creationId xmlns:a16="http://schemas.microsoft.com/office/drawing/2014/main" id="{4F84DB8F-B135-FCE1-AA11-D212E1D8DC47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3" name="Freihandform: Form 11">
              <a:extLst>
                <a:ext uri="{FF2B5EF4-FFF2-40B4-BE49-F238E27FC236}">
                  <a16:creationId xmlns:a16="http://schemas.microsoft.com/office/drawing/2014/main" id="{9CB787C1-990A-8593-3314-C71F3A3040E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4" name="Freihandform: Form 12">
              <a:extLst>
                <a:ext uri="{FF2B5EF4-FFF2-40B4-BE49-F238E27FC236}">
                  <a16:creationId xmlns:a16="http://schemas.microsoft.com/office/drawing/2014/main" id="{3BC5B3F7-F686-D899-4E51-A1D55851E4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5" name="Freihandform: Form 13">
              <a:extLst>
                <a:ext uri="{FF2B5EF4-FFF2-40B4-BE49-F238E27FC236}">
                  <a16:creationId xmlns:a16="http://schemas.microsoft.com/office/drawing/2014/main" id="{088378B8-A284-0C3F-F791-09E8509C291A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34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B4F41F0-EEB0-AA9B-C28E-3D8D38A07A2D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54EBE668-5973-846D-A77A-428B5E7D3A3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23FAC38C-E669-0DB9-153F-36AB7943C40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52A88C9F-188C-750B-D06B-BE56F405F14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D5578205-B925-7FF2-4E0B-095A82049DB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EDE2F598-5C9E-496B-4529-059674AD66A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58AC79AD-F66A-14F6-0B2C-E651F73B018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3492E4C7-1724-51DF-41E4-A5DFCD2CE07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67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2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382B33DE-28B0-2DFB-36EC-3CE7981604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799" y="2578825"/>
            <a:ext cx="1790386" cy="218586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PROJEKTINHALT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FFD150C-8DA6-73ED-930A-C293DFDCF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8475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ERFOLGE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1A0DF424-5224-333B-D7ED-012341F2A8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07432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UNSERE ROLLE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8299A53-0EAB-545E-5B9A-36A306D68AA5}"/>
              </a:ext>
            </a:extLst>
          </p:cNvPr>
          <p:cNvSpPr/>
          <p:nvPr userDrawn="1"/>
        </p:nvSpPr>
        <p:spPr>
          <a:xfrm>
            <a:off x="0" y="1619887"/>
            <a:ext cx="12191701" cy="416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D253BC4-2080-05B1-48AE-043B6B12C8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68754" y="1741574"/>
            <a:ext cx="1608373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KUNDE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2D186FC-2E00-F070-63F1-7CA81450A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60688" y="1741574"/>
            <a:ext cx="2052037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PROJEKTTYP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79AD2616-F94C-FABA-8115-420C3A1FB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95188" y="1741574"/>
            <a:ext cx="1390863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 CONSULTANTS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4E20E9E-EDC9-F77D-9230-C69827DE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20961" y="1741574"/>
            <a:ext cx="1330391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LAUFZEIT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56E741-995F-AA74-5FB6-5B6FC6C7F230}"/>
              </a:ext>
            </a:extLst>
          </p:cNvPr>
          <p:cNvSpPr/>
          <p:nvPr userDrawn="1"/>
        </p:nvSpPr>
        <p:spPr>
          <a:xfrm>
            <a:off x="0" y="0"/>
            <a:ext cx="12192000" cy="1619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62097-443B-8684-8B05-508CFAB1E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11233927" cy="61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Referenztitel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99572A-F465-965F-1DFA-4B0F2FA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6B6DE-C23E-AE7F-195A-333EC0F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06440-8751-9F9B-B2A1-E4E9D549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" name="Freeform 127">
            <a:extLst>
              <a:ext uri="{FF2B5EF4-FFF2-40B4-BE49-F238E27FC236}">
                <a16:creationId xmlns:a16="http://schemas.microsoft.com/office/drawing/2014/main" id="{C8285784-2A18-1334-2385-F8ACD41DD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1885" y="1717475"/>
            <a:ext cx="288000" cy="221906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70AB1CB-EDC7-2A39-59F7-9B06A04673F4}"/>
              </a:ext>
            </a:extLst>
          </p:cNvPr>
          <p:cNvGrpSpPr/>
          <p:nvPr userDrawn="1"/>
        </p:nvGrpSpPr>
        <p:grpSpPr>
          <a:xfrm>
            <a:off x="9325208" y="1707004"/>
            <a:ext cx="216000" cy="242847"/>
            <a:chOff x="9863618" y="1707004"/>
            <a:chExt cx="216000" cy="242847"/>
          </a:xfrm>
        </p:grpSpPr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9C2921C1-75FA-89C3-B007-49C975BC7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18" y="1707004"/>
              <a:ext cx="216000" cy="242847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BA8FBC84-52F2-5A08-BE54-6473D8B6A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6508" y="1802929"/>
              <a:ext cx="50219" cy="5099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3" name="Group 54">
            <a:extLst>
              <a:ext uri="{FF2B5EF4-FFF2-40B4-BE49-F238E27FC236}">
                <a16:creationId xmlns:a16="http://schemas.microsoft.com/office/drawing/2014/main" id="{581C97CC-363D-8052-A037-B6DEC1FFF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93644" y="1702431"/>
            <a:ext cx="282064" cy="252002"/>
            <a:chOff x="6718" y="681"/>
            <a:chExt cx="441" cy="394"/>
          </a:xfrm>
          <a:solidFill>
            <a:schemeClr val="bg1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F52869DF-7F58-101E-31A3-D0411AA5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681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5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50" y="60"/>
                    <a:pt x="60" y="49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D9522C0F-9FB8-170A-8C16-758599FC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717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D6A3A985-B27B-68FA-ECB9-7CC4F58A9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717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77B5DD6B-809E-10CA-F97E-0A6C5373F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" y="989"/>
              <a:ext cx="441" cy="86"/>
            </a:xfrm>
            <a:custGeom>
              <a:avLst/>
              <a:gdLst>
                <a:gd name="T0" fmla="*/ 144 w 288"/>
                <a:gd name="T1" fmla="*/ 58 h 58"/>
                <a:gd name="T2" fmla="*/ 0 w 288"/>
                <a:gd name="T3" fmla="*/ 28 h 58"/>
                <a:gd name="T4" fmla="*/ 83 w 288"/>
                <a:gd name="T5" fmla="*/ 0 h 58"/>
                <a:gd name="T6" fmla="*/ 90 w 288"/>
                <a:gd name="T7" fmla="*/ 6 h 58"/>
                <a:gd name="T8" fmla="*/ 84 w 288"/>
                <a:gd name="T9" fmla="*/ 12 h 58"/>
                <a:gd name="T10" fmla="*/ 13 w 288"/>
                <a:gd name="T11" fmla="*/ 28 h 58"/>
                <a:gd name="T12" fmla="*/ 144 w 288"/>
                <a:gd name="T13" fmla="*/ 46 h 58"/>
                <a:gd name="T14" fmla="*/ 276 w 288"/>
                <a:gd name="T15" fmla="*/ 28 h 58"/>
                <a:gd name="T16" fmla="*/ 204 w 288"/>
                <a:gd name="T17" fmla="*/ 12 h 58"/>
                <a:gd name="T18" fmla="*/ 198 w 288"/>
                <a:gd name="T19" fmla="*/ 6 h 58"/>
                <a:gd name="T20" fmla="*/ 205 w 288"/>
                <a:gd name="T21" fmla="*/ 0 h 58"/>
                <a:gd name="T22" fmla="*/ 288 w 288"/>
                <a:gd name="T23" fmla="*/ 28 h 58"/>
                <a:gd name="T24" fmla="*/ 144 w 288"/>
                <a:gd name="T25" fmla="*/ 58 h 58"/>
                <a:gd name="T26" fmla="*/ 277 w 288"/>
                <a:gd name="T27" fmla="*/ 28 h 58"/>
                <a:gd name="T28" fmla="*/ 277 w 288"/>
                <a:gd name="T2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8">
                  <a:moveTo>
                    <a:pt x="144" y="58"/>
                  </a:moveTo>
                  <a:cubicBezTo>
                    <a:pt x="130" y="58"/>
                    <a:pt x="0" y="57"/>
                    <a:pt x="0" y="28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90" y="2"/>
                    <a:pt x="90" y="6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8"/>
                  </a:cubicBezTo>
                  <a:cubicBezTo>
                    <a:pt x="19" y="34"/>
                    <a:pt x="65" y="46"/>
                    <a:pt x="144" y="46"/>
                  </a:cubicBezTo>
                  <a:cubicBezTo>
                    <a:pt x="223" y="46"/>
                    <a:pt x="270" y="34"/>
                    <a:pt x="276" y="28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1" y="12"/>
                    <a:pt x="198" y="9"/>
                    <a:pt x="198" y="6"/>
                  </a:cubicBezTo>
                  <a:cubicBezTo>
                    <a:pt x="199" y="2"/>
                    <a:pt x="202" y="0"/>
                    <a:pt x="205" y="0"/>
                  </a:cubicBezTo>
                  <a:cubicBezTo>
                    <a:pt x="260" y="5"/>
                    <a:pt x="288" y="14"/>
                    <a:pt x="288" y="28"/>
                  </a:cubicBezTo>
                  <a:cubicBezTo>
                    <a:pt x="288" y="57"/>
                    <a:pt x="159" y="58"/>
                    <a:pt x="144" y="58"/>
                  </a:cubicBezTo>
                  <a:close/>
                  <a:moveTo>
                    <a:pt x="277" y="28"/>
                  </a:moveTo>
                  <a:cubicBezTo>
                    <a:pt x="277" y="28"/>
                    <a:pt x="277" y="28"/>
                    <a:pt x="27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C890EABD-0269-9468-C48A-403CC3320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806"/>
              <a:ext cx="110" cy="180"/>
            </a:xfrm>
            <a:custGeom>
              <a:avLst/>
              <a:gdLst>
                <a:gd name="T0" fmla="*/ 66 w 72"/>
                <a:gd name="T1" fmla="*/ 120 h 120"/>
                <a:gd name="T2" fmla="*/ 6 w 72"/>
                <a:gd name="T3" fmla="*/ 120 h 120"/>
                <a:gd name="T4" fmla="*/ 0 w 72"/>
                <a:gd name="T5" fmla="*/ 114 h 120"/>
                <a:gd name="T6" fmla="*/ 0 w 72"/>
                <a:gd name="T7" fmla="*/ 36 h 120"/>
                <a:gd name="T8" fmla="*/ 36 w 72"/>
                <a:gd name="T9" fmla="*/ 0 h 120"/>
                <a:gd name="T10" fmla="*/ 72 w 72"/>
                <a:gd name="T11" fmla="*/ 36 h 120"/>
                <a:gd name="T12" fmla="*/ 72 w 72"/>
                <a:gd name="T13" fmla="*/ 114 h 120"/>
                <a:gd name="T14" fmla="*/ 66 w 72"/>
                <a:gd name="T15" fmla="*/ 120 h 120"/>
                <a:gd name="T16" fmla="*/ 12 w 72"/>
                <a:gd name="T17" fmla="*/ 108 h 120"/>
                <a:gd name="T18" fmla="*/ 60 w 72"/>
                <a:gd name="T19" fmla="*/ 108 h 120"/>
                <a:gd name="T20" fmla="*/ 60 w 72"/>
                <a:gd name="T21" fmla="*/ 36 h 120"/>
                <a:gd name="T22" fmla="*/ 36 w 72"/>
                <a:gd name="T23" fmla="*/ 12 h 120"/>
                <a:gd name="T24" fmla="*/ 12 w 72"/>
                <a:gd name="T25" fmla="*/ 36 h 120"/>
                <a:gd name="T26" fmla="*/ 12 w 72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20">
                  <a:moveTo>
                    <a:pt x="66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7"/>
                    <a:pt x="70" y="120"/>
                    <a:pt x="66" y="120"/>
                  </a:cubicBezTo>
                  <a:close/>
                  <a:moveTo>
                    <a:pt x="12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ubicBezTo>
                    <a:pt x="23" y="12"/>
                    <a:pt x="12" y="22"/>
                    <a:pt x="12" y="36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59C5876-7283-F345-2FF0-0332A8499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806"/>
              <a:ext cx="74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B9B090DD-7548-15DE-4593-95F696931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806"/>
              <a:ext cx="73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34" name="Group 49">
            <a:extLst>
              <a:ext uri="{FF2B5EF4-FFF2-40B4-BE49-F238E27FC236}">
                <a16:creationId xmlns:a16="http://schemas.microsoft.com/office/drawing/2014/main" id="{96EF269B-A7C9-808F-CE47-077206C11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48888" y="1702427"/>
            <a:ext cx="252593" cy="252000"/>
            <a:chOff x="1374" y="1718"/>
            <a:chExt cx="427" cy="426"/>
          </a:xfrm>
          <a:solidFill>
            <a:schemeClr val="bg1"/>
          </a:solidFill>
        </p:grpSpPr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C43FA4A4-5FFB-5F82-B789-84EBDE744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718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B106C518-A5E8-4803-A706-8403EF95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24"/>
              <a:ext cx="126" cy="214"/>
            </a:xfrm>
            <a:custGeom>
              <a:avLst/>
              <a:gdLst>
                <a:gd name="T0" fmla="*/ 78 w 85"/>
                <a:gd name="T1" fmla="*/ 144 h 144"/>
                <a:gd name="T2" fmla="*/ 74 w 85"/>
                <a:gd name="T3" fmla="*/ 142 h 144"/>
                <a:gd name="T4" fmla="*/ 2 w 85"/>
                <a:gd name="T5" fmla="*/ 76 h 144"/>
                <a:gd name="T6" fmla="*/ 0 w 85"/>
                <a:gd name="T7" fmla="*/ 72 h 144"/>
                <a:gd name="T8" fmla="*/ 0 w 85"/>
                <a:gd name="T9" fmla="*/ 6 h 144"/>
                <a:gd name="T10" fmla="*/ 6 w 85"/>
                <a:gd name="T11" fmla="*/ 0 h 144"/>
                <a:gd name="T12" fmla="*/ 12 w 85"/>
                <a:gd name="T13" fmla="*/ 6 h 144"/>
                <a:gd name="T14" fmla="*/ 12 w 85"/>
                <a:gd name="T15" fmla="*/ 69 h 144"/>
                <a:gd name="T16" fmla="*/ 82 w 85"/>
                <a:gd name="T17" fmla="*/ 133 h 144"/>
                <a:gd name="T18" fmla="*/ 82 w 85"/>
                <a:gd name="T19" fmla="*/ 142 h 144"/>
                <a:gd name="T20" fmla="*/ 78 w 85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78" y="144"/>
                  </a:moveTo>
                  <a:cubicBezTo>
                    <a:pt x="76" y="144"/>
                    <a:pt x="75" y="143"/>
                    <a:pt x="74" y="14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5"/>
                    <a:pt x="0" y="73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4" y="135"/>
                    <a:pt x="85" y="139"/>
                    <a:pt x="82" y="142"/>
                  </a:cubicBezTo>
                  <a:cubicBezTo>
                    <a:pt x="81" y="143"/>
                    <a:pt x="79" y="144"/>
                    <a:pt x="78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48" name="Straight Connector 22">
            <a:extLst>
              <a:ext uri="{FF2B5EF4-FFF2-40B4-BE49-F238E27FC236}">
                <a16:creationId xmlns:a16="http://schemas.microsoft.com/office/drawing/2014/main" id="{7CC30D84-1E3D-EC2D-33DE-511DE8F23B15}"/>
              </a:ext>
            </a:extLst>
          </p:cNvPr>
          <p:cNvCxnSpPr/>
          <p:nvPr/>
        </p:nvCxnSpPr>
        <p:spPr>
          <a:xfrm>
            <a:off x="9086655" y="1672855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3">
            <a:extLst>
              <a:ext uri="{FF2B5EF4-FFF2-40B4-BE49-F238E27FC236}">
                <a16:creationId xmlns:a16="http://schemas.microsoft.com/office/drawing/2014/main" id="{9AA65630-B3E2-B9F4-55AA-72DB2A953044}"/>
              </a:ext>
            </a:extLst>
          </p:cNvPr>
          <p:cNvCxnSpPr/>
          <p:nvPr/>
        </p:nvCxnSpPr>
        <p:spPr>
          <a:xfrm>
            <a:off x="6851952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">
            <a:extLst>
              <a:ext uri="{FF2B5EF4-FFF2-40B4-BE49-F238E27FC236}">
                <a16:creationId xmlns:a16="http://schemas.microsoft.com/office/drawing/2014/main" id="{31961AFE-E1BF-BC7B-25B3-2180D6138CB0}"/>
              </a:ext>
            </a:extLst>
          </p:cNvPr>
          <p:cNvCxnSpPr/>
          <p:nvPr/>
        </p:nvCxnSpPr>
        <p:spPr>
          <a:xfrm>
            <a:off x="4702784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702168-7311-060B-0D3A-25A9452FB674}"/>
              </a:ext>
            </a:extLst>
          </p:cNvPr>
          <p:cNvGrpSpPr/>
          <p:nvPr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F39201A7-8696-AD95-0E3B-EBED06C9F14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46A704E6-B221-9DB5-C484-794E974F4FD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8C9A13A4-9489-DBCC-974E-D82FE439352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45D8400D-1ECD-B52B-0835-C2201BBCAE7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2A5F1A36-1861-7F1D-AAE4-F4E02ACEA2E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47958642-9C3E-5C76-7A92-FAB0E72423F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215827F-8521-46BD-B127-F95C1F3E8A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FA0404F2-F9A4-815F-04D6-40FA937CFD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471857"/>
            <a:ext cx="950014" cy="685756"/>
          </a:xfrm>
          <a:solidFill>
            <a:schemeClr val="accent1"/>
          </a:solidFill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4400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897E55EE-C6A9-29B9-8072-9939ABCC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spcAft>
                <a:spcPts val="1200"/>
              </a:spcAft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A6E3A-D34D-3BE7-A506-973E0525F242}"/>
              </a:ext>
            </a:extLst>
          </p:cNvPr>
          <p:cNvSpPr txBox="1"/>
          <p:nvPr userDrawn="1"/>
        </p:nvSpPr>
        <p:spPr>
          <a:xfrm>
            <a:off x="1088884" y="1718680"/>
            <a:ext cx="1004762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FACTS</a:t>
            </a:r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423A66BD-6439-CDA6-3E86-DB163A39D8F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8799" y="2964921"/>
            <a:ext cx="5090718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  <p:sp>
        <p:nvSpPr>
          <p:cNvPr id="22" name="Textplatzhalter 19">
            <a:extLst>
              <a:ext uri="{FF2B5EF4-FFF2-40B4-BE49-F238E27FC236}">
                <a16:creationId xmlns:a16="http://schemas.microsoft.com/office/drawing/2014/main" id="{E3FF890F-090B-1456-C435-D051CBD43C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88475" y="2964921"/>
            <a:ext cx="2698875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BE2D5199-3F04-A03C-AADD-53DD710A2C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07432" y="2964921"/>
            <a:ext cx="2465673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18615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24650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7091C8"/>
              </a:solidFill>
              <a:effectLst/>
              <a:uLnTx/>
              <a:uFillTx/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04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24650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7091C8"/>
              </a:solidFill>
              <a:effectLst/>
              <a:uLnTx/>
              <a:uFillTx/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all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399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7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FF2952"/>
              </a:solidFill>
              <a:effectLst/>
              <a:uLnTx/>
              <a:uFillTx/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kumimoji="0" sz="2800" b="1" i="0" u="none" strike="noStrike" kern="0" cap="none" spc="192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</p:spTree>
    <p:extLst>
      <p:ext uri="{BB962C8B-B14F-4D97-AF65-F5344CB8AC3E}">
        <p14:creationId xmlns:p14="http://schemas.microsoft.com/office/powerpoint/2010/main" val="628118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3334070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565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Color"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1D00F2-5A27-D2D5-9A1E-969E40F7DF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0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734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B9DC2D06-93DD-AA25-5FEF-821B28CF887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961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5C90B7-C435-958D-5939-1621816DA79E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59126230-BBA2-582C-5D7E-6C71520E1B9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6886AB1A-EDE6-5C69-0957-E6AAF917939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0070310C-4800-0871-5313-17DD8FCAD5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4A164321-7134-5A41-E758-17C2D52C5F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4871BC85-C821-797C-8CA5-73EEB6A5052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D4365D0C-2EF0-8540-FE93-CBA3A1CCBCC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96509F43-5CBD-2C95-C86C-66638B70033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6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5C90B7-C435-958D-5939-1621816DA79E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59126230-BBA2-582C-5D7E-6C71520E1B9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6886AB1A-EDE6-5C69-0957-E6AAF917939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0070310C-4800-0871-5313-17DD8FCAD5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4A164321-7134-5A41-E758-17C2D52C5F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4871BC85-C821-797C-8CA5-73EEB6A5052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D4365D0C-2EF0-8540-FE93-CBA3A1CCBCC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96509F43-5CBD-2C95-C86C-66638B70033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EEF6780-456D-8965-859A-ADAE278C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</a:defRPr>
            </a:lvl6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0902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5508624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6pPr>
            <a:lvl7pPr>
              <a:buClr>
                <a:schemeClr val="tx1"/>
              </a:buClr>
              <a:defRPr lang="de-DE" dirty="0"/>
            </a:lvl7pPr>
            <a:lvl8pPr>
              <a:buClr>
                <a:schemeClr val="tx1"/>
              </a:buClr>
              <a:defRPr lang="de-DE" dirty="0"/>
            </a:lvl8pPr>
            <a:lvl9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>
              <a:buClr>
                <a:schemeClr val="tx1"/>
              </a:buClr>
            </a:pPr>
            <a:r>
              <a:rPr lang="de-DE"/>
              <a:t>Erste Aufzählungsebene</a:t>
            </a:r>
          </a:p>
          <a:p>
            <a:pPr lvl="3">
              <a:buClr>
                <a:schemeClr val="tx1"/>
              </a:buClr>
            </a:pPr>
            <a:r>
              <a:rPr lang="de-DE"/>
              <a:t>Zweite Aufzählungsebene</a:t>
            </a:r>
          </a:p>
          <a:p>
            <a:pPr lvl="4">
              <a:buClr>
                <a:schemeClr val="tx1"/>
              </a:buClr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>
              <a:buClr>
                <a:schemeClr val="tx1"/>
              </a:buClr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3297B8A-3EFD-9096-0A2F-E27AE136AAB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0" y="1692000"/>
            <a:ext cx="5508625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6pPr>
            <a:lvl7pPr>
              <a:buClr>
                <a:schemeClr val="tx1"/>
              </a:buClr>
              <a:defRPr lang="de-DE" dirty="0"/>
            </a:lvl7pPr>
            <a:lvl8pPr>
              <a:buClr>
                <a:schemeClr val="tx1"/>
              </a:buClr>
              <a:defRPr lang="de-DE" dirty="0"/>
            </a:lvl8pPr>
            <a:lvl9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>
              <a:buClr>
                <a:schemeClr val="tx1"/>
              </a:buClr>
            </a:pPr>
            <a:r>
              <a:rPr lang="de-DE"/>
              <a:t>Erste Aufzählungsebene</a:t>
            </a:r>
          </a:p>
          <a:p>
            <a:pPr lvl="3">
              <a:buClr>
                <a:schemeClr val="tx1"/>
              </a:buClr>
            </a:pPr>
            <a:r>
              <a:rPr lang="de-DE"/>
              <a:t>Zweite Aufzählungsebene</a:t>
            </a:r>
          </a:p>
          <a:p>
            <a:pPr lvl="4">
              <a:buClr>
                <a:schemeClr val="tx1"/>
              </a:buClr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>
              <a:buClr>
                <a:schemeClr val="tx1"/>
              </a:buClr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2A9AF-A4AA-E84C-591A-B3E375E639E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1481B85E-07B2-FA3B-F0C0-577717C901B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65B32A0B-364C-12E2-BDBA-0056A8956F2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BF3FF4CE-AAFC-83FF-10EC-85FBAD7674E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66887711-09B1-E8A0-7E65-FD912AD1276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BA7494B3-F402-3647-75B9-BA4FFB9E999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DAB01C47-4AD1-F51D-02F2-5B87B5C66FD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D0666673-6E22-8A0D-ED15-DF0FF50E7180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3908">
          <p15:clr>
            <a:srgbClr val="FBAE40"/>
          </p15:clr>
        </p15:guide>
        <p15:guide id="7" pos="377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2E0404E-6FDD-81E9-20EA-B6504879D9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3600450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1CAEC5D-CCB3-7934-7921-07D698C3673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5112" y="1692000"/>
            <a:ext cx="360045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defRPr>
                <a:latin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</a:defRPr>
            </a:lvl8pPr>
            <a:lvl9pP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F70025F-3B55-957F-33E5-3E1627255DC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0800" y="1692000"/>
            <a:ext cx="360000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defRPr>
                <a:latin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</a:defRPr>
            </a:lvl8pPr>
            <a:lvl9pP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80217CF-EA16-F82A-43DD-E24538BC2C65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C32D8107-52D7-AEB0-4B45-A07D1205825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853E05CF-B7EB-C6C5-62EB-51CC3C90A00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2D16DA4F-2A80-0F22-0BC2-DC9D0938384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8D1D2A26-B367-03D8-F785-0DF0F39F6CC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286EFAD0-4F98-F2AB-3F35-14983585821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A695ADA1-FCC3-2E7E-4BA8-8C99CCBBD02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D694A3A4-C8BB-435F-867A-D46A30CEA2E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34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706">
          <p15:clr>
            <a:srgbClr val="FBAE40"/>
          </p15:clr>
        </p15:guide>
        <p15:guide id="7" pos="2570">
          <p15:clr>
            <a:srgbClr val="FBAE40"/>
          </p15:clr>
        </p15:guide>
        <p15:guide id="8" pos="4974">
          <p15:clr>
            <a:srgbClr val="FBAE40"/>
          </p15:clr>
        </p15:guide>
        <p15:guide id="9" pos="511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2700963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24225" y="1692000"/>
            <a:ext cx="2700338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7437" y="1692000"/>
            <a:ext cx="2700337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12238" y="1692000"/>
            <a:ext cx="2700337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6FB903-26F1-7FE7-8F15-25C9039503F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A813A829-6CF6-2C31-D617-CF0083C672C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D073C6-EB63-41FB-4AFD-F0F4C16BCC1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8F5C800C-A878-CD92-F785-DBA13687668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3AAAC195-75A1-9913-0378-FBFF81F6A42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E93C66CD-17A7-837E-009F-87462E06645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48F776FF-142D-B479-EBBE-E1C8F5CCEFF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CD8D39E7-724D-12A4-ED7F-A135AA85D90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3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094">
          <p15:clr>
            <a:srgbClr val="FBAE40"/>
          </p15:clr>
        </p15:guide>
        <p15:guide id="7" pos="2003">
          <p15:clr>
            <a:srgbClr val="FBAE40"/>
          </p15:clr>
        </p15:guide>
        <p15:guide id="8" pos="3795">
          <p15:clr>
            <a:srgbClr val="FBAE40"/>
          </p15:clr>
        </p15:guide>
        <p15:guide id="9" pos="3885">
          <p15:clr>
            <a:srgbClr val="FBAE40"/>
          </p15:clr>
        </p15:guide>
        <p15:guide id="10" pos="5586">
          <p15:clr>
            <a:srgbClr val="FBAE40"/>
          </p15:clr>
        </p15:guide>
        <p15:guide id="11" pos="56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149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8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56242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11130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588574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499F2FB0-58B1-D969-081F-99F9FC1EEC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033686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59B6-1CB4-4C8E-99F8-01C85CF10F9D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476014FB-B077-0B2D-970C-25C82E4125C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7D223BBF-F397-3BFC-F3BF-A502AF49F2A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E1BE9B29-0E28-644B-9949-8F728DDBCD2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21C4621F-7C41-A20D-A1A9-14D27CA25EE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76F2B95D-AD04-D6BA-8B1F-6DDF88B9B6A7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2141D692-3F96-3A53-0FC4-2A4D661E03E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0BDB0DF2-BD35-1B66-C2F3-1803CD37469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93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1731">
          <p15:clr>
            <a:srgbClr val="FBAE40"/>
          </p15:clr>
        </p15:guide>
        <p15:guide id="7" pos="1640">
          <p15:clr>
            <a:srgbClr val="FBAE40"/>
          </p15:clr>
        </p15:guide>
        <p15:guide id="8" pos="3069">
          <p15:clr>
            <a:srgbClr val="FBAE40"/>
          </p15:clr>
        </p15:guide>
        <p15:guide id="9" pos="3160">
          <p15:clr>
            <a:srgbClr val="FBAE40"/>
          </p15:clr>
        </p15:guide>
        <p15:guide id="10" pos="5949">
          <p15:clr>
            <a:srgbClr val="FBAE40"/>
          </p15:clr>
        </p15:guide>
        <p15:guide id="11" pos="6040">
          <p15:clr>
            <a:srgbClr val="FBAE40"/>
          </p15:clr>
        </p15:guide>
        <p15:guide id="12" pos="4520">
          <p15:clr>
            <a:srgbClr val="FBAE40"/>
          </p15:clr>
        </p15:guide>
        <p15:guide id="13" pos="461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2E0404E-6FDD-81E9-20EA-B6504879D9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1CAEC5D-CCB3-7934-7921-07D698C3673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5775" y="169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F70025F-3B55-957F-33E5-3E1627255DC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2126" y="1692000"/>
            <a:ext cx="3587873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Inhaltsplatzhalter 16">
            <a:extLst>
              <a:ext uri="{FF2B5EF4-FFF2-40B4-BE49-F238E27FC236}">
                <a16:creationId xmlns:a16="http://schemas.microsoft.com/office/drawing/2014/main" id="{EC758001-3F28-4840-5033-B01A8D44F0F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8800" y="403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5" name="Inhaltsplatzhalter 20">
            <a:extLst>
              <a:ext uri="{FF2B5EF4-FFF2-40B4-BE49-F238E27FC236}">
                <a16:creationId xmlns:a16="http://schemas.microsoft.com/office/drawing/2014/main" id="{357B8B75-D241-07F7-0267-11F96E0D316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4702" y="4032000"/>
            <a:ext cx="3587873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2FB7EEF-2CC9-795E-B0A5-8489F270A50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C32130C-D13D-3012-38B8-01C80F58D1D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39190A96-7BA0-0E94-3E2C-ED5BFD80AF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9CCA9BAF-1D97-7035-3873-4D4BAD6A67F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44B3C3B5-C3DE-E785-DA29-9AFBE7806AA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D5A7834E-E462-2863-4360-E9AB632BAAD3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1A652ACF-E816-2C31-E4EA-3E90A087C6A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14A47562-F091-7DDC-1CCB-5AA6147E7260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22" name="Inhaltsplatzhalter 18">
            <a:extLst>
              <a:ext uri="{FF2B5EF4-FFF2-40B4-BE49-F238E27FC236}">
                <a16:creationId xmlns:a16="http://schemas.microsoft.com/office/drawing/2014/main" id="{1191895F-D256-467C-CE59-D3F4FF86ED1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308351" y="403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401018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706">
          <p15:clr>
            <a:srgbClr val="FBAE40"/>
          </p15:clr>
        </p15:guide>
        <p15:guide id="7" pos="2570">
          <p15:clr>
            <a:srgbClr val="FBAE40"/>
          </p15:clr>
        </p15:guide>
        <p15:guide id="8" pos="4974">
          <p15:clr>
            <a:srgbClr val="FBAE40"/>
          </p15:clr>
        </p15:guide>
        <p15:guide id="9" pos="5110">
          <p15:clr>
            <a:srgbClr val="FBAE40"/>
          </p15:clr>
        </p15:guide>
        <p15:guide id="10" orient="horz" pos="2432">
          <p15:clr>
            <a:srgbClr val="FBAE40"/>
          </p15:clr>
        </p15:guide>
        <p15:guide id="11" orient="horz" pos="256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2700963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24225" y="1692000"/>
            <a:ext cx="2698748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7437" y="1692000"/>
            <a:ext cx="2700337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10463" y="1692000"/>
            <a:ext cx="2700337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6FB903-26F1-7FE7-8F15-25C9039503F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A813A829-6CF6-2C31-D617-CF0083C672C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D073C6-EB63-41FB-4AFD-F0F4C16BCC1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8F5C800C-A878-CD92-F785-DBA13687668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3AAAC195-75A1-9913-0378-FBFF81F6A42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E93C66CD-17A7-837E-009F-87462E06645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48F776FF-142D-B479-EBBE-E1C8F5CCEFF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CD8D39E7-724D-12A4-ED7F-A135AA85D90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9" name="Inhaltsplatzhalter 29">
            <a:extLst>
              <a:ext uri="{FF2B5EF4-FFF2-40B4-BE49-F238E27FC236}">
                <a16:creationId xmlns:a16="http://schemas.microsoft.com/office/drawing/2014/main" id="{5808EA1A-6C82-B1E9-C9A4-87D6F343312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8800" y="4091601"/>
            <a:ext cx="2700337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0" name="Inhaltsplatzhalter 31">
            <a:extLst>
              <a:ext uri="{FF2B5EF4-FFF2-40B4-BE49-F238E27FC236}">
                <a16:creationId xmlns:a16="http://schemas.microsoft.com/office/drawing/2014/main" id="{5FE09DC3-4B7D-EA72-A930-15819F3BC16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2800" y="4091601"/>
            <a:ext cx="2700338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33">
            <a:extLst>
              <a:ext uri="{FF2B5EF4-FFF2-40B4-BE49-F238E27FC236}">
                <a16:creationId xmlns:a16="http://schemas.microsoft.com/office/drawing/2014/main" id="{13123010-32D2-F508-84C7-0320E4AA9A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6801" y="4091601"/>
            <a:ext cx="2700337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2" name="Inhaltsplatzhalter 35">
            <a:extLst>
              <a:ext uri="{FF2B5EF4-FFF2-40B4-BE49-F238E27FC236}">
                <a16:creationId xmlns:a16="http://schemas.microsoft.com/office/drawing/2014/main" id="{34C770EF-E979-2827-C9A5-B6257F656788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0800" y="4091601"/>
            <a:ext cx="2700000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34A883-1985-5017-91E7-DCB6D9C26E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1-2 </a:t>
            </a:r>
            <a:r>
              <a:rPr lang="en-US" err="1"/>
              <a:t>zeilige</a:t>
            </a:r>
            <a:r>
              <a:rPr lang="en-US"/>
              <a:t> </a:t>
            </a:r>
            <a:r>
              <a:rPr lang="en-US" err="1"/>
              <a:t>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310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094">
          <p15:clr>
            <a:srgbClr val="FBAE40"/>
          </p15:clr>
        </p15:guide>
        <p15:guide id="7" pos="2003">
          <p15:clr>
            <a:srgbClr val="FBAE40"/>
          </p15:clr>
        </p15:guide>
        <p15:guide id="8" pos="3795">
          <p15:clr>
            <a:srgbClr val="FBAE40"/>
          </p15:clr>
        </p15:guide>
        <p15:guide id="9" pos="3885">
          <p15:clr>
            <a:srgbClr val="FBAE40"/>
          </p15:clr>
        </p15:guide>
        <p15:guide id="10" pos="5586">
          <p15:clr>
            <a:srgbClr val="FBAE40"/>
          </p15:clr>
        </p15:guide>
        <p15:guide id="11" pos="5677">
          <p15:clr>
            <a:srgbClr val="FBAE40"/>
          </p15:clr>
        </p15:guide>
        <p15:guide id="12" orient="horz" pos="2432">
          <p15:clr>
            <a:srgbClr val="FBAE40"/>
          </p15:clr>
        </p15:guide>
        <p15:guide id="13" orient="horz" pos="256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4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7524751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7524751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A69D08-A500-36F4-6CFF-EFC5A5E42D29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3297B8A-3EFD-9096-0A2F-E27AE136AAB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76599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bg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bg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bg1"/>
              </a:buClr>
              <a:defRPr lang="de-DE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383AA72-4F75-408C-1FE4-F62F8CDD5A2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19" name="Freihandform: Form 7">
              <a:extLst>
                <a:ext uri="{FF2B5EF4-FFF2-40B4-BE49-F238E27FC236}">
                  <a16:creationId xmlns:a16="http://schemas.microsoft.com/office/drawing/2014/main" id="{97E84301-3E6B-D406-2FA9-F7D98295B1E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8">
              <a:extLst>
                <a:ext uri="{FF2B5EF4-FFF2-40B4-BE49-F238E27FC236}">
                  <a16:creationId xmlns:a16="http://schemas.microsoft.com/office/drawing/2014/main" id="{55067C28-F5FC-D320-3049-805C65CD3F6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9">
              <a:extLst>
                <a:ext uri="{FF2B5EF4-FFF2-40B4-BE49-F238E27FC236}">
                  <a16:creationId xmlns:a16="http://schemas.microsoft.com/office/drawing/2014/main" id="{35F5C339-BC04-8BFD-D5ED-94C330763E1D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0">
              <a:extLst>
                <a:ext uri="{FF2B5EF4-FFF2-40B4-BE49-F238E27FC236}">
                  <a16:creationId xmlns:a16="http://schemas.microsoft.com/office/drawing/2014/main" id="{3598066F-A2CE-090B-05DB-0945771AB92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1">
              <a:extLst>
                <a:ext uri="{FF2B5EF4-FFF2-40B4-BE49-F238E27FC236}">
                  <a16:creationId xmlns:a16="http://schemas.microsoft.com/office/drawing/2014/main" id="{BB47AEBC-EC73-471A-948C-CC3C9D1FC55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ihandform: Form 12">
              <a:extLst>
                <a:ext uri="{FF2B5EF4-FFF2-40B4-BE49-F238E27FC236}">
                  <a16:creationId xmlns:a16="http://schemas.microsoft.com/office/drawing/2014/main" id="{AE63D540-9E47-A754-01E2-E4E6E39533B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13">
              <a:extLst>
                <a:ext uri="{FF2B5EF4-FFF2-40B4-BE49-F238E27FC236}">
                  <a16:creationId xmlns:a16="http://schemas.microsoft.com/office/drawing/2014/main" id="{52FC46CD-D21D-D4A6-E9E3-1B0F4E2FE16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5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5314">
          <p15:clr>
            <a:srgbClr val="FBAE40"/>
          </p15:clr>
        </p15:guide>
        <p15:guide id="7" pos="5178">
          <p15:clr>
            <a:srgbClr val="FBAE40"/>
          </p15:clr>
        </p15:guide>
        <p15:guide id="8" pos="50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11221200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630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00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918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9180000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A69D08-A500-36F4-6CFF-EFC5A5E42D29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383AA72-4F75-408C-1FE4-F62F8CDD5A2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19" name="Freihandform: Form 7">
              <a:extLst>
                <a:ext uri="{FF2B5EF4-FFF2-40B4-BE49-F238E27FC236}">
                  <a16:creationId xmlns:a16="http://schemas.microsoft.com/office/drawing/2014/main" id="{97E84301-3E6B-D406-2FA9-F7D98295B1E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8">
              <a:extLst>
                <a:ext uri="{FF2B5EF4-FFF2-40B4-BE49-F238E27FC236}">
                  <a16:creationId xmlns:a16="http://schemas.microsoft.com/office/drawing/2014/main" id="{55067C28-F5FC-D320-3049-805C65CD3F6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9">
              <a:extLst>
                <a:ext uri="{FF2B5EF4-FFF2-40B4-BE49-F238E27FC236}">
                  <a16:creationId xmlns:a16="http://schemas.microsoft.com/office/drawing/2014/main" id="{35F5C339-BC04-8BFD-D5ED-94C330763E1D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0">
              <a:extLst>
                <a:ext uri="{FF2B5EF4-FFF2-40B4-BE49-F238E27FC236}">
                  <a16:creationId xmlns:a16="http://schemas.microsoft.com/office/drawing/2014/main" id="{3598066F-A2CE-090B-05DB-0945771AB92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1">
              <a:extLst>
                <a:ext uri="{FF2B5EF4-FFF2-40B4-BE49-F238E27FC236}">
                  <a16:creationId xmlns:a16="http://schemas.microsoft.com/office/drawing/2014/main" id="{BB47AEBC-EC73-471A-948C-CC3C9D1FC55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ihandform: Form 12">
              <a:extLst>
                <a:ext uri="{FF2B5EF4-FFF2-40B4-BE49-F238E27FC236}">
                  <a16:creationId xmlns:a16="http://schemas.microsoft.com/office/drawing/2014/main" id="{AE63D540-9E47-A754-01E2-E4E6E39533B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13">
              <a:extLst>
                <a:ext uri="{FF2B5EF4-FFF2-40B4-BE49-F238E27FC236}">
                  <a16:creationId xmlns:a16="http://schemas.microsoft.com/office/drawing/2014/main" id="{52FC46CD-D21D-D4A6-E9E3-1B0F4E2FE16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56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6199">
          <p15:clr>
            <a:srgbClr val="FBAE40"/>
          </p15:clr>
        </p15:guide>
        <p15:guide id="7" pos="60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C6C8E5F1-A21E-1E3C-EAD5-7971E9C45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20076" y="0"/>
            <a:ext cx="3971924" cy="6381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4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rgbClr val="7192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4751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7524751" cy="468975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A9A129-AE07-6F8F-67A1-DF6CC8ACACB4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2DFA1B51-2BD4-30E0-A40A-7DE8784FBBD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118464-20D1-B4B7-F2D9-47DCD32BB2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58B0B68-806A-A4BB-B0C5-3C9AA55E14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6F3F1F1C-9018-0BB3-18AE-D874961D7E0E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DFADA72-48BF-754F-85CD-1046EA5BFCF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94786CEF-A85C-E037-DA68-C952C11DB2F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EEB2AA0E-ADAD-F8E5-0D40-B2A9ABF40D8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97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pos="5178">
          <p15:clr>
            <a:srgbClr val="FBAE40"/>
          </p15:clr>
        </p15:guide>
        <p15:guide id="8" pos="504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C6C8E5F1-A21E-1E3C-EAD5-7971E9C45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4" y="0"/>
            <a:ext cx="5951536" cy="6381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5472738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rgbClr val="7192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5472113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D4F5022-61B8-1B0D-2D38-B0C4242821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84E8A8DB-E4A8-3171-4B04-F18A2388878E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BFD149DF-712F-D120-93DB-D93E23568D8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2FDD25EA-875F-366C-E169-AF415E8E26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52AFE74D-C0CE-18E5-E053-14F400923C8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8CA0E81D-B205-5DD3-BCC0-FCABD5E2DD4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2104F47F-FC8D-DC47-4B4D-94DD06489F0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813DCDD-CFA0-811E-90AE-70DC26E3E27B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pos="3931">
          <p15:clr>
            <a:srgbClr val="FBAE40"/>
          </p15:clr>
        </p15:guide>
        <p15:guide id="8" pos="374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3B158-9AB8-2721-86CB-D58A826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E56933-68A4-CF20-140D-8EB3697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15572-9796-FE08-A769-6E53E40A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2E079-7315-D14F-DCB5-4068707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DF9AC738-DFA5-F30B-C635-8C2AFDC119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B494F94A-AC83-BB6D-AD2F-5F40F108CD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F5F4EA28-452B-B6E3-429E-32C98DABD8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364CAE38-BB4A-9453-CD17-40AEAA25E6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3B9DFA1-4724-732E-27DE-229158FEB2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DFCF6D07-CE43-788C-8C44-9436560659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37764E0-60B6-12AB-077E-542D5DD6CE7C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9DE22CFF-3EF1-CC19-AC91-4FC603A52145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3EDA4479-C644-DC5C-5B8E-19C3F1EC5C7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8">
            <a:extLst>
              <a:ext uri="{FF2B5EF4-FFF2-40B4-BE49-F238E27FC236}">
                <a16:creationId xmlns:a16="http://schemas.microsoft.com/office/drawing/2014/main" id="{2EB2B99A-BD6C-F96C-23AF-9B0378C6D9F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9">
            <a:extLst>
              <a:ext uri="{FF2B5EF4-FFF2-40B4-BE49-F238E27FC236}">
                <a16:creationId xmlns:a16="http://schemas.microsoft.com/office/drawing/2014/main" id="{0157AAD9-75DA-4242-F1C8-41E4119A234E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40">
            <a:extLst>
              <a:ext uri="{FF2B5EF4-FFF2-40B4-BE49-F238E27FC236}">
                <a16:creationId xmlns:a16="http://schemas.microsoft.com/office/drawing/2014/main" id="{BC872E09-93BA-788D-087D-E762D3E1215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9">
            <a:extLst>
              <a:ext uri="{FF2B5EF4-FFF2-40B4-BE49-F238E27FC236}">
                <a16:creationId xmlns:a16="http://schemas.microsoft.com/office/drawing/2014/main" id="{2F6CC2BC-3CCE-4181-50C6-B9C60C7BAA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0">
            <a:extLst>
              <a:ext uri="{FF2B5EF4-FFF2-40B4-BE49-F238E27FC236}">
                <a16:creationId xmlns:a16="http://schemas.microsoft.com/office/drawing/2014/main" id="{87A2EBF5-52F5-7475-1392-7E7F9A708DCB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1">
            <a:extLst>
              <a:ext uri="{FF2B5EF4-FFF2-40B4-BE49-F238E27FC236}">
                <a16:creationId xmlns:a16="http://schemas.microsoft.com/office/drawing/2014/main" id="{B0C6C647-2A67-09C7-9F30-FEE524CA2CB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2">
            <a:extLst>
              <a:ext uri="{FF2B5EF4-FFF2-40B4-BE49-F238E27FC236}">
                <a16:creationId xmlns:a16="http://schemas.microsoft.com/office/drawing/2014/main" id="{8A0CD18E-434F-D515-3BAE-6E85ABFC041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>
            <a:extLst>
              <a:ext uri="{FF2B5EF4-FFF2-40B4-BE49-F238E27FC236}">
                <a16:creationId xmlns:a16="http://schemas.microsoft.com/office/drawing/2014/main" id="{FBCE3485-EE64-2E14-6AC2-4985402EC48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54">
            <a:extLst>
              <a:ext uri="{FF2B5EF4-FFF2-40B4-BE49-F238E27FC236}">
                <a16:creationId xmlns:a16="http://schemas.microsoft.com/office/drawing/2014/main" id="{E29623AC-8C7F-8E79-5681-55EC218530F1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5">
            <a:extLst>
              <a:ext uri="{FF2B5EF4-FFF2-40B4-BE49-F238E27FC236}">
                <a16:creationId xmlns:a16="http://schemas.microsoft.com/office/drawing/2014/main" id="{66051730-4514-79D7-B845-8194C7889E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56">
            <a:extLst>
              <a:ext uri="{FF2B5EF4-FFF2-40B4-BE49-F238E27FC236}">
                <a16:creationId xmlns:a16="http://schemas.microsoft.com/office/drawing/2014/main" id="{77D19C3F-83AA-9E9C-B465-FEAAD9F11E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57">
            <a:extLst>
              <a:ext uri="{FF2B5EF4-FFF2-40B4-BE49-F238E27FC236}">
                <a16:creationId xmlns:a16="http://schemas.microsoft.com/office/drawing/2014/main" id="{92E3C660-F84B-8981-38C5-1F36D818DC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58">
            <a:extLst>
              <a:ext uri="{FF2B5EF4-FFF2-40B4-BE49-F238E27FC236}">
                <a16:creationId xmlns:a16="http://schemas.microsoft.com/office/drawing/2014/main" id="{D703C675-25FA-49B5-A643-704F293324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59">
            <a:extLst>
              <a:ext uri="{FF2B5EF4-FFF2-40B4-BE49-F238E27FC236}">
                <a16:creationId xmlns:a16="http://schemas.microsoft.com/office/drawing/2014/main" id="{1EF9C332-00EA-D34C-9A3D-26D5D25D6ABD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60">
            <a:extLst>
              <a:ext uri="{FF2B5EF4-FFF2-40B4-BE49-F238E27FC236}">
                <a16:creationId xmlns:a16="http://schemas.microsoft.com/office/drawing/2014/main" id="{061DF69C-E09D-DF03-72DA-3BCA5C6B56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61">
            <a:extLst>
              <a:ext uri="{FF2B5EF4-FFF2-40B4-BE49-F238E27FC236}">
                <a16:creationId xmlns:a16="http://schemas.microsoft.com/office/drawing/2014/main" id="{AD6F0D76-0971-2D62-A8B4-5CA94FF38CE5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62">
            <a:extLst>
              <a:ext uri="{FF2B5EF4-FFF2-40B4-BE49-F238E27FC236}">
                <a16:creationId xmlns:a16="http://schemas.microsoft.com/office/drawing/2014/main" id="{09CCC726-E711-690B-E371-EF876315856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67">
            <a:extLst>
              <a:ext uri="{FF2B5EF4-FFF2-40B4-BE49-F238E27FC236}">
                <a16:creationId xmlns:a16="http://schemas.microsoft.com/office/drawing/2014/main" id="{6C48FE8E-08CE-5458-CFD4-9B0F14B56D4B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68">
            <a:extLst>
              <a:ext uri="{FF2B5EF4-FFF2-40B4-BE49-F238E27FC236}">
                <a16:creationId xmlns:a16="http://schemas.microsoft.com/office/drawing/2014/main" id="{6C3D49E7-1030-B49A-4F21-0B8A1021FE2E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69">
            <a:extLst>
              <a:ext uri="{FF2B5EF4-FFF2-40B4-BE49-F238E27FC236}">
                <a16:creationId xmlns:a16="http://schemas.microsoft.com/office/drawing/2014/main" id="{6AA9EFD4-93A3-F496-8632-5CFFA839E5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70">
            <a:extLst>
              <a:ext uri="{FF2B5EF4-FFF2-40B4-BE49-F238E27FC236}">
                <a16:creationId xmlns:a16="http://schemas.microsoft.com/office/drawing/2014/main" id="{11A2A68A-1FD9-3885-F6EA-06235B2A0BD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71">
            <a:extLst>
              <a:ext uri="{FF2B5EF4-FFF2-40B4-BE49-F238E27FC236}">
                <a16:creationId xmlns:a16="http://schemas.microsoft.com/office/drawing/2014/main" id="{17140381-D796-BC30-B841-2AE580F9CA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72">
            <a:extLst>
              <a:ext uri="{FF2B5EF4-FFF2-40B4-BE49-F238E27FC236}">
                <a16:creationId xmlns:a16="http://schemas.microsoft.com/office/drawing/2014/main" id="{4C4A4A53-A839-E5CF-45A8-213D79F20A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73">
            <a:extLst>
              <a:ext uri="{FF2B5EF4-FFF2-40B4-BE49-F238E27FC236}">
                <a16:creationId xmlns:a16="http://schemas.microsoft.com/office/drawing/2014/main" id="{79FB9D54-D156-657B-9618-FE6B001B44D8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4">
            <a:extLst>
              <a:ext uri="{FF2B5EF4-FFF2-40B4-BE49-F238E27FC236}">
                <a16:creationId xmlns:a16="http://schemas.microsoft.com/office/drawing/2014/main" id="{E9DE55BA-DFF2-7A0F-D40F-5F317347C66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75">
            <a:extLst>
              <a:ext uri="{FF2B5EF4-FFF2-40B4-BE49-F238E27FC236}">
                <a16:creationId xmlns:a16="http://schemas.microsoft.com/office/drawing/2014/main" id="{4480DC20-1AB6-38D0-3547-CFB4E97C64C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76">
            <a:extLst>
              <a:ext uri="{FF2B5EF4-FFF2-40B4-BE49-F238E27FC236}">
                <a16:creationId xmlns:a16="http://schemas.microsoft.com/office/drawing/2014/main" id="{9FA60426-B31B-256A-A738-9DC607571C1B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10">
            <a:extLst>
              <a:ext uri="{FF2B5EF4-FFF2-40B4-BE49-F238E27FC236}">
                <a16:creationId xmlns:a16="http://schemas.microsoft.com/office/drawing/2014/main" id="{9257DE8A-01FA-ADE8-E590-47DEF6446DB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1">
            <a:extLst>
              <a:ext uri="{FF2B5EF4-FFF2-40B4-BE49-F238E27FC236}">
                <a16:creationId xmlns:a16="http://schemas.microsoft.com/office/drawing/2014/main" id="{09F7FFE8-A16B-111C-5B8F-AA0CC95011E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29DFF8F4-1B8F-16CA-D3A0-454A58B8293D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B5B56C8B-8570-2C57-6452-A9804A78AF8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6EA58E6-895B-599E-6F00-9775504A4D4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53" name="Freihandform: Form 7">
              <a:extLst>
                <a:ext uri="{FF2B5EF4-FFF2-40B4-BE49-F238E27FC236}">
                  <a16:creationId xmlns:a16="http://schemas.microsoft.com/office/drawing/2014/main" id="{0CA37FA9-A25E-A871-3404-B4784965F76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ihandform: Form 8">
              <a:extLst>
                <a:ext uri="{FF2B5EF4-FFF2-40B4-BE49-F238E27FC236}">
                  <a16:creationId xmlns:a16="http://schemas.microsoft.com/office/drawing/2014/main" id="{722B6612-022E-9B22-E87B-AD0114088F5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Freihandform: Form 9">
              <a:extLst>
                <a:ext uri="{FF2B5EF4-FFF2-40B4-BE49-F238E27FC236}">
                  <a16:creationId xmlns:a16="http://schemas.microsoft.com/office/drawing/2014/main" id="{D17D4103-8ED9-6FF5-5603-16FE50E434A3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Freihandform: Form 10">
              <a:extLst>
                <a:ext uri="{FF2B5EF4-FFF2-40B4-BE49-F238E27FC236}">
                  <a16:creationId xmlns:a16="http://schemas.microsoft.com/office/drawing/2014/main" id="{CD758881-FE2A-AD4B-D875-207217EBE1D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Freihandform: Form 11">
              <a:extLst>
                <a:ext uri="{FF2B5EF4-FFF2-40B4-BE49-F238E27FC236}">
                  <a16:creationId xmlns:a16="http://schemas.microsoft.com/office/drawing/2014/main" id="{44C9550E-9C08-09B0-B564-5E07284C586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Freihandform: Form 12">
              <a:extLst>
                <a:ext uri="{FF2B5EF4-FFF2-40B4-BE49-F238E27FC236}">
                  <a16:creationId xmlns:a16="http://schemas.microsoft.com/office/drawing/2014/main" id="{3BB5F762-6C31-E6A7-961F-861F09D12A8B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ihandform: Form 13">
              <a:extLst>
                <a:ext uri="{FF2B5EF4-FFF2-40B4-BE49-F238E27FC236}">
                  <a16:creationId xmlns:a16="http://schemas.microsoft.com/office/drawing/2014/main" id="{0E974EB1-6F5F-A39E-B206-6D8C8A728C6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0" name="Textplatzhalter 8">
            <a:extLst>
              <a:ext uri="{FF2B5EF4-FFF2-40B4-BE49-F238E27FC236}">
                <a16:creationId xmlns:a16="http://schemas.microsoft.com/office/drawing/2014/main" id="{91C2B4B3-21FE-8450-8699-1E54E1D00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5FB2375B-DA7E-D5F7-37E5-D6561C7DF54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F1B5C5B6-1264-5B4C-CFA4-8381BF389C3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6EFC3BDD-F651-A43C-C015-C8F97EC66D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E1321996-5141-9087-42AD-F13B42D5B3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73AABE1C-DFB7-5D41-5E5F-034C99F58BE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606066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61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A8F660D0-030D-C59B-7E4E-98C1C0628BA9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3B158-9AB8-2721-86CB-D58A826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E56933-68A4-CF20-140D-8EB3697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15572-9796-FE08-A769-6E53E40A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2E079-7315-D14F-DCB5-4068707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DF9AC738-DFA5-F30B-C635-8C2AFDC119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B494F94A-AC83-BB6D-AD2F-5F40F108CD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F5F4EA28-452B-B6E3-429E-32C98DABD8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364CAE38-BB4A-9453-CD17-40AEAA25E6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3B9DFA1-4724-732E-27DE-229158FEB2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DFCF6D07-CE43-788C-8C44-9436560659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37764E0-60B6-12AB-077E-542D5DD6CE7C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9DE22CFF-3EF1-CC19-AC91-4FC603A52145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3EDA4479-C644-DC5C-5B8E-19C3F1EC5C7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8">
            <a:extLst>
              <a:ext uri="{FF2B5EF4-FFF2-40B4-BE49-F238E27FC236}">
                <a16:creationId xmlns:a16="http://schemas.microsoft.com/office/drawing/2014/main" id="{2EB2B99A-BD6C-F96C-23AF-9B0378C6D9F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9">
            <a:extLst>
              <a:ext uri="{FF2B5EF4-FFF2-40B4-BE49-F238E27FC236}">
                <a16:creationId xmlns:a16="http://schemas.microsoft.com/office/drawing/2014/main" id="{0157AAD9-75DA-4242-F1C8-41E4119A234E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40">
            <a:extLst>
              <a:ext uri="{FF2B5EF4-FFF2-40B4-BE49-F238E27FC236}">
                <a16:creationId xmlns:a16="http://schemas.microsoft.com/office/drawing/2014/main" id="{BC872E09-93BA-788D-087D-E762D3E1215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9">
            <a:extLst>
              <a:ext uri="{FF2B5EF4-FFF2-40B4-BE49-F238E27FC236}">
                <a16:creationId xmlns:a16="http://schemas.microsoft.com/office/drawing/2014/main" id="{2F6CC2BC-3CCE-4181-50C6-B9C60C7BAA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0">
            <a:extLst>
              <a:ext uri="{FF2B5EF4-FFF2-40B4-BE49-F238E27FC236}">
                <a16:creationId xmlns:a16="http://schemas.microsoft.com/office/drawing/2014/main" id="{87A2EBF5-52F5-7475-1392-7E7F9A708DCB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1">
            <a:extLst>
              <a:ext uri="{FF2B5EF4-FFF2-40B4-BE49-F238E27FC236}">
                <a16:creationId xmlns:a16="http://schemas.microsoft.com/office/drawing/2014/main" id="{B0C6C647-2A67-09C7-9F30-FEE524CA2CB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2">
            <a:extLst>
              <a:ext uri="{FF2B5EF4-FFF2-40B4-BE49-F238E27FC236}">
                <a16:creationId xmlns:a16="http://schemas.microsoft.com/office/drawing/2014/main" id="{8A0CD18E-434F-D515-3BAE-6E85ABFC041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>
            <a:extLst>
              <a:ext uri="{FF2B5EF4-FFF2-40B4-BE49-F238E27FC236}">
                <a16:creationId xmlns:a16="http://schemas.microsoft.com/office/drawing/2014/main" id="{FBCE3485-EE64-2E14-6AC2-4985402EC48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54">
            <a:extLst>
              <a:ext uri="{FF2B5EF4-FFF2-40B4-BE49-F238E27FC236}">
                <a16:creationId xmlns:a16="http://schemas.microsoft.com/office/drawing/2014/main" id="{E29623AC-8C7F-8E79-5681-55EC218530F1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5">
            <a:extLst>
              <a:ext uri="{FF2B5EF4-FFF2-40B4-BE49-F238E27FC236}">
                <a16:creationId xmlns:a16="http://schemas.microsoft.com/office/drawing/2014/main" id="{66051730-4514-79D7-B845-8194C7889E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56">
            <a:extLst>
              <a:ext uri="{FF2B5EF4-FFF2-40B4-BE49-F238E27FC236}">
                <a16:creationId xmlns:a16="http://schemas.microsoft.com/office/drawing/2014/main" id="{77D19C3F-83AA-9E9C-B465-FEAAD9F11E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57">
            <a:extLst>
              <a:ext uri="{FF2B5EF4-FFF2-40B4-BE49-F238E27FC236}">
                <a16:creationId xmlns:a16="http://schemas.microsoft.com/office/drawing/2014/main" id="{92E3C660-F84B-8981-38C5-1F36D818DC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58">
            <a:extLst>
              <a:ext uri="{FF2B5EF4-FFF2-40B4-BE49-F238E27FC236}">
                <a16:creationId xmlns:a16="http://schemas.microsoft.com/office/drawing/2014/main" id="{D703C675-25FA-49B5-A643-704F293324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59">
            <a:extLst>
              <a:ext uri="{FF2B5EF4-FFF2-40B4-BE49-F238E27FC236}">
                <a16:creationId xmlns:a16="http://schemas.microsoft.com/office/drawing/2014/main" id="{1EF9C332-00EA-D34C-9A3D-26D5D25D6ABD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60">
            <a:extLst>
              <a:ext uri="{FF2B5EF4-FFF2-40B4-BE49-F238E27FC236}">
                <a16:creationId xmlns:a16="http://schemas.microsoft.com/office/drawing/2014/main" id="{061DF69C-E09D-DF03-72DA-3BCA5C6B56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61">
            <a:extLst>
              <a:ext uri="{FF2B5EF4-FFF2-40B4-BE49-F238E27FC236}">
                <a16:creationId xmlns:a16="http://schemas.microsoft.com/office/drawing/2014/main" id="{AD6F0D76-0971-2D62-A8B4-5CA94FF38CE5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62">
            <a:extLst>
              <a:ext uri="{FF2B5EF4-FFF2-40B4-BE49-F238E27FC236}">
                <a16:creationId xmlns:a16="http://schemas.microsoft.com/office/drawing/2014/main" id="{09CCC726-E711-690B-E371-EF876315856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67">
            <a:extLst>
              <a:ext uri="{FF2B5EF4-FFF2-40B4-BE49-F238E27FC236}">
                <a16:creationId xmlns:a16="http://schemas.microsoft.com/office/drawing/2014/main" id="{6C48FE8E-08CE-5458-CFD4-9B0F14B56D4B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68">
            <a:extLst>
              <a:ext uri="{FF2B5EF4-FFF2-40B4-BE49-F238E27FC236}">
                <a16:creationId xmlns:a16="http://schemas.microsoft.com/office/drawing/2014/main" id="{6C3D49E7-1030-B49A-4F21-0B8A1021FE2E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69">
            <a:extLst>
              <a:ext uri="{FF2B5EF4-FFF2-40B4-BE49-F238E27FC236}">
                <a16:creationId xmlns:a16="http://schemas.microsoft.com/office/drawing/2014/main" id="{6AA9EFD4-93A3-F496-8632-5CFFA839E5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70">
            <a:extLst>
              <a:ext uri="{FF2B5EF4-FFF2-40B4-BE49-F238E27FC236}">
                <a16:creationId xmlns:a16="http://schemas.microsoft.com/office/drawing/2014/main" id="{11A2A68A-1FD9-3885-F6EA-06235B2A0BD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71">
            <a:extLst>
              <a:ext uri="{FF2B5EF4-FFF2-40B4-BE49-F238E27FC236}">
                <a16:creationId xmlns:a16="http://schemas.microsoft.com/office/drawing/2014/main" id="{17140381-D796-BC30-B841-2AE580F9CA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72">
            <a:extLst>
              <a:ext uri="{FF2B5EF4-FFF2-40B4-BE49-F238E27FC236}">
                <a16:creationId xmlns:a16="http://schemas.microsoft.com/office/drawing/2014/main" id="{4C4A4A53-A839-E5CF-45A8-213D79F20A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73">
            <a:extLst>
              <a:ext uri="{FF2B5EF4-FFF2-40B4-BE49-F238E27FC236}">
                <a16:creationId xmlns:a16="http://schemas.microsoft.com/office/drawing/2014/main" id="{79FB9D54-D156-657B-9618-FE6B001B44D8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4">
            <a:extLst>
              <a:ext uri="{FF2B5EF4-FFF2-40B4-BE49-F238E27FC236}">
                <a16:creationId xmlns:a16="http://schemas.microsoft.com/office/drawing/2014/main" id="{E9DE55BA-DFF2-7A0F-D40F-5F317347C66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75">
            <a:extLst>
              <a:ext uri="{FF2B5EF4-FFF2-40B4-BE49-F238E27FC236}">
                <a16:creationId xmlns:a16="http://schemas.microsoft.com/office/drawing/2014/main" id="{4480DC20-1AB6-38D0-3547-CFB4E97C64C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76">
            <a:extLst>
              <a:ext uri="{FF2B5EF4-FFF2-40B4-BE49-F238E27FC236}">
                <a16:creationId xmlns:a16="http://schemas.microsoft.com/office/drawing/2014/main" id="{9FA60426-B31B-256A-A738-9DC607571C1B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10">
            <a:extLst>
              <a:ext uri="{FF2B5EF4-FFF2-40B4-BE49-F238E27FC236}">
                <a16:creationId xmlns:a16="http://schemas.microsoft.com/office/drawing/2014/main" id="{9257DE8A-01FA-ADE8-E590-47DEF6446DB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1">
            <a:extLst>
              <a:ext uri="{FF2B5EF4-FFF2-40B4-BE49-F238E27FC236}">
                <a16:creationId xmlns:a16="http://schemas.microsoft.com/office/drawing/2014/main" id="{09F7FFE8-A16B-111C-5B8F-AA0CC95011E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29DFF8F4-1B8F-16CA-D3A0-454A58B8293D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B5B56C8B-8570-2C57-6452-A9804A78AF8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48160AE-57A4-97C1-EE07-208F38E6647B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53" name="Freihandform: Form 7">
              <a:extLst>
                <a:ext uri="{FF2B5EF4-FFF2-40B4-BE49-F238E27FC236}">
                  <a16:creationId xmlns:a16="http://schemas.microsoft.com/office/drawing/2014/main" id="{43E5E13A-363E-3E6F-5007-505D9F28E1E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4" name="Freihandform: Form 8">
              <a:extLst>
                <a:ext uri="{FF2B5EF4-FFF2-40B4-BE49-F238E27FC236}">
                  <a16:creationId xmlns:a16="http://schemas.microsoft.com/office/drawing/2014/main" id="{55AA1E6B-E69A-260F-EBAB-7B93EAC7DF8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5" name="Freihandform: Form 9">
              <a:extLst>
                <a:ext uri="{FF2B5EF4-FFF2-40B4-BE49-F238E27FC236}">
                  <a16:creationId xmlns:a16="http://schemas.microsoft.com/office/drawing/2014/main" id="{E31F9D80-AD28-AE5C-5735-5D29433AEAA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6" name="Freihandform: Form 10">
              <a:extLst>
                <a:ext uri="{FF2B5EF4-FFF2-40B4-BE49-F238E27FC236}">
                  <a16:creationId xmlns:a16="http://schemas.microsoft.com/office/drawing/2014/main" id="{86D8AC8A-D951-8D58-D624-F52F26B14B8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7" name="Freihandform: Form 11">
              <a:extLst>
                <a:ext uri="{FF2B5EF4-FFF2-40B4-BE49-F238E27FC236}">
                  <a16:creationId xmlns:a16="http://schemas.microsoft.com/office/drawing/2014/main" id="{1A50CBA4-122A-0963-38F7-A8C5676927C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8" name="Freihandform: Form 12">
              <a:extLst>
                <a:ext uri="{FF2B5EF4-FFF2-40B4-BE49-F238E27FC236}">
                  <a16:creationId xmlns:a16="http://schemas.microsoft.com/office/drawing/2014/main" id="{A91E27EF-1013-BF04-4A2E-0BDD2FDEA8C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9" name="Freihandform: Form 13">
              <a:extLst>
                <a:ext uri="{FF2B5EF4-FFF2-40B4-BE49-F238E27FC236}">
                  <a16:creationId xmlns:a16="http://schemas.microsoft.com/office/drawing/2014/main" id="{4BE8DCF4-8B13-CAB3-18DD-7A2A591CE70E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60" name="Textplatzhalter 8">
            <a:extLst>
              <a:ext uri="{FF2B5EF4-FFF2-40B4-BE49-F238E27FC236}">
                <a16:creationId xmlns:a16="http://schemas.microsoft.com/office/drawing/2014/main" id="{ECCDF84F-C76A-529B-66AE-D918AC03E3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8B08BFA5-BC47-3838-F3AE-55AC9D61AE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1433002E-0CB2-9733-F7B4-308FF35CE57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4D7B80F6-0A35-7F81-446A-A204EC8390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47E7EF37-F76A-DFC1-165F-86751D44E23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6" name="Textplatzhalter 8">
            <a:extLst>
              <a:ext uri="{FF2B5EF4-FFF2-40B4-BE49-F238E27FC236}">
                <a16:creationId xmlns:a16="http://schemas.microsoft.com/office/drawing/2014/main" id="{D214CCFE-E0BB-9E3C-28FC-4B5E2E3028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2621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67888"/>
            <a:ext cx="7512175" cy="110799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DBC0B1D-A62C-445D-5230-B3BC0AC574D7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23D71192-94AA-7236-4A2A-478FA65C5DB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D15642D5-2FDB-AD9B-6882-ECD8DCB72BF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1CAAB3C1-9BBC-3D90-76D3-92977DA5B8E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7C6B0C19-FE89-6629-B5FA-1298C877C2A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55D8B4AF-6C31-3A0F-0D84-26A316ABC36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EF1694D6-3B2A-40D5-E25C-D1091A7ED5A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BDA3701-1375-2069-2757-178E4976A0B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2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467D5A66-32F4-D8BD-0BBF-7AE539300F2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2192000" cy="6857957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67888"/>
            <a:ext cx="7512175" cy="110799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DBC0B1D-A62C-445D-5230-B3BC0AC574D7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23D71192-94AA-7236-4A2A-478FA65C5DB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D15642D5-2FDB-AD9B-6882-ECD8DCB72BF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1CAAB3C1-9BBC-3D90-76D3-92977DA5B8E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7C6B0C19-FE89-6629-B5FA-1298C877C2A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55D8B4AF-6C31-3A0F-0D84-26A316ABC36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EF1694D6-3B2A-40D5-E25C-D1091A7ED5A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BDA3701-1375-2069-2757-178E4976A0B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05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198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293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9C6C782-A789-D8E9-6D69-44A906A6213F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BBFB1D9B-7492-40E9-BF7A-221E76D7333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8305328E-4AEB-9624-1513-0C8BBC65110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7F9506D9-62BD-4CD6-7AB2-E61D75868D7A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8AB0F1D4-2752-5FAD-A70F-C057D935D4E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CE7EDFCF-C2E2-491C-4CE5-05992B7F319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CFD04483-162A-7508-11CA-7A6CCAA9E02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D60B856B-A09A-416A-42A7-54602DEBDE1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604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549604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2" y="1692000"/>
            <a:ext cx="549604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93C8C1C-2CC6-6DEE-EF9E-7F5C5BF31FD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083DEB7-F224-116E-0238-AEF1309B38F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68A53D3E-9E01-3468-B213-96080B320B1F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D6E4A1B-0662-1D07-6A65-8F0E2714377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DC2CB2CB-CE02-0F83-42B1-FD861F68892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B1097272-963D-F850-DA73-0861BE345BA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046D208F-D9FD-2427-BA4F-97350D7EA8B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9ABA535F-AD05-A922-B937-10974F80A01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45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4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r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89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7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FF2952"/>
              </a:solidFill>
              <a:effectLst/>
              <a:uLnTx/>
              <a:uFillTx/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kumimoji="0" sz="2800" b="1" i="0" u="none" strike="noStrike" kern="0" cap="none" spc="192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kumimoji="0" sz="2800" b="1" i="0" u="none" strike="noStrike" kern="0" cap="none" spc="192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marL="0" marR="0" lvl="0" indent="0" algn="ctr" defTabSz="5476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kumimoji="0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</p:spTree>
    <p:extLst>
      <p:ext uri="{BB962C8B-B14F-4D97-AF65-F5344CB8AC3E}">
        <p14:creationId xmlns:p14="http://schemas.microsoft.com/office/powerpoint/2010/main" val="309645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12510" y="6602770"/>
            <a:ext cx="65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90A3DFB4-E3B3-A9B3-D7D4-06CBDC109F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F59AE48-695A-DC12-9534-F69546F19DC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78800" y="6555600"/>
            <a:ext cx="6624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96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497403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6670269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25477031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557916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19412515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41877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360107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58787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1389E7-C206-CC53-58F7-E0B2474A546D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3B66316F-D7AE-5C80-6961-137C42F7982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7838D151-34BC-3A48-DCE5-B984C13E69D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6E2CFB3C-F74C-53F7-BF06-83186102FAE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320DF243-5CD0-734A-F00C-DFA2CBB127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A4E53DCD-023B-D0C3-27E2-64528B368DF9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3968BC02-C322-420B-C35B-D88E99F7FA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8BFB3F2C-485F-6890-A4BD-5556CB1C9E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45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1974555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200" b="1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CBA42-791E-4851-9FB4-39A223136DC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</a:p>
        </p:txBody>
      </p:sp>
    </p:spTree>
    <p:extLst>
      <p:ext uri="{BB962C8B-B14F-4D97-AF65-F5344CB8AC3E}">
        <p14:creationId xmlns:p14="http://schemas.microsoft.com/office/powerpoint/2010/main" val="24488499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11221200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77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270096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7" y="1692000"/>
            <a:ext cx="2687761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40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1999"/>
            <a:ext cx="2124698" cy="4518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86800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16500" y="1692000"/>
            <a:ext cx="215899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32539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201F4E4-054B-6F4E-30C8-650F5084718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47962" y="1692000"/>
            <a:ext cx="2124075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4EFDC3-B9F7-E62A-A537-0C40C94C565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FCEB906B-A7D0-1E04-8749-83E97118CA9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91095A8B-BE50-720F-38CE-E4B69E9CFE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C882C585-A167-5A5E-466F-69934B94584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B5F34BE9-878F-53C2-C0A5-2440A026896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96D671C3-7856-2EE9-F350-AC02E1532A0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FEE10419-05AF-A2EA-5ABC-82BB32B1BB2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AA8D1F5E-F0A0-E36C-9C04-FF6293C0F7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35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40">
          <p15:clr>
            <a:srgbClr val="FBAE40"/>
          </p15:clr>
        </p15:guide>
        <p15:guide id="2" pos="1640">
          <p15:clr>
            <a:srgbClr val="FBAE40"/>
          </p15:clr>
        </p15:guide>
        <p15:guide id="3" pos="1731">
          <p15:clr>
            <a:srgbClr val="FBAE40"/>
          </p15:clr>
        </p15:guide>
        <p15:guide id="4" pos="5949">
          <p15:clr>
            <a:srgbClr val="FBAE40"/>
          </p15:clr>
        </p15:guide>
        <p15:guide id="5" pos="3160">
          <p15:clr>
            <a:srgbClr val="FBAE40"/>
          </p15:clr>
        </p15:guide>
        <p15:guide id="6" pos="3069">
          <p15:clr>
            <a:srgbClr val="FBAE40"/>
          </p15:clr>
        </p15:guide>
        <p15:guide id="7" pos="4520">
          <p15:clr>
            <a:srgbClr val="FBAE40"/>
          </p15:clr>
        </p15:guide>
        <p15:guide id="8" pos="46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D068EBBA-B8C8-BACC-A874-07A95FA384F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0063" y="403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1EAF0C-C8EF-FF54-89B6-A61F05488EF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7" name="Freihandform: Form 7">
              <a:extLst>
                <a:ext uri="{FF2B5EF4-FFF2-40B4-BE49-F238E27FC236}">
                  <a16:creationId xmlns:a16="http://schemas.microsoft.com/office/drawing/2014/main" id="{0CB1BE2F-7784-9A9E-DF54-A19B00488CD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8">
              <a:extLst>
                <a:ext uri="{FF2B5EF4-FFF2-40B4-BE49-F238E27FC236}">
                  <a16:creationId xmlns:a16="http://schemas.microsoft.com/office/drawing/2014/main" id="{D943CACF-5D02-F7AF-3061-D76AA4F0710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9">
              <a:extLst>
                <a:ext uri="{FF2B5EF4-FFF2-40B4-BE49-F238E27FC236}">
                  <a16:creationId xmlns:a16="http://schemas.microsoft.com/office/drawing/2014/main" id="{4BB87B65-7759-B46A-5C87-78E8581EBC6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0">
              <a:extLst>
                <a:ext uri="{FF2B5EF4-FFF2-40B4-BE49-F238E27FC236}">
                  <a16:creationId xmlns:a16="http://schemas.microsoft.com/office/drawing/2014/main" id="{319C74BD-C9A9-EE0C-929A-E2DE316EF4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1">
              <a:extLst>
                <a:ext uri="{FF2B5EF4-FFF2-40B4-BE49-F238E27FC236}">
                  <a16:creationId xmlns:a16="http://schemas.microsoft.com/office/drawing/2014/main" id="{514AF8FA-3761-B95B-36F6-B3B93B57FF8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2">
              <a:extLst>
                <a:ext uri="{FF2B5EF4-FFF2-40B4-BE49-F238E27FC236}">
                  <a16:creationId xmlns:a16="http://schemas.microsoft.com/office/drawing/2014/main" id="{36547CBB-B272-BA61-48CA-BBA4D777621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3">
              <a:extLst>
                <a:ext uri="{FF2B5EF4-FFF2-40B4-BE49-F238E27FC236}">
                  <a16:creationId xmlns:a16="http://schemas.microsoft.com/office/drawing/2014/main" id="{044A1871-744E-DCAA-1181-EFE93BD590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84ACD17D-69B1-0D31-0E70-D5919815A6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9425" y="4032000"/>
            <a:ext cx="360044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C9E91A7D-A34B-FFA0-14CD-49796D5FB60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95775" y="4032000"/>
            <a:ext cx="360045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48124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  <p15:guide id="5" orient="horz" pos="2432">
          <p15:clr>
            <a:srgbClr val="FBAE40"/>
          </p15:clr>
        </p15:guide>
        <p15:guide id="6" orient="horz" pos="25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6407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96" r:id="rId27"/>
    <p:sldLayoutId id="2147483797" r:id="rId2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29.02.2024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  <p15:guide id="5" orient="horz" pos="1063">
          <p15:clr>
            <a:srgbClr val="F26B43"/>
          </p15:clr>
        </p15:guide>
        <p15:guide id="6" orient="horz" pos="4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LEAD </a:t>
            </a:r>
            <a:r>
              <a:rPr lang="de-DE" dirty="0" err="1"/>
              <a:t>developer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478609-7FF9-3C67-DAFE-921A780EC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486CF-AE6A-13FE-40A7-D6E688E73A8A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CF9EC-B193-937A-42A7-FF7911C6F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ACB30-1FA0-8FDB-8116-DE614082FA1D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F7BA2E-45A4-29F9-1278-CA3E2A1EC3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B1B436-C9F9-66B3-5164-2DA261736F34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5B7590-EF9C-D8C5-EE4A-C6B837147638}"/>
              </a:ext>
            </a:extLst>
          </p:cNvPr>
          <p:cNvSpPr txBox="1"/>
          <p:nvPr/>
        </p:nvSpPr>
        <p:spPr>
          <a:xfrm>
            <a:off x="7410893" y="1658679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pl-P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D8E4BBF-2DD7-7F32-BC9B-CF038D51CF25}"/>
              </a:ext>
            </a:extLst>
          </p:cNvPr>
          <p:cNvSpPr txBox="1"/>
          <p:nvPr/>
        </p:nvSpPr>
        <p:spPr>
          <a:xfrm>
            <a:off x="3897086" y="2754086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pl-P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CB2EB4-3834-607B-0A00-A7D24540B53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98E8B-52AF-30A6-B207-FA787ADCA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6BC496-A0D3-9998-E5F8-95F34260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D54571-E569-D1CF-CD4D-953AF0A4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Piotr Merski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3876F8-8B13-E952-8E40-A8EADE048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Senacor Technologies AG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7F2E6-3E3C-B052-4804-6F08BDBC56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B9F6642-1287-E03F-B976-727F9FE62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LEAD </a:t>
            </a:r>
            <a:r>
              <a:rPr lang="de-DE" dirty="0" err="1"/>
              <a:t>developer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FE5F903-DB02-A9DE-9364-9DE128A9BED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E43EA6A-368B-DD28-DFBF-893632EB9DE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D281710E-EEED-DE8E-3AB5-8DE38CC63D07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0258C3-142E-D579-707D-1C958B8C5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6158" y="1050848"/>
            <a:ext cx="796412" cy="36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7DF339-BBC5-11A7-866B-8F00B4E4B6F0}"/>
              </a:ext>
            </a:extLst>
          </p:cNvPr>
          <p:cNvSpPr txBox="1">
            <a:spLocks/>
          </p:cNvSpPr>
          <p:nvPr/>
        </p:nvSpPr>
        <p:spPr>
          <a:xfrm>
            <a:off x="3178064" y="1117562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9DC232-7382-30E9-11E8-C973C678E2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84354" y="1223731"/>
            <a:ext cx="3755594" cy="19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4D3A04-6A41-4321-3E91-284C44658A60}"/>
              </a:ext>
            </a:extLst>
          </p:cNvPr>
          <p:cNvSpPr txBox="1">
            <a:spLocks/>
          </p:cNvSpPr>
          <p:nvPr/>
        </p:nvSpPr>
        <p:spPr>
          <a:xfrm>
            <a:off x="6608046" y="1117641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79D6617-CEDB-8045-023A-1065A0768E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8798" y="3776012"/>
            <a:ext cx="3214778" cy="21938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C98E5D-2D3D-83CE-EF23-797B41561402}"/>
              </a:ext>
            </a:extLst>
          </p:cNvPr>
          <p:cNvSpPr txBox="1">
            <a:spLocks/>
          </p:cNvSpPr>
          <p:nvPr/>
        </p:nvSpPr>
        <p:spPr>
          <a:xfrm>
            <a:off x="411155" y="3691363"/>
            <a:ext cx="914400" cy="33025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  <a:endParaRPr lang="de-DE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EB44484-62F7-A8C5-AB85-988318166C39}"/>
              </a:ext>
            </a:extLst>
          </p:cNvPr>
          <p:cNvSpPr txBox="1"/>
          <p:nvPr/>
        </p:nvSpPr>
        <p:spPr>
          <a:xfrm>
            <a:off x="7410893" y="1658679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pl-P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8A56875-0E1D-6F41-288F-218EE80EA0FB}"/>
              </a:ext>
            </a:extLst>
          </p:cNvPr>
          <p:cNvSpPr txBox="1"/>
          <p:nvPr/>
        </p:nvSpPr>
        <p:spPr>
          <a:xfrm>
            <a:off x="3897086" y="2754086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pl-P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3B1E45-EC2D-B4C0-D575-EBE56842FFF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8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4_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2.xml><?xml version="1.0" encoding="utf-8"?>
<a:theme xmlns:a="http://schemas.openxmlformats.org/drawingml/2006/main" name="1_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3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ppt/theme/themeOverride2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ppt/theme/themeOverride3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SharedWithUsers xmlns="f247cc86-41ce-4e54-895f-61d07d03751e">
      <UserInfo>
        <DisplayName/>
        <AccountId xsi:nil="true"/>
        <AccountType/>
      </UserInfo>
    </SharedWithUsers>
    <TaxCatchAll xmlns="f247cc86-41ce-4e54-895f-61d07d03751e" xsi:nil="true"/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69A2B9592B44C89D12E69AC892C99" ma:contentTypeVersion="13" ma:contentTypeDescription="Create a new document." ma:contentTypeScope="" ma:versionID="5d62b34adee5f8c188b484f245c8e4b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a5f57b8f0e417d9680f4ee757ce1c1d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FE88A-859A-4E2D-A693-55AAB4E99EE1}">
  <ds:schemaRefs>
    <ds:schemaRef ds:uri="http://purl.org/dc/terms/"/>
    <ds:schemaRef ds:uri="02199449-be5e-42a4-9e16-07f870f5ff4d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ebcf1fe-e46f-4f21-b1ae-fec633a7a977"/>
    <ds:schemaRef ds:uri="ab6dc22b-3019-46af-8726-90bb52fbd72e"/>
    <ds:schemaRef ds:uri="e0877731-f1bf-46cd-9a40-6024291b04cb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885A33CA-964A-4016-8C15-C55D1F2A68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7D625-883B-429E-AF08-9D0B4BD6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2497ec2-0945-4f55-8021-79766363dd96}" enabled="0" method="" siteId="{52497ec2-0945-4f55-8021-79766363dd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Barlow</vt:lpstr>
      <vt:lpstr>Symbol</vt:lpstr>
      <vt:lpstr>Verdana</vt:lpstr>
      <vt:lpstr>Wingdings</vt:lpstr>
      <vt:lpstr>4_Senacor 2023 (Light)</vt:lpstr>
      <vt:lpstr>1_Senacor 2023 (Dark)</vt:lpstr>
      <vt:lpstr>think-cell Folie</vt:lpstr>
      <vt:lpstr>Name</vt:lpstr>
      <vt:lpstr>Piotr Merski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Esser, Kerstin</dc:creator>
  <dc:description/>
  <cp:lastModifiedBy>Heinrich, Daniel</cp:lastModifiedBy>
  <cp:revision>17</cp:revision>
  <cp:lastPrinted>2019-01-22T11:04:03Z</cp:lastPrinted>
  <dcterms:created xsi:type="dcterms:W3CDTF">2012-12-10T08:26:50Z</dcterms:created>
  <dcterms:modified xsi:type="dcterms:W3CDTF">2025-06-03T10:45:25Z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d9ff78aa-8d98-4d16-9af0-48185a03808a</vt:lpwstr>
  </property>
  <property fmtid="{D5CDD505-2E9C-101B-9397-08002B2CF9AE}" pid="3" name="ContentTypeId">
    <vt:lpwstr>0x010100ED369A2B9592B44C89D12E69AC892C99</vt:lpwstr>
  </property>
  <property fmtid="{D5CDD505-2E9C-101B-9397-08002B2CF9AE}" pid="4" name="MediaServiceImageTags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