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4"/>
  </p:sldMasterIdLst>
  <p:notesMasterIdLst>
    <p:notesMasterId r:id="rId6"/>
  </p:notesMasterIdLst>
  <p:handoutMasterIdLst>
    <p:handoutMasterId r:id="rId7"/>
  </p:handoutMasterIdLst>
  <p:sldIdLst>
    <p:sldId id="2147478480" r:id="rId5"/>
  </p:sldIdLst>
  <p:sldSz cx="12192000" cy="6858000"/>
  <p:notesSz cx="6858000" cy="9144000"/>
  <p:custDataLst>
    <p:tags r:id="rId8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  <a:srgbClr val="FF40FF"/>
    <a:srgbClr val="FF79FF"/>
    <a:srgbClr val="7192C7"/>
    <a:srgbClr val="000000"/>
    <a:srgbClr val="323232"/>
    <a:srgbClr val="F6C111"/>
    <a:srgbClr val="929292"/>
    <a:srgbClr val="EEC3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1E4BF-40CF-4E40-A616-492EC6FB9EFF}" v="1" dt="2024-10-25T11:39:41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7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535FA-94A6-4DEF-8F84-D811EAB89C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21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A79E0EF-A53E-952F-7007-38AF0E9734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44514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5" imgH="405" progId="TCLayout.ActiveDocument.1">
                  <p:embed/>
                </p:oleObj>
              </mc:Choice>
              <mc:Fallback>
                <p:oleObj name="think-cell Slide" r:id="rId4" imgW="405" imgH="40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A79E0EF-A53E-952F-7007-38AF0E97341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hink-cell data - do not delete" hidden="1">
            <a:extLst>
              <a:ext uri="{FF2B5EF4-FFF2-40B4-BE49-F238E27FC236}">
                <a16:creationId xmlns:a16="http://schemas.microsoft.com/office/drawing/2014/main" id="{D7979CE6-BA6F-DFB1-20BF-70ACDBC1ED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4787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5" imgH="405" progId="TCLayout.ActiveDocument.1">
                  <p:embed/>
                </p:oleObj>
              </mc:Choice>
              <mc:Fallback>
                <p:oleObj name="think-cell Slide" r:id="rId4" imgW="405" imgH="405" progId="TCLayout.ActiveDocument.1">
                  <p:embed/>
                  <p:pic>
                    <p:nvPicPr>
                      <p:cNvPr id="2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979CE6-BA6F-DFB1-20BF-70ACDBC1ED7E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03.06.25</a:t>
            </a:fld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Name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Senacor Technologies AG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2"/>
            <a:endParaRPr lang="de-DE" sz="1000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478609-7FF9-3C67-DAFE-921A780ECB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36158" y="1050848"/>
            <a:ext cx="796412" cy="36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9486CF-AE6A-13FE-40A7-D6E688E73A8A}"/>
              </a:ext>
            </a:extLst>
          </p:cNvPr>
          <p:cNvSpPr txBox="1">
            <a:spLocks/>
          </p:cNvSpPr>
          <p:nvPr/>
        </p:nvSpPr>
        <p:spPr>
          <a:xfrm>
            <a:off x="3178064" y="1117562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4CF9EC-B193-937A-42A7-FF7911C6F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84354" y="1223731"/>
            <a:ext cx="3755594" cy="19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FACB30-1FA0-8FDB-8116-DE614082FA1D}"/>
              </a:ext>
            </a:extLst>
          </p:cNvPr>
          <p:cNvSpPr txBox="1">
            <a:spLocks/>
          </p:cNvSpPr>
          <p:nvPr/>
        </p:nvSpPr>
        <p:spPr>
          <a:xfrm>
            <a:off x="6608046" y="1117641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AND PROFESSIONAL EXPERIENCE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FF7BA2E-45A4-29F9-1278-CA3E2A1EC3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8798" y="3776012"/>
            <a:ext cx="3214778" cy="21938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0B1B436-C9F9-66B3-5164-2DA261736F34}"/>
              </a:ext>
            </a:extLst>
          </p:cNvPr>
          <p:cNvSpPr txBox="1">
            <a:spLocks/>
          </p:cNvSpPr>
          <p:nvPr/>
        </p:nvSpPr>
        <p:spPr>
          <a:xfrm>
            <a:off x="411155" y="3691363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HISTORY (EXCERPT)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29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69A2B9592B44C89D12E69AC892C99" ma:contentTypeVersion="13" ma:contentTypeDescription="Create a new document." ma:contentTypeScope="" ma:versionID="5d62b34adee5f8c188b484f245c8e4b3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5a5f57b8f0e417d9680f4ee757ce1c1d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Props1.xml><?xml version="1.0" encoding="utf-8"?>
<ds:datastoreItem xmlns:ds="http://schemas.openxmlformats.org/officeDocument/2006/customXml" ds:itemID="{8F904FC4-530C-4BCB-9D2C-662ACA6771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Wingdings</vt:lpstr>
      <vt:lpstr>Senacor 2023 (Light)</vt:lpstr>
      <vt:lpstr>think-cell Slide</vt:lpstr>
      <vt:lpstr>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8</cp:revision>
  <cp:lastPrinted>2023-09-29T10:30:56Z</cp:lastPrinted>
  <dcterms:created xsi:type="dcterms:W3CDTF">2023-05-16T12:46:23Z</dcterms:created>
  <dcterms:modified xsi:type="dcterms:W3CDTF">2025-06-03T10:46:11Z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