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  <p:sldMasterId id="2147483688" r:id="rId5"/>
    <p:sldMasterId id="2147483660" r:id="rId6"/>
  </p:sldMasterIdLst>
  <p:notesMasterIdLst>
    <p:notesMasterId r:id="rId9"/>
  </p:notesMasterIdLst>
  <p:handoutMasterIdLst>
    <p:handoutMasterId r:id="rId10"/>
  </p:handoutMasterIdLst>
  <p:sldIdLst>
    <p:sldId id="2147478475" r:id="rId7"/>
    <p:sldId id="2147479795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rlagen NEU" id="{F7427985-F8A5-4F0D-8FB8-9AE6777AC820}">
          <p14:sldIdLst>
            <p14:sldId id="2147478475"/>
            <p14:sldId id="21474797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6F4CD8-F122-31B9-7A8A-9A01F106891B}" name="Dürmeyer, Felix" initials="DF" userId="S::felix.duermeyer@senacor.com::e681a03b-95e4-4ec6-8dc1-70ae960b340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9FF"/>
    <a:srgbClr val="7192C7"/>
    <a:srgbClr val="000000"/>
    <a:srgbClr val="323232"/>
    <a:srgbClr val="F6C111"/>
    <a:srgbClr val="929292"/>
    <a:srgbClr val="EEC345"/>
    <a:srgbClr val="37373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B3E59B-E679-2C46-AB1C-352D847E9CD0}" v="9" dt="2024-10-17T19:44:55.496"/>
    <p1510:client id="{3EE1AA0F-CBEB-537F-F9C3-583F17F291DF}" v="170" dt="2024-10-17T19:25:18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5510" autoAdjust="0"/>
  </p:normalViewPr>
  <p:slideViewPr>
    <p:cSldViewPr snapToGrid="0">
      <p:cViewPr varScale="1">
        <p:scale>
          <a:sx n="122" d="100"/>
          <a:sy n="122" d="100"/>
        </p:scale>
        <p:origin x="90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0DCB21-F4D3-D1D4-CF0D-BF78D59D2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A16866-EFD6-68E7-47B7-8B090D9388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5DF0-5E4A-495E-AD8C-CC8FDC636079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0D9FC-B05C-D34D-37E7-C6467BDC56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90B14-F39F-A965-0690-1D65B64684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E73CE-A8F7-4FAA-8263-09231EA4F7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26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B1B49-9609-4E63-A375-FC459FA5B93F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535FA-94A6-4DEF-8F84-D811EAB89C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3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9475" cy="3352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D19BE-3AE1-4040-9C45-706455FE579C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0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0.xml"/><Relationship Id="rId4" Type="http://schemas.openxmlformats.org/officeDocument/2006/relationships/image" Target="../media/image5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2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Relationship Id="rId4" Type="http://schemas.openxmlformats.org/officeDocument/2006/relationships/image" Target="../media/image6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6.xml"/><Relationship Id="rId4" Type="http://schemas.openxmlformats.org/officeDocument/2006/relationships/image" Target="../media/image7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9.xml"/><Relationship Id="rId5" Type="http://schemas.openxmlformats.org/officeDocument/2006/relationships/image" Target="../media/image8.tiff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0.xml"/><Relationship Id="rId4" Type="http://schemas.openxmlformats.org/officeDocument/2006/relationships/image" Target="../media/image7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1.xml"/><Relationship Id="rId4" Type="http://schemas.openxmlformats.org/officeDocument/2006/relationships/image" Target="../media/image7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2.xml"/><Relationship Id="rId4" Type="http://schemas.openxmlformats.org/officeDocument/2006/relationships/image" Target="../media/image7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3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7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BE11-9C3A-E138-ACFF-BCA47A083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AF9B9-678A-59B5-919E-77C4F3F17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6C05C-3E09-D1BB-8D06-46288081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D8A86-4ED9-D759-7137-948F6577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C0DFE-5884-FCE7-A622-C8AA4661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890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ur Titel"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en-GB" sz="2200" b="1" i="0" baseline="0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87541" y="6633547"/>
            <a:ext cx="125034" cy="123111"/>
          </a:xfrm>
          <a:prstGeom prst="rect">
            <a:avLst/>
          </a:prstGeom>
        </p:spPr>
        <p:txBody>
          <a:bodyPr/>
          <a:lstStyle>
            <a:lvl1pPr algn="r" rtl="0">
              <a:defRPr/>
            </a:lvl1pPr>
          </a:lstStyle>
          <a:p>
            <a:fld id="{C50CBA42-791E-4851-9FB4-39A223136DC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71143"/>
            <a:ext cx="9509760" cy="21544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Kapitelüberschrift eingeben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33547"/>
            <a:ext cx="7246798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rtl="0">
              <a:defRPr lang="de-DE" sz="800">
                <a:solidFill>
                  <a:schemeClr val="tx2"/>
                </a:solidFill>
              </a:defRPr>
            </a:lvl1pPr>
          </a:lstStyle>
          <a:p>
            <a:r>
              <a:rPr lang="en-GB"/>
              <a:t>Senacor  |  Deutsche Bank  |  Request for Proposal – Miles &amp; More // Mobile app solution development 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720000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Mastertitelformat bearbeiten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7EEEE32-E920-A948-3E5C-9AA084D4529B}"/>
              </a:ext>
            </a:extLst>
          </p:cNvPr>
          <p:cNvGrpSpPr/>
          <p:nvPr userDrawn="1"/>
        </p:nvGrpSpPr>
        <p:grpSpPr>
          <a:xfrm>
            <a:off x="10240056" y="330434"/>
            <a:ext cx="1472671" cy="212964"/>
            <a:chOff x="10240056" y="330434"/>
            <a:chExt cx="1472671" cy="212964"/>
          </a:xfrm>
        </p:grpSpPr>
        <p:sp>
          <p:nvSpPr>
            <p:cNvPr id="7" name="Freihandform: Form 11">
              <a:extLst>
                <a:ext uri="{FF2B5EF4-FFF2-40B4-BE49-F238E27FC236}">
                  <a16:creationId xmlns:a16="http://schemas.microsoft.com/office/drawing/2014/main" id="{EEAFDB23-3869-71B5-E9C3-F401DCA345DD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chemeClr val="bg1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8" name="Freihandform: Form 12">
              <a:extLst>
                <a:ext uri="{FF2B5EF4-FFF2-40B4-BE49-F238E27FC236}">
                  <a16:creationId xmlns:a16="http://schemas.microsoft.com/office/drawing/2014/main" id="{7850659E-6967-7F25-D3A2-BDABA87E380C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chemeClr val="bg1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3" name="Freihandform: Form 13">
              <a:extLst>
                <a:ext uri="{FF2B5EF4-FFF2-40B4-BE49-F238E27FC236}">
                  <a16:creationId xmlns:a16="http://schemas.microsoft.com/office/drawing/2014/main" id="{B9B5FBBE-8967-90A8-7276-5FD57D673D0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chemeClr val="bg1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4" name="Freihandform: Form 14">
              <a:extLst>
                <a:ext uri="{FF2B5EF4-FFF2-40B4-BE49-F238E27FC236}">
                  <a16:creationId xmlns:a16="http://schemas.microsoft.com/office/drawing/2014/main" id="{5BFB7856-58D6-9F96-815D-5478CAA15AC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chemeClr val="bg1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5" name="Freihandform: Form 15">
              <a:extLst>
                <a:ext uri="{FF2B5EF4-FFF2-40B4-BE49-F238E27FC236}">
                  <a16:creationId xmlns:a16="http://schemas.microsoft.com/office/drawing/2014/main" id="{A6422AB0-9B3C-966C-7E77-095B8544BD67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chemeClr val="bg1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6" name="Freihandform: Form 16">
              <a:extLst>
                <a:ext uri="{FF2B5EF4-FFF2-40B4-BE49-F238E27FC236}">
                  <a16:creationId xmlns:a16="http://schemas.microsoft.com/office/drawing/2014/main" id="{64A0366F-3A3C-63BA-ABD1-240747DECFF9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chemeClr val="bg1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7" name="Freihandform: Form 18">
              <a:extLst>
                <a:ext uri="{FF2B5EF4-FFF2-40B4-BE49-F238E27FC236}">
                  <a16:creationId xmlns:a16="http://schemas.microsoft.com/office/drawing/2014/main" id="{6B09D3AD-C4A6-B81D-EDE1-78E15D6D62D9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chemeClr val="bg1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8306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03889B5-5769-4D31-B1F9-4724D3A628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03889B5-5769-4D31-B1F9-4724D3A628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E9E9310-804D-43C9-A137-B7D9C63A9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en-GB" sz="3600" b="1" i="0" baseline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E741EA5-5CD3-4B6D-A654-564CC372A38B}"/>
              </a:ext>
            </a:extLst>
          </p:cNvPr>
          <p:cNvSpPr/>
          <p:nvPr/>
        </p:nvSpPr>
        <p:spPr>
          <a:xfrm>
            <a:off x="479425" y="3726357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24766ED2-A7F5-411A-B424-BD22AAB729CD}"/>
              </a:ext>
            </a:extLst>
          </p:cNvPr>
          <p:cNvSpPr txBox="1">
            <a:spLocks/>
          </p:cNvSpPr>
          <p:nvPr/>
        </p:nvSpPr>
        <p:spPr>
          <a:xfrm>
            <a:off x="479425" y="3120518"/>
            <a:ext cx="9180513" cy="4985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n-lt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rtl="0"/>
            <a:r>
              <a:rPr lang="en-GB"/>
              <a:t>kontakt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1DDDB79-180F-4FD5-A2D7-8F5E9B5E6C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4280883"/>
            <a:ext cx="2937920" cy="332399"/>
          </a:xfrm>
        </p:spPr>
        <p:txBody>
          <a:bodyPr vert="horz" wrap="none" lIns="0" tIns="0" rIns="0" bIns="0" anchor="b" anchorCtr="0">
            <a:spAutoFit/>
          </a:bodyPr>
          <a:lstStyle>
            <a:lvl1pPr algn="l" rtl="0">
              <a:defRPr sz="24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Vorname Nachname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9094F639-8501-4BBB-BEDA-A0D90CAFB7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5053920"/>
            <a:ext cx="2777748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T +49 XXXX XXX XX XX</a:t>
            </a:r>
            <a:br>
              <a:rPr lang="en-GB"/>
            </a:br>
            <a:r>
              <a:rPr lang="en-GB"/>
              <a:t>vorname.nachname@senacor.com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6AF72ADE-F411-4A86-8646-208BC9AF2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645127"/>
            <a:ext cx="637995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Position</a:t>
            </a:r>
          </a:p>
        </p:txBody>
      </p:sp>
      <p:sp>
        <p:nvSpPr>
          <p:cNvPr id="18" name="Textfeld 48">
            <a:extLst>
              <a:ext uri="{FF2B5EF4-FFF2-40B4-BE49-F238E27FC236}">
                <a16:creationId xmlns:a16="http://schemas.microsoft.com/office/drawing/2014/main" id="{44D5D767-BC17-4768-9511-7DF1AFA69E76}"/>
              </a:ext>
            </a:extLst>
          </p:cNvPr>
          <p:cNvSpPr txBox="1"/>
          <p:nvPr/>
        </p:nvSpPr>
        <p:spPr>
          <a:xfrm>
            <a:off x="479425" y="5902697"/>
            <a:ext cx="144379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rtl="0">
              <a:buFont typeface="Wingdings" panose="05000000000000000000" pitchFamily="2" charset="2"/>
              <a:buNone/>
            </a:pPr>
            <a:r>
              <a:rPr lang="en-GB" sz="1400">
                <a:solidFill>
                  <a:schemeClr val="tx1"/>
                </a:solidFill>
              </a:rPr>
              <a:t>www.senacor.com</a:t>
            </a:r>
          </a:p>
        </p:txBody>
      </p:sp>
      <p:sp>
        <p:nvSpPr>
          <p:cNvPr id="21" name="Textplatzhalter 15">
            <a:extLst>
              <a:ext uri="{FF2B5EF4-FFF2-40B4-BE49-F238E27FC236}">
                <a16:creationId xmlns:a16="http://schemas.microsoft.com/office/drawing/2014/main" id="{7751DF04-5E01-4487-8574-D3F9510067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73539" y="4645127"/>
            <a:ext cx="637995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Position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766E230-C429-40D7-88CD-C08E08109E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73539" y="4280883"/>
            <a:ext cx="2937920" cy="332399"/>
          </a:xfrm>
        </p:spPr>
        <p:txBody>
          <a:bodyPr wrap="none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de-DE" sz="2400" b="1" kern="1200" cap="none" baseline="0" dirty="0">
                <a:solidFill>
                  <a:schemeClr val="tx1"/>
                </a:solidFill>
                <a:latin typeface="+mn-lt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en-GB"/>
              <a:t>Vorname Nachname</a:t>
            </a:r>
          </a:p>
        </p:txBody>
      </p:sp>
      <p:sp>
        <p:nvSpPr>
          <p:cNvPr id="27" name="Textplatzhalter 15">
            <a:extLst>
              <a:ext uri="{FF2B5EF4-FFF2-40B4-BE49-F238E27FC236}">
                <a16:creationId xmlns:a16="http://schemas.microsoft.com/office/drawing/2014/main" id="{884337E5-B406-432D-99C1-EED0D43CBC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73539" y="5053920"/>
            <a:ext cx="2777748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T +49 XXXX XXX XX XX</a:t>
            </a:r>
            <a:br>
              <a:rPr lang="en-GB"/>
            </a:br>
            <a:r>
              <a:rPr lang="en-GB"/>
              <a:t>vorname.nachname@senacor.com</a:t>
            </a:r>
          </a:p>
        </p:txBody>
      </p:sp>
      <p:grpSp>
        <p:nvGrpSpPr>
          <p:cNvPr id="2" name="Grafik 24">
            <a:extLst>
              <a:ext uri="{FF2B5EF4-FFF2-40B4-BE49-F238E27FC236}">
                <a16:creationId xmlns:a16="http://schemas.microsoft.com/office/drawing/2014/main" id="{F9DBE55D-20E2-46D2-82B7-BD007C0044E4}"/>
              </a:ext>
            </a:extLst>
          </p:cNvPr>
          <p:cNvGrpSpPr/>
          <p:nvPr/>
        </p:nvGrpSpPr>
        <p:grpSpPr>
          <a:xfrm>
            <a:off x="9320362" y="330434"/>
            <a:ext cx="2392460" cy="345976"/>
            <a:chOff x="9320362" y="330434"/>
            <a:chExt cx="2392460" cy="345976"/>
          </a:xfrm>
          <a:solidFill>
            <a:srgbClr val="000000"/>
          </a:solidFill>
        </p:grpSpPr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E3314D65-ED26-4F96-97E8-A526C2644736}"/>
                </a:ext>
              </a:extLst>
            </p:cNvPr>
            <p:cNvSpPr/>
            <p:nvPr/>
          </p:nvSpPr>
          <p:spPr>
            <a:xfrm>
              <a:off x="9908583" y="339029"/>
              <a:ext cx="347574" cy="332589"/>
            </a:xfrm>
            <a:custGeom>
              <a:avLst/>
              <a:gdLst>
                <a:gd name="connsiteX0" fmla="*/ 260728 w 347574"/>
                <a:gd name="connsiteY0" fmla="*/ 23028 h 332589"/>
                <a:gd name="connsiteX1" fmla="*/ 265026 w 347574"/>
                <a:gd name="connsiteY1" fmla="*/ 23276 h 332589"/>
                <a:gd name="connsiteX2" fmla="*/ 287313 w 347574"/>
                <a:gd name="connsiteY2" fmla="*/ 58588 h 332589"/>
                <a:gd name="connsiteX3" fmla="*/ 287313 w 347574"/>
                <a:gd name="connsiteY3" fmla="*/ 235095 h 332589"/>
                <a:gd name="connsiteX4" fmla="*/ 80267 w 347574"/>
                <a:gd name="connsiteY4" fmla="*/ 0 h 332589"/>
                <a:gd name="connsiteX5" fmla="*/ 7854 w 347574"/>
                <a:gd name="connsiteY5" fmla="*/ 0 h 332589"/>
                <a:gd name="connsiteX6" fmla="*/ 7854 w 347574"/>
                <a:gd name="connsiteY6" fmla="*/ 22572 h 332589"/>
                <a:gd name="connsiteX7" fmla="*/ 11847 w 347574"/>
                <a:gd name="connsiteY7" fmla="*/ 22971 h 332589"/>
                <a:gd name="connsiteX8" fmla="*/ 27174 w 347574"/>
                <a:gd name="connsiteY8" fmla="*/ 34381 h 332589"/>
                <a:gd name="connsiteX9" fmla="*/ 27174 w 347574"/>
                <a:gd name="connsiteY9" fmla="*/ 267764 h 332589"/>
                <a:gd name="connsiteX10" fmla="*/ 4355 w 347574"/>
                <a:gd name="connsiteY10" fmla="*/ 306024 h 332589"/>
                <a:gd name="connsiteX11" fmla="*/ 0 w 347574"/>
                <a:gd name="connsiteY11" fmla="*/ 306253 h 332589"/>
                <a:gd name="connsiteX12" fmla="*/ 0 w 347574"/>
                <a:gd name="connsiteY12" fmla="*/ 329072 h 332589"/>
                <a:gd name="connsiteX13" fmla="*/ 88577 w 347574"/>
                <a:gd name="connsiteY13" fmla="*/ 329072 h 332589"/>
                <a:gd name="connsiteX14" fmla="*/ 88577 w 347574"/>
                <a:gd name="connsiteY14" fmla="*/ 306500 h 332589"/>
                <a:gd name="connsiteX15" fmla="*/ 84374 w 347574"/>
                <a:gd name="connsiteY15" fmla="*/ 306176 h 332589"/>
                <a:gd name="connsiteX16" fmla="*/ 62677 w 347574"/>
                <a:gd name="connsiteY16" fmla="*/ 263923 h 332589"/>
                <a:gd name="connsiteX17" fmla="*/ 62677 w 347574"/>
                <a:gd name="connsiteY17" fmla="*/ 74809 h 332589"/>
                <a:gd name="connsiteX18" fmla="*/ 288967 w 347574"/>
                <a:gd name="connsiteY18" fmla="*/ 331049 h 332589"/>
                <a:gd name="connsiteX19" fmla="*/ 290336 w 347574"/>
                <a:gd name="connsiteY19" fmla="*/ 332590 h 332589"/>
                <a:gd name="connsiteX20" fmla="*/ 322816 w 347574"/>
                <a:gd name="connsiteY20" fmla="*/ 332590 h 332589"/>
                <a:gd name="connsiteX21" fmla="*/ 322816 w 347574"/>
                <a:gd name="connsiteY21" fmla="*/ 63799 h 332589"/>
                <a:gd name="connsiteX22" fmla="*/ 343391 w 347574"/>
                <a:gd name="connsiteY22" fmla="*/ 23428 h 332589"/>
                <a:gd name="connsiteX23" fmla="*/ 347574 w 347574"/>
                <a:gd name="connsiteY23" fmla="*/ 23066 h 332589"/>
                <a:gd name="connsiteX24" fmla="*/ 347574 w 347574"/>
                <a:gd name="connsiteY24" fmla="*/ 0 h 332589"/>
                <a:gd name="connsiteX25" fmla="*/ 260728 w 347574"/>
                <a:gd name="connsiteY25" fmla="*/ 0 h 33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7574" h="332589">
                  <a:moveTo>
                    <a:pt x="260728" y="23028"/>
                  </a:moveTo>
                  <a:lnTo>
                    <a:pt x="265026" y="23276"/>
                  </a:lnTo>
                  <a:cubicBezTo>
                    <a:pt x="287351" y="24550"/>
                    <a:pt x="287351" y="29094"/>
                    <a:pt x="287313" y="58588"/>
                  </a:cubicBezTo>
                  <a:lnTo>
                    <a:pt x="287313" y="235095"/>
                  </a:lnTo>
                  <a:lnTo>
                    <a:pt x="80267" y="0"/>
                  </a:lnTo>
                  <a:lnTo>
                    <a:pt x="7854" y="0"/>
                  </a:lnTo>
                  <a:lnTo>
                    <a:pt x="7854" y="22572"/>
                  </a:lnTo>
                  <a:lnTo>
                    <a:pt x="11847" y="22971"/>
                  </a:lnTo>
                  <a:cubicBezTo>
                    <a:pt x="23808" y="23789"/>
                    <a:pt x="26946" y="27782"/>
                    <a:pt x="27174" y="34381"/>
                  </a:cubicBezTo>
                  <a:lnTo>
                    <a:pt x="27174" y="267764"/>
                  </a:lnTo>
                  <a:cubicBezTo>
                    <a:pt x="27174" y="297106"/>
                    <a:pt x="27174" y="304978"/>
                    <a:pt x="4355" y="306024"/>
                  </a:cubicBezTo>
                  <a:lnTo>
                    <a:pt x="0" y="306253"/>
                  </a:lnTo>
                  <a:lnTo>
                    <a:pt x="0" y="329072"/>
                  </a:lnTo>
                  <a:lnTo>
                    <a:pt x="88577" y="329072"/>
                  </a:lnTo>
                  <a:lnTo>
                    <a:pt x="88577" y="306500"/>
                  </a:lnTo>
                  <a:lnTo>
                    <a:pt x="84374" y="306176"/>
                  </a:lnTo>
                  <a:cubicBezTo>
                    <a:pt x="62639" y="304484"/>
                    <a:pt x="62658" y="295908"/>
                    <a:pt x="62677" y="263923"/>
                  </a:cubicBezTo>
                  <a:lnTo>
                    <a:pt x="62677" y="74809"/>
                  </a:lnTo>
                  <a:lnTo>
                    <a:pt x="288967" y="331049"/>
                  </a:lnTo>
                  <a:lnTo>
                    <a:pt x="290336" y="332590"/>
                  </a:lnTo>
                  <a:lnTo>
                    <a:pt x="322816" y="332590"/>
                  </a:lnTo>
                  <a:lnTo>
                    <a:pt x="322816" y="63799"/>
                  </a:lnTo>
                  <a:cubicBezTo>
                    <a:pt x="322816" y="30996"/>
                    <a:pt x="324584" y="25215"/>
                    <a:pt x="343391" y="23428"/>
                  </a:cubicBezTo>
                  <a:lnTo>
                    <a:pt x="347574" y="23066"/>
                  </a:lnTo>
                  <a:lnTo>
                    <a:pt x="347574" y="0"/>
                  </a:lnTo>
                  <a:lnTo>
                    <a:pt x="260728" y="0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9ED508CF-86D0-4CCF-BBB2-F14A398BD931}"/>
                </a:ext>
              </a:extLst>
            </p:cNvPr>
            <p:cNvSpPr/>
            <p:nvPr/>
          </p:nvSpPr>
          <p:spPr>
            <a:xfrm>
              <a:off x="9320362" y="330434"/>
              <a:ext cx="243956" cy="345976"/>
            </a:xfrm>
            <a:custGeom>
              <a:avLst/>
              <a:gdLst>
                <a:gd name="connsiteX0" fmla="*/ 142829 w 243956"/>
                <a:gd name="connsiteY0" fmla="*/ 140148 h 345976"/>
                <a:gd name="connsiteX1" fmla="*/ 142829 w 243956"/>
                <a:gd name="connsiteY1" fmla="*/ 140148 h 345976"/>
                <a:gd name="connsiteX2" fmla="*/ 70359 w 243956"/>
                <a:gd name="connsiteY2" fmla="*/ 75189 h 345976"/>
                <a:gd name="connsiteX3" fmla="*/ 119287 w 243956"/>
                <a:gd name="connsiteY3" fmla="*/ 27744 h 345976"/>
                <a:gd name="connsiteX4" fmla="*/ 195351 w 243956"/>
                <a:gd name="connsiteY4" fmla="*/ 64559 h 345976"/>
                <a:gd name="connsiteX5" fmla="*/ 196625 w 243956"/>
                <a:gd name="connsiteY5" fmla="*/ 67145 h 345976"/>
                <a:gd name="connsiteX6" fmla="*/ 221118 w 243956"/>
                <a:gd name="connsiteY6" fmla="*/ 66879 h 345976"/>
                <a:gd name="connsiteX7" fmla="*/ 210526 w 243956"/>
                <a:gd name="connsiteY7" fmla="*/ 5001 h 345976"/>
                <a:gd name="connsiteX8" fmla="*/ 194990 w 243956"/>
                <a:gd name="connsiteY8" fmla="*/ 5001 h 345976"/>
                <a:gd name="connsiteX9" fmla="*/ 192594 w 243956"/>
                <a:gd name="connsiteY9" fmla="*/ 6085 h 345976"/>
                <a:gd name="connsiteX10" fmla="*/ 180291 w 243956"/>
                <a:gd name="connsiteY10" fmla="*/ 8747 h 345976"/>
                <a:gd name="connsiteX11" fmla="*/ 164793 w 243956"/>
                <a:gd name="connsiteY11" fmla="*/ 6180 h 345976"/>
                <a:gd name="connsiteX12" fmla="*/ 155646 w 243956"/>
                <a:gd name="connsiteY12" fmla="*/ 4279 h 345976"/>
                <a:gd name="connsiteX13" fmla="*/ 112765 w 243956"/>
                <a:gd name="connsiteY13" fmla="*/ 0 h 345976"/>
                <a:gd name="connsiteX14" fmla="*/ 8291 w 243956"/>
                <a:gd name="connsiteY14" fmla="*/ 89508 h 345976"/>
                <a:gd name="connsiteX15" fmla="*/ 103675 w 243956"/>
                <a:gd name="connsiteY15" fmla="*/ 190749 h 345976"/>
                <a:gd name="connsiteX16" fmla="*/ 180272 w 243956"/>
                <a:gd name="connsiteY16" fmla="*/ 263333 h 345976"/>
                <a:gd name="connsiteX17" fmla="*/ 117120 w 243956"/>
                <a:gd name="connsiteY17" fmla="*/ 315076 h 345976"/>
                <a:gd name="connsiteX18" fmla="*/ 24417 w 243956"/>
                <a:gd name="connsiteY18" fmla="*/ 271586 h 345976"/>
                <a:gd name="connsiteX19" fmla="*/ 23276 w 243956"/>
                <a:gd name="connsiteY19" fmla="*/ 268734 h 345976"/>
                <a:gd name="connsiteX20" fmla="*/ 0 w 243956"/>
                <a:gd name="connsiteY20" fmla="*/ 268734 h 345976"/>
                <a:gd name="connsiteX21" fmla="*/ 10345 w 243956"/>
                <a:gd name="connsiteY21" fmla="*/ 338371 h 345976"/>
                <a:gd name="connsiteX22" fmla="*/ 29133 w 243956"/>
                <a:gd name="connsiteY22" fmla="*/ 338371 h 345976"/>
                <a:gd name="connsiteX23" fmla="*/ 30445 w 243956"/>
                <a:gd name="connsiteY23" fmla="*/ 337115 h 345976"/>
                <a:gd name="connsiteX24" fmla="*/ 42235 w 243956"/>
                <a:gd name="connsiteY24" fmla="*/ 334491 h 345976"/>
                <a:gd name="connsiteX25" fmla="*/ 62372 w 243956"/>
                <a:gd name="connsiteY25" fmla="*/ 338085 h 345976"/>
                <a:gd name="connsiteX26" fmla="*/ 120942 w 243956"/>
                <a:gd name="connsiteY26" fmla="*/ 345977 h 345976"/>
                <a:gd name="connsiteX27" fmla="*/ 243956 w 243956"/>
                <a:gd name="connsiteY27" fmla="*/ 247988 h 345976"/>
                <a:gd name="connsiteX28" fmla="*/ 142848 w 243956"/>
                <a:gd name="connsiteY28" fmla="*/ 140148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956" h="345976">
                  <a:moveTo>
                    <a:pt x="142829" y="140148"/>
                  </a:moveTo>
                  <a:lnTo>
                    <a:pt x="142829" y="140148"/>
                  </a:lnTo>
                  <a:cubicBezTo>
                    <a:pt x="105558" y="121436"/>
                    <a:pt x="70359" y="103751"/>
                    <a:pt x="70359" y="75189"/>
                  </a:cubicBezTo>
                  <a:cubicBezTo>
                    <a:pt x="70359" y="56059"/>
                    <a:pt x="85914" y="27744"/>
                    <a:pt x="119287" y="27744"/>
                  </a:cubicBezTo>
                  <a:cubicBezTo>
                    <a:pt x="157814" y="27744"/>
                    <a:pt x="180823" y="38298"/>
                    <a:pt x="195351" y="64559"/>
                  </a:cubicBezTo>
                  <a:lnTo>
                    <a:pt x="196625" y="67145"/>
                  </a:lnTo>
                  <a:lnTo>
                    <a:pt x="221118" y="66879"/>
                  </a:lnTo>
                  <a:lnTo>
                    <a:pt x="210526" y="5001"/>
                  </a:lnTo>
                  <a:lnTo>
                    <a:pt x="194990" y="5001"/>
                  </a:lnTo>
                  <a:lnTo>
                    <a:pt x="192594" y="6085"/>
                  </a:lnTo>
                  <a:cubicBezTo>
                    <a:pt x="188783" y="7997"/>
                    <a:pt x="184551" y="8913"/>
                    <a:pt x="180291" y="8747"/>
                  </a:cubicBezTo>
                  <a:cubicBezTo>
                    <a:pt x="173825" y="8500"/>
                    <a:pt x="170973" y="7435"/>
                    <a:pt x="164793" y="6180"/>
                  </a:cubicBezTo>
                  <a:cubicBezTo>
                    <a:pt x="162168" y="5629"/>
                    <a:pt x="159259" y="4887"/>
                    <a:pt x="155646" y="4279"/>
                  </a:cubicBezTo>
                  <a:cubicBezTo>
                    <a:pt x="141528" y="1446"/>
                    <a:pt x="127164" y="13"/>
                    <a:pt x="112765" y="0"/>
                  </a:cubicBezTo>
                  <a:cubicBezTo>
                    <a:pt x="55146" y="0"/>
                    <a:pt x="8291" y="40143"/>
                    <a:pt x="8291" y="89508"/>
                  </a:cubicBezTo>
                  <a:cubicBezTo>
                    <a:pt x="8291" y="139463"/>
                    <a:pt x="56782" y="165572"/>
                    <a:pt x="103675" y="190749"/>
                  </a:cubicBezTo>
                  <a:cubicBezTo>
                    <a:pt x="143057" y="211933"/>
                    <a:pt x="180272" y="231995"/>
                    <a:pt x="180272" y="263333"/>
                  </a:cubicBezTo>
                  <a:cubicBezTo>
                    <a:pt x="180272" y="292827"/>
                    <a:pt x="153117" y="315076"/>
                    <a:pt x="117120" y="315076"/>
                  </a:cubicBezTo>
                  <a:cubicBezTo>
                    <a:pt x="67906" y="315076"/>
                    <a:pt x="37576" y="300833"/>
                    <a:pt x="24417" y="271586"/>
                  </a:cubicBezTo>
                  <a:lnTo>
                    <a:pt x="23276" y="268734"/>
                  </a:lnTo>
                  <a:lnTo>
                    <a:pt x="0" y="268734"/>
                  </a:lnTo>
                  <a:lnTo>
                    <a:pt x="10345" y="338371"/>
                  </a:lnTo>
                  <a:lnTo>
                    <a:pt x="29133" y="338371"/>
                  </a:lnTo>
                  <a:lnTo>
                    <a:pt x="30445" y="337115"/>
                  </a:lnTo>
                  <a:cubicBezTo>
                    <a:pt x="33240" y="334605"/>
                    <a:pt x="36720" y="334434"/>
                    <a:pt x="42235" y="334491"/>
                  </a:cubicBezTo>
                  <a:cubicBezTo>
                    <a:pt x="47749" y="334548"/>
                    <a:pt x="54120" y="336089"/>
                    <a:pt x="62372" y="338085"/>
                  </a:cubicBezTo>
                  <a:cubicBezTo>
                    <a:pt x="81479" y="343202"/>
                    <a:pt x="101162" y="345853"/>
                    <a:pt x="120942" y="345977"/>
                  </a:cubicBezTo>
                  <a:cubicBezTo>
                    <a:pt x="192233" y="345977"/>
                    <a:pt x="243956" y="304769"/>
                    <a:pt x="243956" y="247988"/>
                  </a:cubicBezTo>
                  <a:cubicBezTo>
                    <a:pt x="243956" y="191206"/>
                    <a:pt x="190160" y="163956"/>
                    <a:pt x="142848" y="140148"/>
                  </a:cubicBezTo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0E4A174D-1F39-4604-A5C6-48E726B8CD62}"/>
                </a:ext>
              </a:extLst>
            </p:cNvPr>
            <p:cNvSpPr/>
            <p:nvPr/>
          </p:nvSpPr>
          <p:spPr>
            <a:xfrm>
              <a:off x="9614881" y="339067"/>
              <a:ext cx="243328" cy="329090"/>
            </a:xfrm>
            <a:custGeom>
              <a:avLst/>
              <a:gdLst>
                <a:gd name="connsiteX0" fmla="*/ 16544 w 243328"/>
                <a:gd name="connsiteY0" fmla="*/ 287103 h 329090"/>
                <a:gd name="connsiteX1" fmla="*/ 4126 w 243328"/>
                <a:gd name="connsiteY1" fmla="*/ 305397 h 329090"/>
                <a:gd name="connsiteX2" fmla="*/ 0 w 243328"/>
                <a:gd name="connsiteY2" fmla="*/ 305796 h 329090"/>
                <a:gd name="connsiteX3" fmla="*/ 0 w 243328"/>
                <a:gd name="connsiteY3" fmla="*/ 329091 h 329090"/>
                <a:gd name="connsiteX4" fmla="*/ 235342 w 243328"/>
                <a:gd name="connsiteY4" fmla="*/ 329091 h 329090"/>
                <a:gd name="connsiteX5" fmla="*/ 243329 w 243328"/>
                <a:gd name="connsiteY5" fmla="*/ 263276 h 329090"/>
                <a:gd name="connsiteX6" fmla="*/ 218608 w 243328"/>
                <a:gd name="connsiteY6" fmla="*/ 263467 h 329090"/>
                <a:gd name="connsiteX7" fmla="*/ 217600 w 243328"/>
                <a:gd name="connsiteY7" fmla="*/ 266604 h 329090"/>
                <a:gd name="connsiteX8" fmla="*/ 164698 w 243328"/>
                <a:gd name="connsiteY8" fmla="*/ 296897 h 329090"/>
                <a:gd name="connsiteX9" fmla="*/ 104284 w 243328"/>
                <a:gd name="connsiteY9" fmla="*/ 296897 h 329090"/>
                <a:gd name="connsiteX10" fmla="*/ 80000 w 243328"/>
                <a:gd name="connsiteY10" fmla="*/ 264398 h 329090"/>
                <a:gd name="connsiteX11" fmla="*/ 80000 w 243328"/>
                <a:gd name="connsiteY11" fmla="*/ 175251 h 329090"/>
                <a:gd name="connsiteX12" fmla="*/ 144655 w 243328"/>
                <a:gd name="connsiteY12" fmla="*/ 175251 h 329090"/>
                <a:gd name="connsiteX13" fmla="*/ 174852 w 243328"/>
                <a:gd name="connsiteY13" fmla="*/ 193126 h 329090"/>
                <a:gd name="connsiteX14" fmla="*/ 175537 w 243328"/>
                <a:gd name="connsiteY14" fmla="*/ 196930 h 329090"/>
                <a:gd name="connsiteX15" fmla="*/ 199079 w 243328"/>
                <a:gd name="connsiteY15" fmla="*/ 196930 h 329090"/>
                <a:gd name="connsiteX16" fmla="*/ 199079 w 243328"/>
                <a:gd name="connsiteY16" fmla="*/ 122767 h 329090"/>
                <a:gd name="connsiteX17" fmla="*/ 175917 w 243328"/>
                <a:gd name="connsiteY17" fmla="*/ 122767 h 329090"/>
                <a:gd name="connsiteX18" fmla="*/ 175347 w 243328"/>
                <a:gd name="connsiteY18" fmla="*/ 126570 h 329090"/>
                <a:gd name="connsiteX19" fmla="*/ 144655 w 243328"/>
                <a:gd name="connsiteY19" fmla="*/ 143133 h 329090"/>
                <a:gd name="connsiteX20" fmla="*/ 80000 w 243328"/>
                <a:gd name="connsiteY20" fmla="*/ 143133 h 329090"/>
                <a:gd name="connsiteX21" fmla="*/ 80000 w 243328"/>
                <a:gd name="connsiteY21" fmla="*/ 32213 h 329090"/>
                <a:gd name="connsiteX22" fmla="*/ 166599 w 243328"/>
                <a:gd name="connsiteY22" fmla="*/ 32213 h 329090"/>
                <a:gd name="connsiteX23" fmla="*/ 201950 w 243328"/>
                <a:gd name="connsiteY23" fmla="*/ 55603 h 329090"/>
                <a:gd name="connsiteX24" fmla="*/ 202882 w 243328"/>
                <a:gd name="connsiteY24" fmla="*/ 58950 h 329090"/>
                <a:gd name="connsiteX25" fmla="*/ 227603 w 243328"/>
                <a:gd name="connsiteY25" fmla="*/ 58950 h 329090"/>
                <a:gd name="connsiteX26" fmla="*/ 223533 w 243328"/>
                <a:gd name="connsiteY26" fmla="*/ 0 h 329090"/>
                <a:gd name="connsiteX27" fmla="*/ 361 w 243328"/>
                <a:gd name="connsiteY27" fmla="*/ 0 h 329090"/>
                <a:gd name="connsiteX28" fmla="*/ 361 w 243328"/>
                <a:gd name="connsiteY28" fmla="*/ 23066 h 329090"/>
                <a:gd name="connsiteX29" fmla="*/ 4545 w 243328"/>
                <a:gd name="connsiteY29" fmla="*/ 23352 h 329090"/>
                <a:gd name="connsiteX30" fmla="*/ 16582 w 243328"/>
                <a:gd name="connsiteY30" fmla="*/ 52655 h 32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3328" h="329090">
                  <a:moveTo>
                    <a:pt x="16544" y="287103"/>
                  </a:moveTo>
                  <a:cubicBezTo>
                    <a:pt x="16202" y="299939"/>
                    <a:pt x="15878" y="304218"/>
                    <a:pt x="4126" y="305397"/>
                  </a:cubicBezTo>
                  <a:lnTo>
                    <a:pt x="0" y="305796"/>
                  </a:lnTo>
                  <a:lnTo>
                    <a:pt x="0" y="329091"/>
                  </a:lnTo>
                  <a:lnTo>
                    <a:pt x="235342" y="329091"/>
                  </a:lnTo>
                  <a:lnTo>
                    <a:pt x="243329" y="263276"/>
                  </a:lnTo>
                  <a:lnTo>
                    <a:pt x="218608" y="263467"/>
                  </a:lnTo>
                  <a:lnTo>
                    <a:pt x="217600" y="266604"/>
                  </a:lnTo>
                  <a:cubicBezTo>
                    <a:pt x="207826" y="297239"/>
                    <a:pt x="197766" y="297144"/>
                    <a:pt x="164698" y="296897"/>
                  </a:cubicBezTo>
                  <a:lnTo>
                    <a:pt x="104284" y="296897"/>
                  </a:lnTo>
                  <a:cubicBezTo>
                    <a:pt x="80666" y="296897"/>
                    <a:pt x="80000" y="292276"/>
                    <a:pt x="80000" y="264398"/>
                  </a:cubicBezTo>
                  <a:lnTo>
                    <a:pt x="80000" y="175251"/>
                  </a:lnTo>
                  <a:lnTo>
                    <a:pt x="144655" y="175251"/>
                  </a:lnTo>
                  <a:cubicBezTo>
                    <a:pt x="166181" y="175251"/>
                    <a:pt x="170688" y="175727"/>
                    <a:pt x="174852" y="193126"/>
                  </a:cubicBezTo>
                  <a:lnTo>
                    <a:pt x="175537" y="196930"/>
                  </a:lnTo>
                  <a:lnTo>
                    <a:pt x="199079" y="196930"/>
                  </a:lnTo>
                  <a:lnTo>
                    <a:pt x="199079" y="122767"/>
                  </a:lnTo>
                  <a:lnTo>
                    <a:pt x="175917" y="122767"/>
                  </a:lnTo>
                  <a:lnTo>
                    <a:pt x="175347" y="126570"/>
                  </a:lnTo>
                  <a:cubicBezTo>
                    <a:pt x="172608" y="141935"/>
                    <a:pt x="167588" y="143133"/>
                    <a:pt x="144655" y="143133"/>
                  </a:cubicBezTo>
                  <a:lnTo>
                    <a:pt x="80000" y="143133"/>
                  </a:lnTo>
                  <a:lnTo>
                    <a:pt x="80000" y="32213"/>
                  </a:lnTo>
                  <a:lnTo>
                    <a:pt x="166599" y="32213"/>
                  </a:lnTo>
                  <a:cubicBezTo>
                    <a:pt x="188829" y="32213"/>
                    <a:pt x="196112" y="32213"/>
                    <a:pt x="201950" y="55603"/>
                  </a:cubicBezTo>
                  <a:lnTo>
                    <a:pt x="202882" y="58950"/>
                  </a:lnTo>
                  <a:lnTo>
                    <a:pt x="227603" y="58950"/>
                  </a:lnTo>
                  <a:lnTo>
                    <a:pt x="223533" y="0"/>
                  </a:lnTo>
                  <a:lnTo>
                    <a:pt x="361" y="0"/>
                  </a:lnTo>
                  <a:lnTo>
                    <a:pt x="361" y="23066"/>
                  </a:lnTo>
                  <a:lnTo>
                    <a:pt x="4545" y="23352"/>
                  </a:lnTo>
                  <a:cubicBezTo>
                    <a:pt x="16411" y="24778"/>
                    <a:pt x="16430" y="29056"/>
                    <a:pt x="16582" y="52655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8E6F700F-17C6-405B-81D0-2B15A47DEEEF}"/>
                </a:ext>
              </a:extLst>
            </p:cNvPr>
            <p:cNvSpPr/>
            <p:nvPr/>
          </p:nvSpPr>
          <p:spPr>
            <a:xfrm>
              <a:off x="11361159" y="334047"/>
              <a:ext cx="351663" cy="338788"/>
            </a:xfrm>
            <a:custGeom>
              <a:avLst/>
              <a:gdLst>
                <a:gd name="connsiteX0" fmla="*/ 236768 w 351663"/>
                <a:gd name="connsiteY0" fmla="*/ 212960 h 338788"/>
                <a:gd name="connsiteX1" fmla="*/ 204061 w 351663"/>
                <a:gd name="connsiteY1" fmla="*/ 181793 h 338788"/>
                <a:gd name="connsiteX2" fmla="*/ 264170 w 351663"/>
                <a:gd name="connsiteY2" fmla="*/ 96753 h 338788"/>
                <a:gd name="connsiteX3" fmla="*/ 121417 w 351663"/>
                <a:gd name="connsiteY3" fmla="*/ 0 h 338788"/>
                <a:gd name="connsiteX4" fmla="*/ 59007 w 351663"/>
                <a:gd name="connsiteY4" fmla="*/ 1027 h 338788"/>
                <a:gd name="connsiteX5" fmla="*/ 24607 w 351663"/>
                <a:gd name="connsiteY5" fmla="*/ 2700 h 338788"/>
                <a:gd name="connsiteX6" fmla="*/ 10478 w 351663"/>
                <a:gd name="connsiteY6" fmla="*/ 3651 h 338788"/>
                <a:gd name="connsiteX7" fmla="*/ 10478 w 351663"/>
                <a:gd name="connsiteY7" fmla="*/ 26946 h 338788"/>
                <a:gd name="connsiteX8" fmla="*/ 14585 w 351663"/>
                <a:gd name="connsiteY8" fmla="*/ 27136 h 338788"/>
                <a:gd name="connsiteX9" fmla="*/ 28752 w 351663"/>
                <a:gd name="connsiteY9" fmla="*/ 40713 h 338788"/>
                <a:gd name="connsiteX10" fmla="*/ 28562 w 351663"/>
                <a:gd name="connsiteY10" fmla="*/ 281722 h 338788"/>
                <a:gd name="connsiteX11" fmla="*/ 4336 w 351663"/>
                <a:gd name="connsiteY11" fmla="*/ 311083 h 338788"/>
                <a:gd name="connsiteX12" fmla="*/ 0 w 351663"/>
                <a:gd name="connsiteY12" fmla="*/ 311311 h 338788"/>
                <a:gd name="connsiteX13" fmla="*/ 0 w 351663"/>
                <a:gd name="connsiteY13" fmla="*/ 334130 h 338788"/>
                <a:gd name="connsiteX14" fmla="*/ 124175 w 351663"/>
                <a:gd name="connsiteY14" fmla="*/ 334130 h 338788"/>
                <a:gd name="connsiteX15" fmla="*/ 124175 w 351663"/>
                <a:gd name="connsiteY15" fmla="*/ 311178 h 338788"/>
                <a:gd name="connsiteX16" fmla="*/ 119877 w 351663"/>
                <a:gd name="connsiteY16" fmla="*/ 311178 h 338788"/>
                <a:gd name="connsiteX17" fmla="*/ 94833 w 351663"/>
                <a:gd name="connsiteY17" fmla="*/ 267004 h 338788"/>
                <a:gd name="connsiteX18" fmla="*/ 94833 w 351663"/>
                <a:gd name="connsiteY18" fmla="*/ 201760 h 338788"/>
                <a:gd name="connsiteX19" fmla="*/ 134272 w 351663"/>
                <a:gd name="connsiteY19" fmla="*/ 201417 h 338788"/>
                <a:gd name="connsiteX20" fmla="*/ 187517 w 351663"/>
                <a:gd name="connsiteY20" fmla="*/ 249414 h 338788"/>
                <a:gd name="connsiteX21" fmla="*/ 214501 w 351663"/>
                <a:gd name="connsiteY21" fmla="*/ 276626 h 338788"/>
                <a:gd name="connsiteX22" fmla="*/ 230569 w 351663"/>
                <a:gd name="connsiteY22" fmla="*/ 293417 h 338788"/>
                <a:gd name="connsiteX23" fmla="*/ 241731 w 351663"/>
                <a:gd name="connsiteY23" fmla="*/ 305796 h 338788"/>
                <a:gd name="connsiteX24" fmla="*/ 327836 w 351663"/>
                <a:gd name="connsiteY24" fmla="*/ 338789 h 338788"/>
                <a:gd name="connsiteX25" fmla="*/ 346491 w 351663"/>
                <a:gd name="connsiteY25" fmla="*/ 338523 h 338788"/>
                <a:gd name="connsiteX26" fmla="*/ 351663 w 351663"/>
                <a:gd name="connsiteY26" fmla="*/ 338409 h 338788"/>
                <a:gd name="connsiteX27" fmla="*/ 351663 w 351663"/>
                <a:gd name="connsiteY27" fmla="*/ 315494 h 338788"/>
                <a:gd name="connsiteX28" fmla="*/ 346852 w 351663"/>
                <a:gd name="connsiteY28" fmla="*/ 315057 h 338788"/>
                <a:gd name="connsiteX29" fmla="*/ 346852 w 351663"/>
                <a:gd name="connsiteY29" fmla="*/ 315057 h 338788"/>
                <a:gd name="connsiteX30" fmla="*/ 309181 w 351663"/>
                <a:gd name="connsiteY30" fmla="*/ 287807 h 338788"/>
                <a:gd name="connsiteX31" fmla="*/ 278014 w 351663"/>
                <a:gd name="connsiteY31" fmla="*/ 255004 h 338788"/>
                <a:gd name="connsiteX32" fmla="*/ 193374 w 351663"/>
                <a:gd name="connsiteY32" fmla="*/ 101907 h 338788"/>
                <a:gd name="connsiteX33" fmla="*/ 106756 w 351663"/>
                <a:gd name="connsiteY33" fmla="*/ 178769 h 338788"/>
                <a:gd name="connsiteX34" fmla="*/ 94871 w 351663"/>
                <a:gd name="connsiteY34" fmla="*/ 178256 h 338788"/>
                <a:gd name="connsiteX35" fmla="*/ 94871 w 351663"/>
                <a:gd name="connsiteY35" fmla="*/ 24911 h 338788"/>
                <a:gd name="connsiteX36" fmla="*/ 116226 w 351663"/>
                <a:gd name="connsiteY36" fmla="*/ 24664 h 338788"/>
                <a:gd name="connsiteX37" fmla="*/ 193374 w 351663"/>
                <a:gd name="connsiteY37" fmla="*/ 101907 h 33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51663" h="338788">
                  <a:moveTo>
                    <a:pt x="236768" y="212960"/>
                  </a:moveTo>
                  <a:cubicBezTo>
                    <a:pt x="233193" y="209366"/>
                    <a:pt x="215470" y="191586"/>
                    <a:pt x="204061" y="181793"/>
                  </a:cubicBezTo>
                  <a:cubicBezTo>
                    <a:pt x="243994" y="162986"/>
                    <a:pt x="264170" y="134386"/>
                    <a:pt x="264170" y="96753"/>
                  </a:cubicBezTo>
                  <a:cubicBezTo>
                    <a:pt x="264170" y="67659"/>
                    <a:pt x="250270" y="0"/>
                    <a:pt x="121417" y="0"/>
                  </a:cubicBezTo>
                  <a:cubicBezTo>
                    <a:pt x="110863" y="0"/>
                    <a:pt x="86162" y="0"/>
                    <a:pt x="59007" y="1027"/>
                  </a:cubicBezTo>
                  <a:cubicBezTo>
                    <a:pt x="42634" y="1749"/>
                    <a:pt x="33031" y="2263"/>
                    <a:pt x="24607" y="2700"/>
                  </a:cubicBezTo>
                  <a:lnTo>
                    <a:pt x="10478" y="3651"/>
                  </a:lnTo>
                  <a:lnTo>
                    <a:pt x="10478" y="26946"/>
                  </a:lnTo>
                  <a:lnTo>
                    <a:pt x="14585" y="27136"/>
                  </a:lnTo>
                  <a:cubicBezTo>
                    <a:pt x="24759" y="27877"/>
                    <a:pt x="28619" y="30521"/>
                    <a:pt x="28752" y="40713"/>
                  </a:cubicBezTo>
                  <a:lnTo>
                    <a:pt x="28562" y="281722"/>
                  </a:lnTo>
                  <a:cubicBezTo>
                    <a:pt x="27935" y="301708"/>
                    <a:pt x="26660" y="310037"/>
                    <a:pt x="4336" y="311083"/>
                  </a:cubicBezTo>
                  <a:lnTo>
                    <a:pt x="0" y="311311"/>
                  </a:lnTo>
                  <a:lnTo>
                    <a:pt x="0" y="334130"/>
                  </a:lnTo>
                  <a:lnTo>
                    <a:pt x="124175" y="334130"/>
                  </a:lnTo>
                  <a:lnTo>
                    <a:pt x="124175" y="311178"/>
                  </a:lnTo>
                  <a:lnTo>
                    <a:pt x="119877" y="311178"/>
                  </a:lnTo>
                  <a:cubicBezTo>
                    <a:pt x="94814" y="309942"/>
                    <a:pt x="94833" y="304218"/>
                    <a:pt x="94833" y="267004"/>
                  </a:cubicBezTo>
                  <a:lnTo>
                    <a:pt x="94833" y="201760"/>
                  </a:lnTo>
                  <a:cubicBezTo>
                    <a:pt x="107973" y="202526"/>
                    <a:pt x="121151" y="202410"/>
                    <a:pt x="134272" y="201417"/>
                  </a:cubicBezTo>
                  <a:cubicBezTo>
                    <a:pt x="154334" y="216402"/>
                    <a:pt x="161864" y="223514"/>
                    <a:pt x="187517" y="249414"/>
                  </a:cubicBezTo>
                  <a:lnTo>
                    <a:pt x="214501" y="276626"/>
                  </a:lnTo>
                  <a:cubicBezTo>
                    <a:pt x="220624" y="282825"/>
                    <a:pt x="225910" y="288454"/>
                    <a:pt x="230569" y="293417"/>
                  </a:cubicBezTo>
                  <a:cubicBezTo>
                    <a:pt x="234791" y="297904"/>
                    <a:pt x="238461" y="302088"/>
                    <a:pt x="241731" y="305796"/>
                  </a:cubicBezTo>
                  <a:cubicBezTo>
                    <a:pt x="261698" y="328444"/>
                    <a:pt x="270826" y="338789"/>
                    <a:pt x="327836" y="338789"/>
                  </a:cubicBezTo>
                  <a:cubicBezTo>
                    <a:pt x="333541" y="338789"/>
                    <a:pt x="339607" y="338789"/>
                    <a:pt x="346491" y="338523"/>
                  </a:cubicBezTo>
                  <a:lnTo>
                    <a:pt x="351663" y="338409"/>
                  </a:lnTo>
                  <a:lnTo>
                    <a:pt x="351663" y="315494"/>
                  </a:lnTo>
                  <a:lnTo>
                    <a:pt x="346852" y="315057"/>
                  </a:lnTo>
                  <a:lnTo>
                    <a:pt x="346852" y="315057"/>
                  </a:lnTo>
                  <a:cubicBezTo>
                    <a:pt x="333408" y="313802"/>
                    <a:pt x="325326" y="305112"/>
                    <a:pt x="309181" y="287807"/>
                  </a:cubicBezTo>
                  <a:lnTo>
                    <a:pt x="278014" y="255004"/>
                  </a:lnTo>
                  <a:close/>
                  <a:moveTo>
                    <a:pt x="193374" y="101907"/>
                  </a:moveTo>
                  <a:cubicBezTo>
                    <a:pt x="193374" y="154676"/>
                    <a:pt x="169357" y="176354"/>
                    <a:pt x="106756" y="178769"/>
                  </a:cubicBezTo>
                  <a:cubicBezTo>
                    <a:pt x="104854" y="178769"/>
                    <a:pt x="99416" y="178769"/>
                    <a:pt x="94871" y="178256"/>
                  </a:cubicBezTo>
                  <a:lnTo>
                    <a:pt x="94871" y="24911"/>
                  </a:lnTo>
                  <a:cubicBezTo>
                    <a:pt x="101089" y="24664"/>
                    <a:pt x="110635" y="24664"/>
                    <a:pt x="116226" y="24664"/>
                  </a:cubicBezTo>
                  <a:cubicBezTo>
                    <a:pt x="167645" y="24645"/>
                    <a:pt x="193374" y="50621"/>
                    <a:pt x="193374" y="101907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E61F8F61-0A3A-4A54-9246-6A366390E4DB}"/>
                </a:ext>
              </a:extLst>
            </p:cNvPr>
            <p:cNvSpPr/>
            <p:nvPr/>
          </p:nvSpPr>
          <p:spPr>
            <a:xfrm>
              <a:off x="10279262" y="339029"/>
              <a:ext cx="336564" cy="329223"/>
            </a:xfrm>
            <a:custGeom>
              <a:avLst/>
              <a:gdLst>
                <a:gd name="connsiteX0" fmla="*/ 197272 w 336564"/>
                <a:gd name="connsiteY0" fmla="*/ 0 h 329223"/>
                <a:gd name="connsiteX1" fmla="*/ 147450 w 336564"/>
                <a:gd name="connsiteY1" fmla="*/ 0 h 329223"/>
                <a:gd name="connsiteX2" fmla="*/ 40580 w 336564"/>
                <a:gd name="connsiteY2" fmla="*/ 267289 h 329223"/>
                <a:gd name="connsiteX3" fmla="*/ 4241 w 336564"/>
                <a:gd name="connsiteY3" fmla="*/ 306119 h 329223"/>
                <a:gd name="connsiteX4" fmla="*/ 0 w 336564"/>
                <a:gd name="connsiteY4" fmla="*/ 306405 h 329223"/>
                <a:gd name="connsiteX5" fmla="*/ 0 w 336564"/>
                <a:gd name="connsiteY5" fmla="*/ 329224 h 329223"/>
                <a:gd name="connsiteX6" fmla="*/ 92171 w 336564"/>
                <a:gd name="connsiteY6" fmla="*/ 329224 h 329223"/>
                <a:gd name="connsiteX7" fmla="*/ 92171 w 336564"/>
                <a:gd name="connsiteY7" fmla="*/ 306576 h 329223"/>
                <a:gd name="connsiteX8" fmla="*/ 88025 w 336564"/>
                <a:gd name="connsiteY8" fmla="*/ 306214 h 329223"/>
                <a:gd name="connsiteX9" fmla="*/ 67469 w 336564"/>
                <a:gd name="connsiteY9" fmla="*/ 290602 h 329223"/>
                <a:gd name="connsiteX10" fmla="*/ 72394 w 336564"/>
                <a:gd name="connsiteY10" fmla="*/ 272081 h 329223"/>
                <a:gd name="connsiteX11" fmla="*/ 97115 w 336564"/>
                <a:gd name="connsiteY11" fmla="*/ 208263 h 329223"/>
                <a:gd name="connsiteX12" fmla="*/ 210716 w 336564"/>
                <a:gd name="connsiteY12" fmla="*/ 208263 h 329223"/>
                <a:gd name="connsiteX13" fmla="*/ 235437 w 336564"/>
                <a:gd name="connsiteY13" fmla="*/ 271929 h 329223"/>
                <a:gd name="connsiteX14" fmla="*/ 241807 w 336564"/>
                <a:gd name="connsiteY14" fmla="*/ 291991 h 329223"/>
                <a:gd name="connsiteX15" fmla="*/ 241960 w 336564"/>
                <a:gd name="connsiteY15" fmla="*/ 292751 h 329223"/>
                <a:gd name="connsiteX16" fmla="*/ 240267 w 336564"/>
                <a:gd name="connsiteY16" fmla="*/ 300224 h 329223"/>
                <a:gd name="connsiteX17" fmla="*/ 221879 w 336564"/>
                <a:gd name="connsiteY17" fmla="*/ 305815 h 329223"/>
                <a:gd name="connsiteX18" fmla="*/ 217695 w 336564"/>
                <a:gd name="connsiteY18" fmla="*/ 306138 h 329223"/>
                <a:gd name="connsiteX19" fmla="*/ 217695 w 336564"/>
                <a:gd name="connsiteY19" fmla="*/ 329148 h 329223"/>
                <a:gd name="connsiteX20" fmla="*/ 336564 w 336564"/>
                <a:gd name="connsiteY20" fmla="*/ 329148 h 329223"/>
                <a:gd name="connsiteX21" fmla="*/ 336564 w 336564"/>
                <a:gd name="connsiteY21" fmla="*/ 306557 h 329223"/>
                <a:gd name="connsiteX22" fmla="*/ 332229 w 336564"/>
                <a:gd name="connsiteY22" fmla="*/ 306329 h 329223"/>
                <a:gd name="connsiteX23" fmla="*/ 299901 w 336564"/>
                <a:gd name="connsiteY23" fmla="*/ 272537 h 329223"/>
                <a:gd name="connsiteX24" fmla="*/ 197614 w 336564"/>
                <a:gd name="connsiteY24" fmla="*/ 174091 h 329223"/>
                <a:gd name="connsiteX25" fmla="*/ 110141 w 336564"/>
                <a:gd name="connsiteY25" fmla="*/ 174091 h 329223"/>
                <a:gd name="connsiteX26" fmla="*/ 154562 w 336564"/>
                <a:gd name="connsiteY26" fmla="*/ 60129 h 32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6564" h="329223">
                  <a:moveTo>
                    <a:pt x="197272" y="0"/>
                  </a:moveTo>
                  <a:lnTo>
                    <a:pt x="147450" y="0"/>
                  </a:lnTo>
                  <a:lnTo>
                    <a:pt x="40580" y="267289"/>
                  </a:lnTo>
                  <a:cubicBezTo>
                    <a:pt x="27896" y="298912"/>
                    <a:pt x="25595" y="304617"/>
                    <a:pt x="4241" y="306119"/>
                  </a:cubicBezTo>
                  <a:lnTo>
                    <a:pt x="0" y="306405"/>
                  </a:lnTo>
                  <a:lnTo>
                    <a:pt x="0" y="329224"/>
                  </a:lnTo>
                  <a:lnTo>
                    <a:pt x="92171" y="329224"/>
                  </a:lnTo>
                  <a:lnTo>
                    <a:pt x="92171" y="306576"/>
                  </a:lnTo>
                  <a:lnTo>
                    <a:pt x="88025" y="306214"/>
                  </a:lnTo>
                  <a:cubicBezTo>
                    <a:pt x="70911" y="304313"/>
                    <a:pt x="66936" y="297809"/>
                    <a:pt x="67469" y="290602"/>
                  </a:cubicBezTo>
                  <a:cubicBezTo>
                    <a:pt x="67811" y="286096"/>
                    <a:pt x="69161" y="280790"/>
                    <a:pt x="72394" y="272081"/>
                  </a:cubicBezTo>
                  <a:lnTo>
                    <a:pt x="97115" y="208263"/>
                  </a:lnTo>
                  <a:lnTo>
                    <a:pt x="210716" y="208263"/>
                  </a:lnTo>
                  <a:lnTo>
                    <a:pt x="235437" y="271929"/>
                  </a:lnTo>
                  <a:cubicBezTo>
                    <a:pt x="239411" y="283205"/>
                    <a:pt x="240286" y="285392"/>
                    <a:pt x="241807" y="291991"/>
                  </a:cubicBezTo>
                  <a:lnTo>
                    <a:pt x="241960" y="292751"/>
                  </a:lnTo>
                  <a:cubicBezTo>
                    <a:pt x="242587" y="295370"/>
                    <a:pt x="241961" y="298131"/>
                    <a:pt x="240267" y="300224"/>
                  </a:cubicBezTo>
                  <a:cubicBezTo>
                    <a:pt x="237871" y="303229"/>
                    <a:pt x="231957" y="305035"/>
                    <a:pt x="221879" y="305815"/>
                  </a:cubicBezTo>
                  <a:lnTo>
                    <a:pt x="217695" y="306138"/>
                  </a:lnTo>
                  <a:lnTo>
                    <a:pt x="217695" y="329148"/>
                  </a:lnTo>
                  <a:lnTo>
                    <a:pt x="336564" y="329148"/>
                  </a:lnTo>
                  <a:lnTo>
                    <a:pt x="336564" y="306557"/>
                  </a:lnTo>
                  <a:lnTo>
                    <a:pt x="332229" y="306329"/>
                  </a:lnTo>
                  <a:cubicBezTo>
                    <a:pt x="311901" y="305397"/>
                    <a:pt x="310056" y="300377"/>
                    <a:pt x="299901" y="272537"/>
                  </a:cubicBezTo>
                  <a:close/>
                  <a:moveTo>
                    <a:pt x="197614" y="174091"/>
                  </a:moveTo>
                  <a:lnTo>
                    <a:pt x="110141" y="174091"/>
                  </a:lnTo>
                  <a:lnTo>
                    <a:pt x="154562" y="60129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10579C9B-9230-4FA8-B8AD-1FA518105368}"/>
                </a:ext>
              </a:extLst>
            </p:cNvPr>
            <p:cNvSpPr/>
            <p:nvPr/>
          </p:nvSpPr>
          <p:spPr>
            <a:xfrm>
              <a:off x="10972339" y="330434"/>
              <a:ext cx="355447" cy="345976"/>
            </a:xfrm>
            <a:custGeom>
              <a:avLst/>
              <a:gdLst>
                <a:gd name="connsiteX0" fmla="*/ 177724 w 355447"/>
                <a:gd name="connsiteY0" fmla="*/ 0 h 345976"/>
                <a:gd name="connsiteX1" fmla="*/ 0 w 355447"/>
                <a:gd name="connsiteY1" fmla="*/ 181755 h 345976"/>
                <a:gd name="connsiteX2" fmla="*/ 175822 w 355447"/>
                <a:gd name="connsiteY2" fmla="*/ 345977 h 345976"/>
                <a:gd name="connsiteX3" fmla="*/ 355447 w 355447"/>
                <a:gd name="connsiteY3" fmla="*/ 167322 h 345976"/>
                <a:gd name="connsiteX4" fmla="*/ 177724 w 355447"/>
                <a:gd name="connsiteY4" fmla="*/ 0 h 345976"/>
                <a:gd name="connsiteX5" fmla="*/ 288948 w 355447"/>
                <a:gd name="connsiteY5" fmla="*/ 180196 h 345976"/>
                <a:gd name="connsiteX6" fmla="*/ 183409 w 355447"/>
                <a:gd name="connsiteY6" fmla="*/ 320381 h 345976"/>
                <a:gd name="connsiteX7" fmla="*/ 66518 w 355447"/>
                <a:gd name="connsiteY7" fmla="*/ 167835 h 345976"/>
                <a:gd name="connsiteX8" fmla="*/ 173920 w 355447"/>
                <a:gd name="connsiteY8" fmla="*/ 25577 h 345976"/>
                <a:gd name="connsiteX9" fmla="*/ 288948 w 355447"/>
                <a:gd name="connsiteY9" fmla="*/ 180196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447" h="345976">
                  <a:moveTo>
                    <a:pt x="177724" y="0"/>
                  </a:moveTo>
                  <a:cubicBezTo>
                    <a:pt x="74676" y="0"/>
                    <a:pt x="0" y="76425"/>
                    <a:pt x="0" y="181755"/>
                  </a:cubicBezTo>
                  <a:cubicBezTo>
                    <a:pt x="0" y="276835"/>
                    <a:pt x="73953" y="345977"/>
                    <a:pt x="175822" y="345977"/>
                  </a:cubicBezTo>
                  <a:cubicBezTo>
                    <a:pt x="278223" y="345977"/>
                    <a:pt x="355447" y="269171"/>
                    <a:pt x="355447" y="167322"/>
                  </a:cubicBezTo>
                  <a:cubicBezTo>
                    <a:pt x="355447" y="68800"/>
                    <a:pt x="282369" y="0"/>
                    <a:pt x="177724" y="0"/>
                  </a:cubicBezTo>
                  <a:close/>
                  <a:moveTo>
                    <a:pt x="288948" y="180196"/>
                  </a:moveTo>
                  <a:cubicBezTo>
                    <a:pt x="288948" y="264056"/>
                    <a:pt x="246543" y="320381"/>
                    <a:pt x="183409" y="320381"/>
                  </a:cubicBezTo>
                  <a:cubicBezTo>
                    <a:pt x="125316" y="320381"/>
                    <a:pt x="66518" y="267973"/>
                    <a:pt x="66518" y="167835"/>
                  </a:cubicBezTo>
                  <a:cubicBezTo>
                    <a:pt x="66518" y="80095"/>
                    <a:pt x="107669" y="25577"/>
                    <a:pt x="173920" y="25577"/>
                  </a:cubicBezTo>
                  <a:cubicBezTo>
                    <a:pt x="241636" y="25577"/>
                    <a:pt x="288948" y="89166"/>
                    <a:pt x="288948" y="180196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CF9930E1-FE54-4F3B-9AA4-8FAFAEBA68E4}"/>
                </a:ext>
              </a:extLst>
            </p:cNvPr>
            <p:cNvSpPr/>
            <p:nvPr/>
          </p:nvSpPr>
          <p:spPr>
            <a:xfrm>
              <a:off x="10629233" y="330434"/>
              <a:ext cx="319735" cy="345976"/>
            </a:xfrm>
            <a:custGeom>
              <a:avLst/>
              <a:gdLst>
                <a:gd name="connsiteX0" fmla="*/ 319735 w 319735"/>
                <a:gd name="connsiteY0" fmla="*/ 268620 h 345976"/>
                <a:gd name="connsiteX1" fmla="*/ 293455 w 319735"/>
                <a:gd name="connsiteY1" fmla="*/ 268943 h 345976"/>
                <a:gd name="connsiteX2" fmla="*/ 292143 w 319735"/>
                <a:gd name="connsiteY2" fmla="*/ 270750 h 345976"/>
                <a:gd name="connsiteX3" fmla="*/ 193260 w 319735"/>
                <a:gd name="connsiteY3" fmla="*/ 318290 h 345976"/>
                <a:gd name="connsiteX4" fmla="*/ 114134 w 319735"/>
                <a:gd name="connsiteY4" fmla="*/ 286875 h 345976"/>
                <a:gd name="connsiteX5" fmla="*/ 67792 w 319735"/>
                <a:gd name="connsiteY5" fmla="*/ 165743 h 345976"/>
                <a:gd name="connsiteX6" fmla="*/ 184588 w 319735"/>
                <a:gd name="connsiteY6" fmla="*/ 25538 h 345976"/>
                <a:gd name="connsiteX7" fmla="*/ 291382 w 319735"/>
                <a:gd name="connsiteY7" fmla="*/ 81864 h 345976"/>
                <a:gd name="connsiteX8" fmla="*/ 292675 w 319735"/>
                <a:gd name="connsiteY8" fmla="*/ 84412 h 345976"/>
                <a:gd name="connsiteX9" fmla="*/ 314449 w 319735"/>
                <a:gd name="connsiteY9" fmla="*/ 84070 h 345976"/>
                <a:gd name="connsiteX10" fmla="*/ 312338 w 319735"/>
                <a:gd name="connsiteY10" fmla="*/ 14851 h 345976"/>
                <a:gd name="connsiteX11" fmla="*/ 294482 w 319735"/>
                <a:gd name="connsiteY11" fmla="*/ 14851 h 345976"/>
                <a:gd name="connsiteX12" fmla="*/ 293550 w 319735"/>
                <a:gd name="connsiteY12" fmla="*/ 15479 h 345976"/>
                <a:gd name="connsiteX13" fmla="*/ 286761 w 319735"/>
                <a:gd name="connsiteY13" fmla="*/ 16981 h 345976"/>
                <a:gd name="connsiteX14" fmla="*/ 266053 w 319735"/>
                <a:gd name="connsiteY14" fmla="*/ 12608 h 345976"/>
                <a:gd name="connsiteX15" fmla="*/ 182668 w 319735"/>
                <a:gd name="connsiteY15" fmla="*/ 0 h 345976"/>
                <a:gd name="connsiteX16" fmla="*/ 0 w 319735"/>
                <a:gd name="connsiteY16" fmla="*/ 179150 h 345976"/>
                <a:gd name="connsiteX17" fmla="*/ 178750 w 319735"/>
                <a:gd name="connsiteY17" fmla="*/ 345977 h 345976"/>
                <a:gd name="connsiteX18" fmla="*/ 242682 w 319735"/>
                <a:gd name="connsiteY18" fmla="*/ 338580 h 345976"/>
                <a:gd name="connsiteX19" fmla="*/ 275865 w 319735"/>
                <a:gd name="connsiteY19" fmla="*/ 334111 h 345976"/>
                <a:gd name="connsiteX20" fmla="*/ 280733 w 319735"/>
                <a:gd name="connsiteY20" fmla="*/ 333959 h 345976"/>
                <a:gd name="connsiteX21" fmla="*/ 291458 w 319735"/>
                <a:gd name="connsiteY21" fmla="*/ 334206 h 345976"/>
                <a:gd name="connsiteX22" fmla="*/ 296345 w 319735"/>
                <a:gd name="connsiteY22" fmla="*/ 334681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9735" h="345976">
                  <a:moveTo>
                    <a:pt x="319735" y="268620"/>
                  </a:moveTo>
                  <a:lnTo>
                    <a:pt x="293455" y="268943"/>
                  </a:lnTo>
                  <a:lnTo>
                    <a:pt x="292143" y="270750"/>
                  </a:lnTo>
                  <a:cubicBezTo>
                    <a:pt x="265520" y="303533"/>
                    <a:pt x="237700" y="316863"/>
                    <a:pt x="193260" y="318290"/>
                  </a:cubicBezTo>
                  <a:cubicBezTo>
                    <a:pt x="163614" y="319355"/>
                    <a:pt x="136345" y="308382"/>
                    <a:pt x="114134" y="286875"/>
                  </a:cubicBezTo>
                  <a:cubicBezTo>
                    <a:pt x="84678" y="258351"/>
                    <a:pt x="67792" y="214215"/>
                    <a:pt x="67792" y="165743"/>
                  </a:cubicBezTo>
                  <a:cubicBezTo>
                    <a:pt x="67792" y="81883"/>
                    <a:pt x="114724" y="25538"/>
                    <a:pt x="184588" y="25538"/>
                  </a:cubicBezTo>
                  <a:cubicBezTo>
                    <a:pt x="233612" y="25538"/>
                    <a:pt x="274534" y="47103"/>
                    <a:pt x="291382" y="81864"/>
                  </a:cubicBezTo>
                  <a:lnTo>
                    <a:pt x="292675" y="84412"/>
                  </a:lnTo>
                  <a:lnTo>
                    <a:pt x="314449" y="84070"/>
                  </a:lnTo>
                  <a:lnTo>
                    <a:pt x="312338" y="14851"/>
                  </a:lnTo>
                  <a:lnTo>
                    <a:pt x="294482" y="14851"/>
                  </a:lnTo>
                  <a:lnTo>
                    <a:pt x="293550" y="15479"/>
                  </a:lnTo>
                  <a:cubicBezTo>
                    <a:pt x="291498" y="16674"/>
                    <a:pt x="289125" y="17199"/>
                    <a:pt x="286761" y="16981"/>
                  </a:cubicBezTo>
                  <a:cubicBezTo>
                    <a:pt x="282559" y="16829"/>
                    <a:pt x="275352" y="15080"/>
                    <a:pt x="266053" y="12608"/>
                  </a:cubicBezTo>
                  <a:cubicBezTo>
                    <a:pt x="246999" y="7606"/>
                    <a:pt x="218114" y="0"/>
                    <a:pt x="182668" y="0"/>
                  </a:cubicBezTo>
                  <a:cubicBezTo>
                    <a:pt x="56478" y="0"/>
                    <a:pt x="0" y="89965"/>
                    <a:pt x="0" y="179150"/>
                  </a:cubicBezTo>
                  <a:cubicBezTo>
                    <a:pt x="0" y="280486"/>
                    <a:pt x="70169" y="345977"/>
                    <a:pt x="178750" y="345977"/>
                  </a:cubicBezTo>
                  <a:cubicBezTo>
                    <a:pt x="203015" y="345977"/>
                    <a:pt x="224940" y="341888"/>
                    <a:pt x="242682" y="338580"/>
                  </a:cubicBezTo>
                  <a:cubicBezTo>
                    <a:pt x="254643" y="336336"/>
                    <a:pt x="266167" y="334320"/>
                    <a:pt x="275865" y="334111"/>
                  </a:cubicBezTo>
                  <a:cubicBezTo>
                    <a:pt x="277995" y="334111"/>
                    <a:pt x="279478" y="334111"/>
                    <a:pt x="280733" y="333959"/>
                  </a:cubicBezTo>
                  <a:cubicBezTo>
                    <a:pt x="284310" y="333862"/>
                    <a:pt x="287889" y="333944"/>
                    <a:pt x="291458" y="334206"/>
                  </a:cubicBezTo>
                  <a:lnTo>
                    <a:pt x="296345" y="334681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</p:grpSp>
      <p:sp>
        <p:nvSpPr>
          <p:cNvPr id="33" name="Foliennummernplatzhalter 5">
            <a:extLst>
              <a:ext uri="{FF2B5EF4-FFF2-40B4-BE49-F238E27FC236}">
                <a16:creationId xmlns:a16="http://schemas.microsoft.com/office/drawing/2014/main" id="{02713C31-844A-4158-8195-F5D5AF250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 rtl="0">
              <a:defRPr sz="1000">
                <a:solidFill>
                  <a:schemeClr val="tx2"/>
                </a:solidFill>
              </a:defRPr>
            </a:lvl1pPr>
          </a:lstStyle>
          <a:p>
            <a:fld id="{C50CBA42-791E-4851-9FB4-39A223136DC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4" name="Fußzeilenplatzhalter 2">
            <a:extLst>
              <a:ext uri="{FF2B5EF4-FFF2-40B4-BE49-F238E27FC236}">
                <a16:creationId xmlns:a16="http://schemas.microsoft.com/office/drawing/2014/main" id="{369BAB78-9971-49D2-9300-BB7BAB8C2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33547"/>
            <a:ext cx="7246798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rtl="0">
              <a:defRPr lang="de-DE" sz="800">
                <a:solidFill>
                  <a:schemeClr val="tx2"/>
                </a:solidFill>
              </a:defRPr>
            </a:lvl1pPr>
          </a:lstStyle>
          <a:p>
            <a:r>
              <a:rPr lang="en-GB"/>
              <a:t>Senacor  |  Deutsche Bank  |  Request for Proposal – Miles &amp; More // Mobile app solution development 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D39EDA11-6BB0-1576-95F0-C55020B8E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82100" y="6633547"/>
            <a:ext cx="125012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 rtl="0">
              <a:defRPr sz="800">
                <a:solidFill>
                  <a:schemeClr val="tx2"/>
                </a:solidFill>
              </a:defRPr>
            </a:lvl1pPr>
          </a:lstStyle>
          <a:p>
            <a:r>
              <a:rPr lang="de-DE"/>
              <a:t>August 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81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F5B2E27-0C9F-4352-BB5F-50F1F9BD9ED5}"/>
              </a:ext>
            </a:extLst>
          </p:cNvPr>
          <p:cNvSpPr/>
          <p:nvPr userDrawn="1"/>
        </p:nvSpPr>
        <p:spPr>
          <a:xfrm>
            <a:off x="8620433" y="0"/>
            <a:ext cx="3571568" cy="6858000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n-GB" sz="1200">
              <a:solidFill>
                <a:schemeClr val="tx1"/>
              </a:solidFill>
            </a:endParaRPr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en-GB" sz="2200" b="1" i="0" baseline="0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87541" y="6633547"/>
            <a:ext cx="125034" cy="123111"/>
          </a:xfrm>
          <a:prstGeom prst="rect">
            <a:avLst/>
          </a:prstGeom>
        </p:spPr>
        <p:txBody>
          <a:bodyPr/>
          <a:lstStyle>
            <a:lvl1pPr algn="r" rtl="0">
              <a:defRPr/>
            </a:lvl1pPr>
          </a:lstStyle>
          <a:p>
            <a:fld id="{C50CBA42-791E-4851-9FB4-39A223136DC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71143"/>
            <a:ext cx="8141008" cy="21544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Kapitelüberschrift eingeben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3" y="1850370"/>
            <a:ext cx="8136000" cy="412201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GB"/>
              <a:t>Mastertextformat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33547"/>
            <a:ext cx="7246798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rtl="0">
              <a:defRPr lang="de-DE" sz="800">
                <a:solidFill>
                  <a:schemeClr val="tx2"/>
                </a:solidFill>
              </a:defRPr>
            </a:lvl1pPr>
          </a:lstStyle>
          <a:p>
            <a:r>
              <a:rPr lang="en-GB"/>
              <a:t>Senacor  |  Deutsche Bank  |  Request for Proposal – Miles &amp; More // Mobile app solution development 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14F2448F-01E3-414B-858D-35126C2EF5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720000"/>
            <a:ext cx="8141008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rtl="0">
              <a:defRPr sz="2000"/>
            </a:lvl1pPr>
          </a:lstStyle>
          <a:p>
            <a:r>
              <a:rPr lang="en-GB" noProof="0"/>
              <a:t>Mastertitelformat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7032ECD-86C5-41CC-882B-E85C87BD610C}"/>
              </a:ext>
            </a:extLst>
          </p:cNvPr>
          <p:cNvCxnSpPr>
            <a:cxnSpLocks/>
          </p:cNvCxnSpPr>
          <p:nvPr userDrawn="1"/>
        </p:nvCxnSpPr>
        <p:spPr>
          <a:xfrm>
            <a:off x="462000" y="6419288"/>
            <a:ext cx="81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DC14E49-D630-46F0-9D51-524C1D8ACBB1}"/>
              </a:ext>
            </a:extLst>
          </p:cNvPr>
          <p:cNvCxnSpPr>
            <a:cxnSpLocks/>
          </p:cNvCxnSpPr>
          <p:nvPr userDrawn="1"/>
        </p:nvCxnSpPr>
        <p:spPr>
          <a:xfrm>
            <a:off x="462000" y="6062867"/>
            <a:ext cx="81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592219A-9DE9-4D52-9B48-9620A4DF6056}"/>
              </a:ext>
            </a:extLst>
          </p:cNvPr>
          <p:cNvCxnSpPr>
            <a:cxnSpLocks/>
          </p:cNvCxnSpPr>
          <p:nvPr userDrawn="1"/>
        </p:nvCxnSpPr>
        <p:spPr>
          <a:xfrm>
            <a:off x="479423" y="1759891"/>
            <a:ext cx="81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F646600-E35C-4F6D-A13A-217509D6B8F7}"/>
              </a:ext>
            </a:extLst>
          </p:cNvPr>
          <p:cNvGrpSpPr/>
          <p:nvPr userDrawn="1"/>
        </p:nvGrpSpPr>
        <p:grpSpPr>
          <a:xfrm>
            <a:off x="10240056" y="330434"/>
            <a:ext cx="1472671" cy="212964"/>
            <a:chOff x="10240056" y="330434"/>
            <a:chExt cx="1472671" cy="212964"/>
          </a:xfrm>
        </p:grpSpPr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0501EED7-7CA7-41EB-A358-DFBA127144AE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2FF1F3C6-7EB2-413F-A0DB-30DBFF7638C8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D1852364-B27C-41D4-9BB9-0C20A2026F52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B8113F0-97EB-46BB-A7DD-CFAFD24FF7DF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178144B9-2FD6-4518-AC86-5B1AB1077F5A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B721F457-0511-4347-8216-E79FBCCE4593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C2D950D4-FA38-4157-9338-BF72C038BB7E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</p:grp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92D8BF00-8343-F8A9-076D-44B29B766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82100" y="6633547"/>
            <a:ext cx="125012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 rtl="0">
              <a:defRPr sz="800">
                <a:solidFill>
                  <a:schemeClr val="tx2"/>
                </a:solidFill>
              </a:defRPr>
            </a:lvl1pPr>
          </a:lstStyle>
          <a:p>
            <a:r>
              <a:rPr lang="de-DE"/>
              <a:t>August 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5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F5B2E27-0C9F-4352-BB5F-50F1F9BD9ED5}"/>
              </a:ext>
            </a:extLst>
          </p:cNvPr>
          <p:cNvSpPr/>
          <p:nvPr userDrawn="1"/>
        </p:nvSpPr>
        <p:spPr>
          <a:xfrm>
            <a:off x="8620433" y="0"/>
            <a:ext cx="3571568" cy="6858000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en-GB" sz="1200">
              <a:solidFill>
                <a:schemeClr val="tx1"/>
              </a:solidFill>
            </a:endParaRPr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en-GB" sz="2200" b="1" i="0" baseline="0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87541" y="6633547"/>
            <a:ext cx="125034" cy="123111"/>
          </a:xfrm>
          <a:prstGeom prst="rect">
            <a:avLst/>
          </a:prstGeom>
        </p:spPr>
        <p:txBody>
          <a:bodyPr/>
          <a:lstStyle>
            <a:lvl1pPr algn="r" rtl="0">
              <a:defRPr/>
            </a:lvl1pPr>
          </a:lstStyle>
          <a:p>
            <a:fld id="{C50CBA42-791E-4851-9FB4-39A223136DC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71143"/>
            <a:ext cx="8141008" cy="21544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Kapitelüberschrift eingeben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3" y="1850370"/>
            <a:ext cx="8136000" cy="412201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GB"/>
              <a:t>Mastertextformat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33547"/>
            <a:ext cx="7246798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rtl="0">
              <a:defRPr lang="de-DE" sz="800">
                <a:solidFill>
                  <a:schemeClr val="tx2"/>
                </a:solidFill>
              </a:defRPr>
            </a:lvl1pPr>
          </a:lstStyle>
          <a:p>
            <a:r>
              <a:rPr lang="en-GB"/>
              <a:t>Senacor  |  Deutsche Bank  |  Request for Proposal – Miles &amp; More // Mobile app solution development 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14F2448F-01E3-414B-858D-35126C2EF5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720000"/>
            <a:ext cx="8141008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rtl="0">
              <a:defRPr/>
            </a:lvl1pPr>
          </a:lstStyle>
          <a:p>
            <a:r>
              <a:rPr lang="en-GB" noProof="0"/>
              <a:t>Mastertitelformat bearbeiten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F646600-E35C-4F6D-A13A-217509D6B8F7}"/>
              </a:ext>
            </a:extLst>
          </p:cNvPr>
          <p:cNvGrpSpPr/>
          <p:nvPr userDrawn="1"/>
        </p:nvGrpSpPr>
        <p:grpSpPr>
          <a:xfrm>
            <a:off x="10240056" y="330434"/>
            <a:ext cx="1472671" cy="212964"/>
            <a:chOff x="10240056" y="330434"/>
            <a:chExt cx="1472671" cy="212964"/>
          </a:xfrm>
        </p:grpSpPr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0501EED7-7CA7-41EB-A358-DFBA127144AE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2FF1F3C6-7EB2-413F-A0DB-30DBFF7638C8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D1852364-B27C-41D4-9BB9-0C20A2026F52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B8113F0-97EB-46BB-A7DD-CFAFD24FF7DF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178144B9-2FD6-4518-AC86-5B1AB1077F5A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B721F457-0511-4347-8216-E79FBCCE4593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C2D950D4-FA38-4157-9338-BF72C038BB7E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4901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D02088F-94BE-EF40-22C7-1A03D3875D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1" imgH="411" progId="TCLayout.ActiveDocument.1">
                  <p:embed/>
                </p:oleObj>
              </mc:Choice>
              <mc:Fallback>
                <p:oleObj name="think-cell Slide" r:id="rId3" imgW="411" imgH="411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D02088F-94BE-EF40-22C7-1A03D3875D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70800"/>
            <a:ext cx="9511200" cy="216000"/>
          </a:xfrm>
        </p:spPr>
        <p:txBody>
          <a:bodyPr anchor="b" anchorCtr="0"/>
          <a:lstStyle>
            <a:lvl1pPr rtl="0">
              <a:defRPr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Kapitelüberschrift einfügen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de-DE"/>
              <a:t>August 2023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GB"/>
              <a:t>Senacor  |  Deutsche Bank  |  Request for Proposal – Miles &amp; More // Mobile app solution development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fld id="{E63DBB63-5C76-DA40-949C-F00FB53C9B5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720000"/>
            <a:ext cx="11233150" cy="609398"/>
          </a:xfrm>
        </p:spPr>
        <p:txBody>
          <a:bodyPr vert="horz">
            <a:noAutofit/>
          </a:bodyPr>
          <a:lstStyle>
            <a:lvl1pPr rtl="0">
              <a:defRPr/>
            </a:lvl1pPr>
          </a:lstStyle>
          <a:p>
            <a:r>
              <a:rPr lang="en-GB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86998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nePager_Kundenanony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 noChangeAspect="1"/>
          </p:cNvSpPr>
          <p:nvPr>
            <p:ph type="pic" sz="quarter" idx="16"/>
          </p:nvPr>
        </p:nvSpPr>
        <p:spPr>
          <a:xfrm>
            <a:off x="479425" y="1776413"/>
            <a:ext cx="1682750" cy="2057400"/>
          </a:xfrm>
        </p:spPr>
        <p:txBody>
          <a:bodyPr/>
          <a:lstStyle/>
          <a:p>
            <a:endParaRPr lang="de-DE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en-GB" sz="2200" b="1" i="0" baseline="0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87541" y="6633547"/>
            <a:ext cx="125034" cy="123111"/>
          </a:xfrm>
          <a:prstGeom prst="rect">
            <a:avLst/>
          </a:prstGeom>
        </p:spPr>
        <p:txBody>
          <a:bodyPr/>
          <a:lstStyle>
            <a:lvl1pPr algn="r" rtl="0">
              <a:defRPr/>
            </a:lvl1pPr>
          </a:lstStyle>
          <a:p>
            <a:fld id="{C50CBA42-791E-4851-9FB4-39A223136DC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Position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rtl="0"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en-GB"/>
              <a:t>Senacor  |  Deutsche Bank  |  Request for Proposal – Miles &amp; More // Mobile app solution development 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2709764-A7CF-4295-A6F3-483CF39D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18884" y="6602770"/>
            <a:ext cx="713337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 rtl="0"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August 2023</a:t>
            </a:r>
            <a:endParaRPr lang="en-GB"/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13A4255-EEA6-4636-81FA-535E3614DAF8}"/>
              </a:ext>
            </a:extLst>
          </p:cNvPr>
          <p:cNvCxnSpPr/>
          <p:nvPr userDrawn="1"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>
          <a:xfrm>
            <a:off x="479425" y="720000"/>
            <a:ext cx="11233150" cy="609398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867386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GS-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 rtl="0">
              <a:defRPr/>
            </a:lvl1pPr>
          </a:lstStyle>
          <a:p>
            <a:r>
              <a:rPr lang="en-GB"/>
              <a:t>Titel durch Klicken bearbeiten</a:t>
            </a:r>
          </a:p>
        </p:txBody>
      </p:sp>
      <p:graphicFrame>
        <p:nvGraphicFramePr>
          <p:cNvPr id="27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1" imgH="381" progId="TCLayout.ActiveDocument.1">
                  <p:embed/>
                </p:oleObj>
              </mc:Choice>
              <mc:Fallback>
                <p:oleObj name="think-cell Slide" r:id="rId3" imgW="381" imgH="381" progId="TCLayout.ActiveDocument.1">
                  <p:embed/>
                  <p:pic>
                    <p:nvPicPr>
                      <p:cNvPr id="27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Foliennummernplatzhalter 3"/>
          <p:cNvSpPr>
            <a:spLocks noGrp="1"/>
          </p:cNvSpPr>
          <p:nvPr>
            <p:ph type="sldNum" sz="quarter" idx="11"/>
          </p:nvPr>
        </p:nvSpPr>
        <p:spPr bwMode="gray">
          <a:xfrm>
            <a:off x="11602913" y="6380289"/>
            <a:ext cx="125034" cy="123111"/>
          </a:xfrm>
        </p:spPr>
        <p:txBody>
          <a:bodyPr/>
          <a:lstStyle>
            <a:lvl1pPr rtl="0">
              <a:defRPr/>
            </a:lvl1pPr>
          </a:lstStyle>
          <a:p>
            <a:fld id="{BCEE9B3D-5DF5-477A-AC02-603DE0722B4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96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03889B5-5769-4D31-B1F9-4724D3A628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03889B5-5769-4D31-B1F9-4724D3A628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E9E9310-804D-43C9-A137-B7D9C63A9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en-GB" sz="3600" b="1" i="0" baseline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grpSp>
        <p:nvGrpSpPr>
          <p:cNvPr id="2" name="Grafik 24">
            <a:extLst>
              <a:ext uri="{FF2B5EF4-FFF2-40B4-BE49-F238E27FC236}">
                <a16:creationId xmlns:a16="http://schemas.microsoft.com/office/drawing/2014/main" id="{F9DBE55D-20E2-46D2-82B7-BD007C0044E4}"/>
              </a:ext>
            </a:extLst>
          </p:cNvPr>
          <p:cNvGrpSpPr/>
          <p:nvPr/>
        </p:nvGrpSpPr>
        <p:grpSpPr>
          <a:xfrm>
            <a:off x="9320362" y="330434"/>
            <a:ext cx="2392460" cy="345976"/>
            <a:chOff x="9320362" y="330434"/>
            <a:chExt cx="2392460" cy="345976"/>
          </a:xfrm>
          <a:solidFill>
            <a:srgbClr val="000000"/>
          </a:solidFill>
        </p:grpSpPr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E3314D65-ED26-4F96-97E8-A526C2644736}"/>
                </a:ext>
              </a:extLst>
            </p:cNvPr>
            <p:cNvSpPr/>
            <p:nvPr/>
          </p:nvSpPr>
          <p:spPr>
            <a:xfrm>
              <a:off x="9908583" y="339029"/>
              <a:ext cx="347574" cy="332589"/>
            </a:xfrm>
            <a:custGeom>
              <a:avLst/>
              <a:gdLst>
                <a:gd name="connsiteX0" fmla="*/ 260728 w 347574"/>
                <a:gd name="connsiteY0" fmla="*/ 23028 h 332589"/>
                <a:gd name="connsiteX1" fmla="*/ 265026 w 347574"/>
                <a:gd name="connsiteY1" fmla="*/ 23276 h 332589"/>
                <a:gd name="connsiteX2" fmla="*/ 287313 w 347574"/>
                <a:gd name="connsiteY2" fmla="*/ 58588 h 332589"/>
                <a:gd name="connsiteX3" fmla="*/ 287313 w 347574"/>
                <a:gd name="connsiteY3" fmla="*/ 235095 h 332589"/>
                <a:gd name="connsiteX4" fmla="*/ 80267 w 347574"/>
                <a:gd name="connsiteY4" fmla="*/ 0 h 332589"/>
                <a:gd name="connsiteX5" fmla="*/ 7854 w 347574"/>
                <a:gd name="connsiteY5" fmla="*/ 0 h 332589"/>
                <a:gd name="connsiteX6" fmla="*/ 7854 w 347574"/>
                <a:gd name="connsiteY6" fmla="*/ 22572 h 332589"/>
                <a:gd name="connsiteX7" fmla="*/ 11847 w 347574"/>
                <a:gd name="connsiteY7" fmla="*/ 22971 h 332589"/>
                <a:gd name="connsiteX8" fmla="*/ 27174 w 347574"/>
                <a:gd name="connsiteY8" fmla="*/ 34381 h 332589"/>
                <a:gd name="connsiteX9" fmla="*/ 27174 w 347574"/>
                <a:gd name="connsiteY9" fmla="*/ 267764 h 332589"/>
                <a:gd name="connsiteX10" fmla="*/ 4355 w 347574"/>
                <a:gd name="connsiteY10" fmla="*/ 306024 h 332589"/>
                <a:gd name="connsiteX11" fmla="*/ 0 w 347574"/>
                <a:gd name="connsiteY11" fmla="*/ 306253 h 332589"/>
                <a:gd name="connsiteX12" fmla="*/ 0 w 347574"/>
                <a:gd name="connsiteY12" fmla="*/ 329072 h 332589"/>
                <a:gd name="connsiteX13" fmla="*/ 88577 w 347574"/>
                <a:gd name="connsiteY13" fmla="*/ 329072 h 332589"/>
                <a:gd name="connsiteX14" fmla="*/ 88577 w 347574"/>
                <a:gd name="connsiteY14" fmla="*/ 306500 h 332589"/>
                <a:gd name="connsiteX15" fmla="*/ 84374 w 347574"/>
                <a:gd name="connsiteY15" fmla="*/ 306176 h 332589"/>
                <a:gd name="connsiteX16" fmla="*/ 62677 w 347574"/>
                <a:gd name="connsiteY16" fmla="*/ 263923 h 332589"/>
                <a:gd name="connsiteX17" fmla="*/ 62677 w 347574"/>
                <a:gd name="connsiteY17" fmla="*/ 74809 h 332589"/>
                <a:gd name="connsiteX18" fmla="*/ 288967 w 347574"/>
                <a:gd name="connsiteY18" fmla="*/ 331049 h 332589"/>
                <a:gd name="connsiteX19" fmla="*/ 290336 w 347574"/>
                <a:gd name="connsiteY19" fmla="*/ 332590 h 332589"/>
                <a:gd name="connsiteX20" fmla="*/ 322816 w 347574"/>
                <a:gd name="connsiteY20" fmla="*/ 332590 h 332589"/>
                <a:gd name="connsiteX21" fmla="*/ 322816 w 347574"/>
                <a:gd name="connsiteY21" fmla="*/ 63799 h 332589"/>
                <a:gd name="connsiteX22" fmla="*/ 343391 w 347574"/>
                <a:gd name="connsiteY22" fmla="*/ 23428 h 332589"/>
                <a:gd name="connsiteX23" fmla="*/ 347574 w 347574"/>
                <a:gd name="connsiteY23" fmla="*/ 23066 h 332589"/>
                <a:gd name="connsiteX24" fmla="*/ 347574 w 347574"/>
                <a:gd name="connsiteY24" fmla="*/ 0 h 332589"/>
                <a:gd name="connsiteX25" fmla="*/ 260728 w 347574"/>
                <a:gd name="connsiteY25" fmla="*/ 0 h 33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7574" h="332589">
                  <a:moveTo>
                    <a:pt x="260728" y="23028"/>
                  </a:moveTo>
                  <a:lnTo>
                    <a:pt x="265026" y="23276"/>
                  </a:lnTo>
                  <a:cubicBezTo>
                    <a:pt x="287351" y="24550"/>
                    <a:pt x="287351" y="29094"/>
                    <a:pt x="287313" y="58588"/>
                  </a:cubicBezTo>
                  <a:lnTo>
                    <a:pt x="287313" y="235095"/>
                  </a:lnTo>
                  <a:lnTo>
                    <a:pt x="80267" y="0"/>
                  </a:lnTo>
                  <a:lnTo>
                    <a:pt x="7854" y="0"/>
                  </a:lnTo>
                  <a:lnTo>
                    <a:pt x="7854" y="22572"/>
                  </a:lnTo>
                  <a:lnTo>
                    <a:pt x="11847" y="22971"/>
                  </a:lnTo>
                  <a:cubicBezTo>
                    <a:pt x="23808" y="23789"/>
                    <a:pt x="26946" y="27782"/>
                    <a:pt x="27174" y="34381"/>
                  </a:cubicBezTo>
                  <a:lnTo>
                    <a:pt x="27174" y="267764"/>
                  </a:lnTo>
                  <a:cubicBezTo>
                    <a:pt x="27174" y="297106"/>
                    <a:pt x="27174" y="304978"/>
                    <a:pt x="4355" y="306024"/>
                  </a:cubicBezTo>
                  <a:lnTo>
                    <a:pt x="0" y="306253"/>
                  </a:lnTo>
                  <a:lnTo>
                    <a:pt x="0" y="329072"/>
                  </a:lnTo>
                  <a:lnTo>
                    <a:pt x="88577" y="329072"/>
                  </a:lnTo>
                  <a:lnTo>
                    <a:pt x="88577" y="306500"/>
                  </a:lnTo>
                  <a:lnTo>
                    <a:pt x="84374" y="306176"/>
                  </a:lnTo>
                  <a:cubicBezTo>
                    <a:pt x="62639" y="304484"/>
                    <a:pt x="62658" y="295908"/>
                    <a:pt x="62677" y="263923"/>
                  </a:cubicBezTo>
                  <a:lnTo>
                    <a:pt x="62677" y="74809"/>
                  </a:lnTo>
                  <a:lnTo>
                    <a:pt x="288967" y="331049"/>
                  </a:lnTo>
                  <a:lnTo>
                    <a:pt x="290336" y="332590"/>
                  </a:lnTo>
                  <a:lnTo>
                    <a:pt x="322816" y="332590"/>
                  </a:lnTo>
                  <a:lnTo>
                    <a:pt x="322816" y="63799"/>
                  </a:lnTo>
                  <a:cubicBezTo>
                    <a:pt x="322816" y="30996"/>
                    <a:pt x="324584" y="25215"/>
                    <a:pt x="343391" y="23428"/>
                  </a:cubicBezTo>
                  <a:lnTo>
                    <a:pt x="347574" y="23066"/>
                  </a:lnTo>
                  <a:lnTo>
                    <a:pt x="347574" y="0"/>
                  </a:lnTo>
                  <a:lnTo>
                    <a:pt x="260728" y="0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9ED508CF-86D0-4CCF-BBB2-F14A398BD931}"/>
                </a:ext>
              </a:extLst>
            </p:cNvPr>
            <p:cNvSpPr/>
            <p:nvPr/>
          </p:nvSpPr>
          <p:spPr>
            <a:xfrm>
              <a:off x="9320362" y="330434"/>
              <a:ext cx="243956" cy="345976"/>
            </a:xfrm>
            <a:custGeom>
              <a:avLst/>
              <a:gdLst>
                <a:gd name="connsiteX0" fmla="*/ 142829 w 243956"/>
                <a:gd name="connsiteY0" fmla="*/ 140148 h 345976"/>
                <a:gd name="connsiteX1" fmla="*/ 142829 w 243956"/>
                <a:gd name="connsiteY1" fmla="*/ 140148 h 345976"/>
                <a:gd name="connsiteX2" fmla="*/ 70359 w 243956"/>
                <a:gd name="connsiteY2" fmla="*/ 75189 h 345976"/>
                <a:gd name="connsiteX3" fmla="*/ 119287 w 243956"/>
                <a:gd name="connsiteY3" fmla="*/ 27744 h 345976"/>
                <a:gd name="connsiteX4" fmla="*/ 195351 w 243956"/>
                <a:gd name="connsiteY4" fmla="*/ 64559 h 345976"/>
                <a:gd name="connsiteX5" fmla="*/ 196625 w 243956"/>
                <a:gd name="connsiteY5" fmla="*/ 67145 h 345976"/>
                <a:gd name="connsiteX6" fmla="*/ 221118 w 243956"/>
                <a:gd name="connsiteY6" fmla="*/ 66879 h 345976"/>
                <a:gd name="connsiteX7" fmla="*/ 210526 w 243956"/>
                <a:gd name="connsiteY7" fmla="*/ 5001 h 345976"/>
                <a:gd name="connsiteX8" fmla="*/ 194990 w 243956"/>
                <a:gd name="connsiteY8" fmla="*/ 5001 h 345976"/>
                <a:gd name="connsiteX9" fmla="*/ 192594 w 243956"/>
                <a:gd name="connsiteY9" fmla="*/ 6085 h 345976"/>
                <a:gd name="connsiteX10" fmla="*/ 180291 w 243956"/>
                <a:gd name="connsiteY10" fmla="*/ 8747 h 345976"/>
                <a:gd name="connsiteX11" fmla="*/ 164793 w 243956"/>
                <a:gd name="connsiteY11" fmla="*/ 6180 h 345976"/>
                <a:gd name="connsiteX12" fmla="*/ 155646 w 243956"/>
                <a:gd name="connsiteY12" fmla="*/ 4279 h 345976"/>
                <a:gd name="connsiteX13" fmla="*/ 112765 w 243956"/>
                <a:gd name="connsiteY13" fmla="*/ 0 h 345976"/>
                <a:gd name="connsiteX14" fmla="*/ 8291 w 243956"/>
                <a:gd name="connsiteY14" fmla="*/ 89508 h 345976"/>
                <a:gd name="connsiteX15" fmla="*/ 103675 w 243956"/>
                <a:gd name="connsiteY15" fmla="*/ 190749 h 345976"/>
                <a:gd name="connsiteX16" fmla="*/ 180272 w 243956"/>
                <a:gd name="connsiteY16" fmla="*/ 263333 h 345976"/>
                <a:gd name="connsiteX17" fmla="*/ 117120 w 243956"/>
                <a:gd name="connsiteY17" fmla="*/ 315076 h 345976"/>
                <a:gd name="connsiteX18" fmla="*/ 24417 w 243956"/>
                <a:gd name="connsiteY18" fmla="*/ 271586 h 345976"/>
                <a:gd name="connsiteX19" fmla="*/ 23276 w 243956"/>
                <a:gd name="connsiteY19" fmla="*/ 268734 h 345976"/>
                <a:gd name="connsiteX20" fmla="*/ 0 w 243956"/>
                <a:gd name="connsiteY20" fmla="*/ 268734 h 345976"/>
                <a:gd name="connsiteX21" fmla="*/ 10345 w 243956"/>
                <a:gd name="connsiteY21" fmla="*/ 338371 h 345976"/>
                <a:gd name="connsiteX22" fmla="*/ 29133 w 243956"/>
                <a:gd name="connsiteY22" fmla="*/ 338371 h 345976"/>
                <a:gd name="connsiteX23" fmla="*/ 30445 w 243956"/>
                <a:gd name="connsiteY23" fmla="*/ 337115 h 345976"/>
                <a:gd name="connsiteX24" fmla="*/ 42235 w 243956"/>
                <a:gd name="connsiteY24" fmla="*/ 334491 h 345976"/>
                <a:gd name="connsiteX25" fmla="*/ 62372 w 243956"/>
                <a:gd name="connsiteY25" fmla="*/ 338085 h 345976"/>
                <a:gd name="connsiteX26" fmla="*/ 120942 w 243956"/>
                <a:gd name="connsiteY26" fmla="*/ 345977 h 345976"/>
                <a:gd name="connsiteX27" fmla="*/ 243956 w 243956"/>
                <a:gd name="connsiteY27" fmla="*/ 247988 h 345976"/>
                <a:gd name="connsiteX28" fmla="*/ 142848 w 243956"/>
                <a:gd name="connsiteY28" fmla="*/ 140148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956" h="345976">
                  <a:moveTo>
                    <a:pt x="142829" y="140148"/>
                  </a:moveTo>
                  <a:lnTo>
                    <a:pt x="142829" y="140148"/>
                  </a:lnTo>
                  <a:cubicBezTo>
                    <a:pt x="105558" y="121436"/>
                    <a:pt x="70359" y="103751"/>
                    <a:pt x="70359" y="75189"/>
                  </a:cubicBezTo>
                  <a:cubicBezTo>
                    <a:pt x="70359" y="56059"/>
                    <a:pt x="85914" y="27744"/>
                    <a:pt x="119287" y="27744"/>
                  </a:cubicBezTo>
                  <a:cubicBezTo>
                    <a:pt x="157814" y="27744"/>
                    <a:pt x="180823" y="38298"/>
                    <a:pt x="195351" y="64559"/>
                  </a:cubicBezTo>
                  <a:lnTo>
                    <a:pt x="196625" y="67145"/>
                  </a:lnTo>
                  <a:lnTo>
                    <a:pt x="221118" y="66879"/>
                  </a:lnTo>
                  <a:lnTo>
                    <a:pt x="210526" y="5001"/>
                  </a:lnTo>
                  <a:lnTo>
                    <a:pt x="194990" y="5001"/>
                  </a:lnTo>
                  <a:lnTo>
                    <a:pt x="192594" y="6085"/>
                  </a:lnTo>
                  <a:cubicBezTo>
                    <a:pt x="188783" y="7997"/>
                    <a:pt x="184551" y="8913"/>
                    <a:pt x="180291" y="8747"/>
                  </a:cubicBezTo>
                  <a:cubicBezTo>
                    <a:pt x="173825" y="8500"/>
                    <a:pt x="170973" y="7435"/>
                    <a:pt x="164793" y="6180"/>
                  </a:cubicBezTo>
                  <a:cubicBezTo>
                    <a:pt x="162168" y="5629"/>
                    <a:pt x="159259" y="4887"/>
                    <a:pt x="155646" y="4279"/>
                  </a:cubicBezTo>
                  <a:cubicBezTo>
                    <a:pt x="141528" y="1446"/>
                    <a:pt x="127164" y="13"/>
                    <a:pt x="112765" y="0"/>
                  </a:cubicBezTo>
                  <a:cubicBezTo>
                    <a:pt x="55146" y="0"/>
                    <a:pt x="8291" y="40143"/>
                    <a:pt x="8291" y="89508"/>
                  </a:cubicBezTo>
                  <a:cubicBezTo>
                    <a:pt x="8291" y="139463"/>
                    <a:pt x="56782" y="165572"/>
                    <a:pt x="103675" y="190749"/>
                  </a:cubicBezTo>
                  <a:cubicBezTo>
                    <a:pt x="143057" y="211933"/>
                    <a:pt x="180272" y="231995"/>
                    <a:pt x="180272" y="263333"/>
                  </a:cubicBezTo>
                  <a:cubicBezTo>
                    <a:pt x="180272" y="292827"/>
                    <a:pt x="153117" y="315076"/>
                    <a:pt x="117120" y="315076"/>
                  </a:cubicBezTo>
                  <a:cubicBezTo>
                    <a:pt x="67906" y="315076"/>
                    <a:pt x="37576" y="300833"/>
                    <a:pt x="24417" y="271586"/>
                  </a:cubicBezTo>
                  <a:lnTo>
                    <a:pt x="23276" y="268734"/>
                  </a:lnTo>
                  <a:lnTo>
                    <a:pt x="0" y="268734"/>
                  </a:lnTo>
                  <a:lnTo>
                    <a:pt x="10345" y="338371"/>
                  </a:lnTo>
                  <a:lnTo>
                    <a:pt x="29133" y="338371"/>
                  </a:lnTo>
                  <a:lnTo>
                    <a:pt x="30445" y="337115"/>
                  </a:lnTo>
                  <a:cubicBezTo>
                    <a:pt x="33240" y="334605"/>
                    <a:pt x="36720" y="334434"/>
                    <a:pt x="42235" y="334491"/>
                  </a:cubicBezTo>
                  <a:cubicBezTo>
                    <a:pt x="47749" y="334548"/>
                    <a:pt x="54120" y="336089"/>
                    <a:pt x="62372" y="338085"/>
                  </a:cubicBezTo>
                  <a:cubicBezTo>
                    <a:pt x="81479" y="343202"/>
                    <a:pt x="101162" y="345853"/>
                    <a:pt x="120942" y="345977"/>
                  </a:cubicBezTo>
                  <a:cubicBezTo>
                    <a:pt x="192233" y="345977"/>
                    <a:pt x="243956" y="304769"/>
                    <a:pt x="243956" y="247988"/>
                  </a:cubicBezTo>
                  <a:cubicBezTo>
                    <a:pt x="243956" y="191206"/>
                    <a:pt x="190160" y="163956"/>
                    <a:pt x="142848" y="140148"/>
                  </a:cubicBezTo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0E4A174D-1F39-4604-A5C6-48E726B8CD62}"/>
                </a:ext>
              </a:extLst>
            </p:cNvPr>
            <p:cNvSpPr/>
            <p:nvPr/>
          </p:nvSpPr>
          <p:spPr>
            <a:xfrm>
              <a:off x="9614881" y="339067"/>
              <a:ext cx="243328" cy="329090"/>
            </a:xfrm>
            <a:custGeom>
              <a:avLst/>
              <a:gdLst>
                <a:gd name="connsiteX0" fmla="*/ 16544 w 243328"/>
                <a:gd name="connsiteY0" fmla="*/ 287103 h 329090"/>
                <a:gd name="connsiteX1" fmla="*/ 4126 w 243328"/>
                <a:gd name="connsiteY1" fmla="*/ 305397 h 329090"/>
                <a:gd name="connsiteX2" fmla="*/ 0 w 243328"/>
                <a:gd name="connsiteY2" fmla="*/ 305796 h 329090"/>
                <a:gd name="connsiteX3" fmla="*/ 0 w 243328"/>
                <a:gd name="connsiteY3" fmla="*/ 329091 h 329090"/>
                <a:gd name="connsiteX4" fmla="*/ 235342 w 243328"/>
                <a:gd name="connsiteY4" fmla="*/ 329091 h 329090"/>
                <a:gd name="connsiteX5" fmla="*/ 243329 w 243328"/>
                <a:gd name="connsiteY5" fmla="*/ 263276 h 329090"/>
                <a:gd name="connsiteX6" fmla="*/ 218608 w 243328"/>
                <a:gd name="connsiteY6" fmla="*/ 263467 h 329090"/>
                <a:gd name="connsiteX7" fmla="*/ 217600 w 243328"/>
                <a:gd name="connsiteY7" fmla="*/ 266604 h 329090"/>
                <a:gd name="connsiteX8" fmla="*/ 164698 w 243328"/>
                <a:gd name="connsiteY8" fmla="*/ 296897 h 329090"/>
                <a:gd name="connsiteX9" fmla="*/ 104284 w 243328"/>
                <a:gd name="connsiteY9" fmla="*/ 296897 h 329090"/>
                <a:gd name="connsiteX10" fmla="*/ 80000 w 243328"/>
                <a:gd name="connsiteY10" fmla="*/ 264398 h 329090"/>
                <a:gd name="connsiteX11" fmla="*/ 80000 w 243328"/>
                <a:gd name="connsiteY11" fmla="*/ 175251 h 329090"/>
                <a:gd name="connsiteX12" fmla="*/ 144655 w 243328"/>
                <a:gd name="connsiteY12" fmla="*/ 175251 h 329090"/>
                <a:gd name="connsiteX13" fmla="*/ 174852 w 243328"/>
                <a:gd name="connsiteY13" fmla="*/ 193126 h 329090"/>
                <a:gd name="connsiteX14" fmla="*/ 175537 w 243328"/>
                <a:gd name="connsiteY14" fmla="*/ 196930 h 329090"/>
                <a:gd name="connsiteX15" fmla="*/ 199079 w 243328"/>
                <a:gd name="connsiteY15" fmla="*/ 196930 h 329090"/>
                <a:gd name="connsiteX16" fmla="*/ 199079 w 243328"/>
                <a:gd name="connsiteY16" fmla="*/ 122767 h 329090"/>
                <a:gd name="connsiteX17" fmla="*/ 175917 w 243328"/>
                <a:gd name="connsiteY17" fmla="*/ 122767 h 329090"/>
                <a:gd name="connsiteX18" fmla="*/ 175347 w 243328"/>
                <a:gd name="connsiteY18" fmla="*/ 126570 h 329090"/>
                <a:gd name="connsiteX19" fmla="*/ 144655 w 243328"/>
                <a:gd name="connsiteY19" fmla="*/ 143133 h 329090"/>
                <a:gd name="connsiteX20" fmla="*/ 80000 w 243328"/>
                <a:gd name="connsiteY20" fmla="*/ 143133 h 329090"/>
                <a:gd name="connsiteX21" fmla="*/ 80000 w 243328"/>
                <a:gd name="connsiteY21" fmla="*/ 32213 h 329090"/>
                <a:gd name="connsiteX22" fmla="*/ 166599 w 243328"/>
                <a:gd name="connsiteY22" fmla="*/ 32213 h 329090"/>
                <a:gd name="connsiteX23" fmla="*/ 201950 w 243328"/>
                <a:gd name="connsiteY23" fmla="*/ 55603 h 329090"/>
                <a:gd name="connsiteX24" fmla="*/ 202882 w 243328"/>
                <a:gd name="connsiteY24" fmla="*/ 58950 h 329090"/>
                <a:gd name="connsiteX25" fmla="*/ 227603 w 243328"/>
                <a:gd name="connsiteY25" fmla="*/ 58950 h 329090"/>
                <a:gd name="connsiteX26" fmla="*/ 223533 w 243328"/>
                <a:gd name="connsiteY26" fmla="*/ 0 h 329090"/>
                <a:gd name="connsiteX27" fmla="*/ 361 w 243328"/>
                <a:gd name="connsiteY27" fmla="*/ 0 h 329090"/>
                <a:gd name="connsiteX28" fmla="*/ 361 w 243328"/>
                <a:gd name="connsiteY28" fmla="*/ 23066 h 329090"/>
                <a:gd name="connsiteX29" fmla="*/ 4545 w 243328"/>
                <a:gd name="connsiteY29" fmla="*/ 23352 h 329090"/>
                <a:gd name="connsiteX30" fmla="*/ 16582 w 243328"/>
                <a:gd name="connsiteY30" fmla="*/ 52655 h 32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3328" h="329090">
                  <a:moveTo>
                    <a:pt x="16544" y="287103"/>
                  </a:moveTo>
                  <a:cubicBezTo>
                    <a:pt x="16202" y="299939"/>
                    <a:pt x="15878" y="304218"/>
                    <a:pt x="4126" y="305397"/>
                  </a:cubicBezTo>
                  <a:lnTo>
                    <a:pt x="0" y="305796"/>
                  </a:lnTo>
                  <a:lnTo>
                    <a:pt x="0" y="329091"/>
                  </a:lnTo>
                  <a:lnTo>
                    <a:pt x="235342" y="329091"/>
                  </a:lnTo>
                  <a:lnTo>
                    <a:pt x="243329" y="263276"/>
                  </a:lnTo>
                  <a:lnTo>
                    <a:pt x="218608" y="263467"/>
                  </a:lnTo>
                  <a:lnTo>
                    <a:pt x="217600" y="266604"/>
                  </a:lnTo>
                  <a:cubicBezTo>
                    <a:pt x="207826" y="297239"/>
                    <a:pt x="197766" y="297144"/>
                    <a:pt x="164698" y="296897"/>
                  </a:cubicBezTo>
                  <a:lnTo>
                    <a:pt x="104284" y="296897"/>
                  </a:lnTo>
                  <a:cubicBezTo>
                    <a:pt x="80666" y="296897"/>
                    <a:pt x="80000" y="292276"/>
                    <a:pt x="80000" y="264398"/>
                  </a:cubicBezTo>
                  <a:lnTo>
                    <a:pt x="80000" y="175251"/>
                  </a:lnTo>
                  <a:lnTo>
                    <a:pt x="144655" y="175251"/>
                  </a:lnTo>
                  <a:cubicBezTo>
                    <a:pt x="166181" y="175251"/>
                    <a:pt x="170688" y="175727"/>
                    <a:pt x="174852" y="193126"/>
                  </a:cubicBezTo>
                  <a:lnTo>
                    <a:pt x="175537" y="196930"/>
                  </a:lnTo>
                  <a:lnTo>
                    <a:pt x="199079" y="196930"/>
                  </a:lnTo>
                  <a:lnTo>
                    <a:pt x="199079" y="122767"/>
                  </a:lnTo>
                  <a:lnTo>
                    <a:pt x="175917" y="122767"/>
                  </a:lnTo>
                  <a:lnTo>
                    <a:pt x="175347" y="126570"/>
                  </a:lnTo>
                  <a:cubicBezTo>
                    <a:pt x="172608" y="141935"/>
                    <a:pt x="167588" y="143133"/>
                    <a:pt x="144655" y="143133"/>
                  </a:cubicBezTo>
                  <a:lnTo>
                    <a:pt x="80000" y="143133"/>
                  </a:lnTo>
                  <a:lnTo>
                    <a:pt x="80000" y="32213"/>
                  </a:lnTo>
                  <a:lnTo>
                    <a:pt x="166599" y="32213"/>
                  </a:lnTo>
                  <a:cubicBezTo>
                    <a:pt x="188829" y="32213"/>
                    <a:pt x="196112" y="32213"/>
                    <a:pt x="201950" y="55603"/>
                  </a:cubicBezTo>
                  <a:lnTo>
                    <a:pt x="202882" y="58950"/>
                  </a:lnTo>
                  <a:lnTo>
                    <a:pt x="227603" y="58950"/>
                  </a:lnTo>
                  <a:lnTo>
                    <a:pt x="223533" y="0"/>
                  </a:lnTo>
                  <a:lnTo>
                    <a:pt x="361" y="0"/>
                  </a:lnTo>
                  <a:lnTo>
                    <a:pt x="361" y="23066"/>
                  </a:lnTo>
                  <a:lnTo>
                    <a:pt x="4545" y="23352"/>
                  </a:lnTo>
                  <a:cubicBezTo>
                    <a:pt x="16411" y="24778"/>
                    <a:pt x="16430" y="29056"/>
                    <a:pt x="16582" y="52655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8E6F700F-17C6-405B-81D0-2B15A47DEEEF}"/>
                </a:ext>
              </a:extLst>
            </p:cNvPr>
            <p:cNvSpPr/>
            <p:nvPr/>
          </p:nvSpPr>
          <p:spPr>
            <a:xfrm>
              <a:off x="11361159" y="334047"/>
              <a:ext cx="351663" cy="338788"/>
            </a:xfrm>
            <a:custGeom>
              <a:avLst/>
              <a:gdLst>
                <a:gd name="connsiteX0" fmla="*/ 236768 w 351663"/>
                <a:gd name="connsiteY0" fmla="*/ 212960 h 338788"/>
                <a:gd name="connsiteX1" fmla="*/ 204061 w 351663"/>
                <a:gd name="connsiteY1" fmla="*/ 181793 h 338788"/>
                <a:gd name="connsiteX2" fmla="*/ 264170 w 351663"/>
                <a:gd name="connsiteY2" fmla="*/ 96753 h 338788"/>
                <a:gd name="connsiteX3" fmla="*/ 121417 w 351663"/>
                <a:gd name="connsiteY3" fmla="*/ 0 h 338788"/>
                <a:gd name="connsiteX4" fmla="*/ 59007 w 351663"/>
                <a:gd name="connsiteY4" fmla="*/ 1027 h 338788"/>
                <a:gd name="connsiteX5" fmla="*/ 24607 w 351663"/>
                <a:gd name="connsiteY5" fmla="*/ 2700 h 338788"/>
                <a:gd name="connsiteX6" fmla="*/ 10478 w 351663"/>
                <a:gd name="connsiteY6" fmla="*/ 3651 h 338788"/>
                <a:gd name="connsiteX7" fmla="*/ 10478 w 351663"/>
                <a:gd name="connsiteY7" fmla="*/ 26946 h 338788"/>
                <a:gd name="connsiteX8" fmla="*/ 14585 w 351663"/>
                <a:gd name="connsiteY8" fmla="*/ 27136 h 338788"/>
                <a:gd name="connsiteX9" fmla="*/ 28752 w 351663"/>
                <a:gd name="connsiteY9" fmla="*/ 40713 h 338788"/>
                <a:gd name="connsiteX10" fmla="*/ 28562 w 351663"/>
                <a:gd name="connsiteY10" fmla="*/ 281722 h 338788"/>
                <a:gd name="connsiteX11" fmla="*/ 4336 w 351663"/>
                <a:gd name="connsiteY11" fmla="*/ 311083 h 338788"/>
                <a:gd name="connsiteX12" fmla="*/ 0 w 351663"/>
                <a:gd name="connsiteY12" fmla="*/ 311311 h 338788"/>
                <a:gd name="connsiteX13" fmla="*/ 0 w 351663"/>
                <a:gd name="connsiteY13" fmla="*/ 334130 h 338788"/>
                <a:gd name="connsiteX14" fmla="*/ 124175 w 351663"/>
                <a:gd name="connsiteY14" fmla="*/ 334130 h 338788"/>
                <a:gd name="connsiteX15" fmla="*/ 124175 w 351663"/>
                <a:gd name="connsiteY15" fmla="*/ 311178 h 338788"/>
                <a:gd name="connsiteX16" fmla="*/ 119877 w 351663"/>
                <a:gd name="connsiteY16" fmla="*/ 311178 h 338788"/>
                <a:gd name="connsiteX17" fmla="*/ 94833 w 351663"/>
                <a:gd name="connsiteY17" fmla="*/ 267004 h 338788"/>
                <a:gd name="connsiteX18" fmla="*/ 94833 w 351663"/>
                <a:gd name="connsiteY18" fmla="*/ 201760 h 338788"/>
                <a:gd name="connsiteX19" fmla="*/ 134272 w 351663"/>
                <a:gd name="connsiteY19" fmla="*/ 201417 h 338788"/>
                <a:gd name="connsiteX20" fmla="*/ 187517 w 351663"/>
                <a:gd name="connsiteY20" fmla="*/ 249414 h 338788"/>
                <a:gd name="connsiteX21" fmla="*/ 214501 w 351663"/>
                <a:gd name="connsiteY21" fmla="*/ 276626 h 338788"/>
                <a:gd name="connsiteX22" fmla="*/ 230569 w 351663"/>
                <a:gd name="connsiteY22" fmla="*/ 293417 h 338788"/>
                <a:gd name="connsiteX23" fmla="*/ 241731 w 351663"/>
                <a:gd name="connsiteY23" fmla="*/ 305796 h 338788"/>
                <a:gd name="connsiteX24" fmla="*/ 327836 w 351663"/>
                <a:gd name="connsiteY24" fmla="*/ 338789 h 338788"/>
                <a:gd name="connsiteX25" fmla="*/ 346491 w 351663"/>
                <a:gd name="connsiteY25" fmla="*/ 338523 h 338788"/>
                <a:gd name="connsiteX26" fmla="*/ 351663 w 351663"/>
                <a:gd name="connsiteY26" fmla="*/ 338409 h 338788"/>
                <a:gd name="connsiteX27" fmla="*/ 351663 w 351663"/>
                <a:gd name="connsiteY27" fmla="*/ 315494 h 338788"/>
                <a:gd name="connsiteX28" fmla="*/ 346852 w 351663"/>
                <a:gd name="connsiteY28" fmla="*/ 315057 h 338788"/>
                <a:gd name="connsiteX29" fmla="*/ 346852 w 351663"/>
                <a:gd name="connsiteY29" fmla="*/ 315057 h 338788"/>
                <a:gd name="connsiteX30" fmla="*/ 309181 w 351663"/>
                <a:gd name="connsiteY30" fmla="*/ 287807 h 338788"/>
                <a:gd name="connsiteX31" fmla="*/ 278014 w 351663"/>
                <a:gd name="connsiteY31" fmla="*/ 255004 h 338788"/>
                <a:gd name="connsiteX32" fmla="*/ 193374 w 351663"/>
                <a:gd name="connsiteY32" fmla="*/ 101907 h 338788"/>
                <a:gd name="connsiteX33" fmla="*/ 106756 w 351663"/>
                <a:gd name="connsiteY33" fmla="*/ 178769 h 338788"/>
                <a:gd name="connsiteX34" fmla="*/ 94871 w 351663"/>
                <a:gd name="connsiteY34" fmla="*/ 178256 h 338788"/>
                <a:gd name="connsiteX35" fmla="*/ 94871 w 351663"/>
                <a:gd name="connsiteY35" fmla="*/ 24911 h 338788"/>
                <a:gd name="connsiteX36" fmla="*/ 116226 w 351663"/>
                <a:gd name="connsiteY36" fmla="*/ 24664 h 338788"/>
                <a:gd name="connsiteX37" fmla="*/ 193374 w 351663"/>
                <a:gd name="connsiteY37" fmla="*/ 101907 h 33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51663" h="338788">
                  <a:moveTo>
                    <a:pt x="236768" y="212960"/>
                  </a:moveTo>
                  <a:cubicBezTo>
                    <a:pt x="233193" y="209366"/>
                    <a:pt x="215470" y="191586"/>
                    <a:pt x="204061" y="181793"/>
                  </a:cubicBezTo>
                  <a:cubicBezTo>
                    <a:pt x="243994" y="162986"/>
                    <a:pt x="264170" y="134386"/>
                    <a:pt x="264170" y="96753"/>
                  </a:cubicBezTo>
                  <a:cubicBezTo>
                    <a:pt x="264170" y="67659"/>
                    <a:pt x="250270" y="0"/>
                    <a:pt x="121417" y="0"/>
                  </a:cubicBezTo>
                  <a:cubicBezTo>
                    <a:pt x="110863" y="0"/>
                    <a:pt x="86162" y="0"/>
                    <a:pt x="59007" y="1027"/>
                  </a:cubicBezTo>
                  <a:cubicBezTo>
                    <a:pt x="42634" y="1749"/>
                    <a:pt x="33031" y="2263"/>
                    <a:pt x="24607" y="2700"/>
                  </a:cubicBezTo>
                  <a:lnTo>
                    <a:pt x="10478" y="3651"/>
                  </a:lnTo>
                  <a:lnTo>
                    <a:pt x="10478" y="26946"/>
                  </a:lnTo>
                  <a:lnTo>
                    <a:pt x="14585" y="27136"/>
                  </a:lnTo>
                  <a:cubicBezTo>
                    <a:pt x="24759" y="27877"/>
                    <a:pt x="28619" y="30521"/>
                    <a:pt x="28752" y="40713"/>
                  </a:cubicBezTo>
                  <a:lnTo>
                    <a:pt x="28562" y="281722"/>
                  </a:lnTo>
                  <a:cubicBezTo>
                    <a:pt x="27935" y="301708"/>
                    <a:pt x="26660" y="310037"/>
                    <a:pt x="4336" y="311083"/>
                  </a:cubicBezTo>
                  <a:lnTo>
                    <a:pt x="0" y="311311"/>
                  </a:lnTo>
                  <a:lnTo>
                    <a:pt x="0" y="334130"/>
                  </a:lnTo>
                  <a:lnTo>
                    <a:pt x="124175" y="334130"/>
                  </a:lnTo>
                  <a:lnTo>
                    <a:pt x="124175" y="311178"/>
                  </a:lnTo>
                  <a:lnTo>
                    <a:pt x="119877" y="311178"/>
                  </a:lnTo>
                  <a:cubicBezTo>
                    <a:pt x="94814" y="309942"/>
                    <a:pt x="94833" y="304218"/>
                    <a:pt x="94833" y="267004"/>
                  </a:cubicBezTo>
                  <a:lnTo>
                    <a:pt x="94833" y="201760"/>
                  </a:lnTo>
                  <a:cubicBezTo>
                    <a:pt x="107973" y="202526"/>
                    <a:pt x="121151" y="202410"/>
                    <a:pt x="134272" y="201417"/>
                  </a:cubicBezTo>
                  <a:cubicBezTo>
                    <a:pt x="154334" y="216402"/>
                    <a:pt x="161864" y="223514"/>
                    <a:pt x="187517" y="249414"/>
                  </a:cubicBezTo>
                  <a:lnTo>
                    <a:pt x="214501" y="276626"/>
                  </a:lnTo>
                  <a:cubicBezTo>
                    <a:pt x="220624" y="282825"/>
                    <a:pt x="225910" y="288454"/>
                    <a:pt x="230569" y="293417"/>
                  </a:cubicBezTo>
                  <a:cubicBezTo>
                    <a:pt x="234791" y="297904"/>
                    <a:pt x="238461" y="302088"/>
                    <a:pt x="241731" y="305796"/>
                  </a:cubicBezTo>
                  <a:cubicBezTo>
                    <a:pt x="261698" y="328444"/>
                    <a:pt x="270826" y="338789"/>
                    <a:pt x="327836" y="338789"/>
                  </a:cubicBezTo>
                  <a:cubicBezTo>
                    <a:pt x="333541" y="338789"/>
                    <a:pt x="339607" y="338789"/>
                    <a:pt x="346491" y="338523"/>
                  </a:cubicBezTo>
                  <a:lnTo>
                    <a:pt x="351663" y="338409"/>
                  </a:lnTo>
                  <a:lnTo>
                    <a:pt x="351663" y="315494"/>
                  </a:lnTo>
                  <a:lnTo>
                    <a:pt x="346852" y="315057"/>
                  </a:lnTo>
                  <a:lnTo>
                    <a:pt x="346852" y="315057"/>
                  </a:lnTo>
                  <a:cubicBezTo>
                    <a:pt x="333408" y="313802"/>
                    <a:pt x="325326" y="305112"/>
                    <a:pt x="309181" y="287807"/>
                  </a:cubicBezTo>
                  <a:lnTo>
                    <a:pt x="278014" y="255004"/>
                  </a:lnTo>
                  <a:close/>
                  <a:moveTo>
                    <a:pt x="193374" y="101907"/>
                  </a:moveTo>
                  <a:cubicBezTo>
                    <a:pt x="193374" y="154676"/>
                    <a:pt x="169357" y="176354"/>
                    <a:pt x="106756" y="178769"/>
                  </a:cubicBezTo>
                  <a:cubicBezTo>
                    <a:pt x="104854" y="178769"/>
                    <a:pt x="99416" y="178769"/>
                    <a:pt x="94871" y="178256"/>
                  </a:cubicBezTo>
                  <a:lnTo>
                    <a:pt x="94871" y="24911"/>
                  </a:lnTo>
                  <a:cubicBezTo>
                    <a:pt x="101089" y="24664"/>
                    <a:pt x="110635" y="24664"/>
                    <a:pt x="116226" y="24664"/>
                  </a:cubicBezTo>
                  <a:cubicBezTo>
                    <a:pt x="167645" y="24645"/>
                    <a:pt x="193374" y="50621"/>
                    <a:pt x="193374" y="101907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E61F8F61-0A3A-4A54-9246-6A366390E4DB}"/>
                </a:ext>
              </a:extLst>
            </p:cNvPr>
            <p:cNvSpPr/>
            <p:nvPr/>
          </p:nvSpPr>
          <p:spPr>
            <a:xfrm>
              <a:off x="10279262" y="339029"/>
              <a:ext cx="336564" cy="329223"/>
            </a:xfrm>
            <a:custGeom>
              <a:avLst/>
              <a:gdLst>
                <a:gd name="connsiteX0" fmla="*/ 197272 w 336564"/>
                <a:gd name="connsiteY0" fmla="*/ 0 h 329223"/>
                <a:gd name="connsiteX1" fmla="*/ 147450 w 336564"/>
                <a:gd name="connsiteY1" fmla="*/ 0 h 329223"/>
                <a:gd name="connsiteX2" fmla="*/ 40580 w 336564"/>
                <a:gd name="connsiteY2" fmla="*/ 267289 h 329223"/>
                <a:gd name="connsiteX3" fmla="*/ 4241 w 336564"/>
                <a:gd name="connsiteY3" fmla="*/ 306119 h 329223"/>
                <a:gd name="connsiteX4" fmla="*/ 0 w 336564"/>
                <a:gd name="connsiteY4" fmla="*/ 306405 h 329223"/>
                <a:gd name="connsiteX5" fmla="*/ 0 w 336564"/>
                <a:gd name="connsiteY5" fmla="*/ 329224 h 329223"/>
                <a:gd name="connsiteX6" fmla="*/ 92171 w 336564"/>
                <a:gd name="connsiteY6" fmla="*/ 329224 h 329223"/>
                <a:gd name="connsiteX7" fmla="*/ 92171 w 336564"/>
                <a:gd name="connsiteY7" fmla="*/ 306576 h 329223"/>
                <a:gd name="connsiteX8" fmla="*/ 88025 w 336564"/>
                <a:gd name="connsiteY8" fmla="*/ 306214 h 329223"/>
                <a:gd name="connsiteX9" fmla="*/ 67469 w 336564"/>
                <a:gd name="connsiteY9" fmla="*/ 290602 h 329223"/>
                <a:gd name="connsiteX10" fmla="*/ 72394 w 336564"/>
                <a:gd name="connsiteY10" fmla="*/ 272081 h 329223"/>
                <a:gd name="connsiteX11" fmla="*/ 97115 w 336564"/>
                <a:gd name="connsiteY11" fmla="*/ 208263 h 329223"/>
                <a:gd name="connsiteX12" fmla="*/ 210716 w 336564"/>
                <a:gd name="connsiteY12" fmla="*/ 208263 h 329223"/>
                <a:gd name="connsiteX13" fmla="*/ 235437 w 336564"/>
                <a:gd name="connsiteY13" fmla="*/ 271929 h 329223"/>
                <a:gd name="connsiteX14" fmla="*/ 241807 w 336564"/>
                <a:gd name="connsiteY14" fmla="*/ 291991 h 329223"/>
                <a:gd name="connsiteX15" fmla="*/ 241960 w 336564"/>
                <a:gd name="connsiteY15" fmla="*/ 292751 h 329223"/>
                <a:gd name="connsiteX16" fmla="*/ 240267 w 336564"/>
                <a:gd name="connsiteY16" fmla="*/ 300224 h 329223"/>
                <a:gd name="connsiteX17" fmla="*/ 221879 w 336564"/>
                <a:gd name="connsiteY17" fmla="*/ 305815 h 329223"/>
                <a:gd name="connsiteX18" fmla="*/ 217695 w 336564"/>
                <a:gd name="connsiteY18" fmla="*/ 306138 h 329223"/>
                <a:gd name="connsiteX19" fmla="*/ 217695 w 336564"/>
                <a:gd name="connsiteY19" fmla="*/ 329148 h 329223"/>
                <a:gd name="connsiteX20" fmla="*/ 336564 w 336564"/>
                <a:gd name="connsiteY20" fmla="*/ 329148 h 329223"/>
                <a:gd name="connsiteX21" fmla="*/ 336564 w 336564"/>
                <a:gd name="connsiteY21" fmla="*/ 306557 h 329223"/>
                <a:gd name="connsiteX22" fmla="*/ 332229 w 336564"/>
                <a:gd name="connsiteY22" fmla="*/ 306329 h 329223"/>
                <a:gd name="connsiteX23" fmla="*/ 299901 w 336564"/>
                <a:gd name="connsiteY23" fmla="*/ 272537 h 329223"/>
                <a:gd name="connsiteX24" fmla="*/ 197614 w 336564"/>
                <a:gd name="connsiteY24" fmla="*/ 174091 h 329223"/>
                <a:gd name="connsiteX25" fmla="*/ 110141 w 336564"/>
                <a:gd name="connsiteY25" fmla="*/ 174091 h 329223"/>
                <a:gd name="connsiteX26" fmla="*/ 154562 w 336564"/>
                <a:gd name="connsiteY26" fmla="*/ 60129 h 32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6564" h="329223">
                  <a:moveTo>
                    <a:pt x="197272" y="0"/>
                  </a:moveTo>
                  <a:lnTo>
                    <a:pt x="147450" y="0"/>
                  </a:lnTo>
                  <a:lnTo>
                    <a:pt x="40580" y="267289"/>
                  </a:lnTo>
                  <a:cubicBezTo>
                    <a:pt x="27896" y="298912"/>
                    <a:pt x="25595" y="304617"/>
                    <a:pt x="4241" y="306119"/>
                  </a:cubicBezTo>
                  <a:lnTo>
                    <a:pt x="0" y="306405"/>
                  </a:lnTo>
                  <a:lnTo>
                    <a:pt x="0" y="329224"/>
                  </a:lnTo>
                  <a:lnTo>
                    <a:pt x="92171" y="329224"/>
                  </a:lnTo>
                  <a:lnTo>
                    <a:pt x="92171" y="306576"/>
                  </a:lnTo>
                  <a:lnTo>
                    <a:pt x="88025" y="306214"/>
                  </a:lnTo>
                  <a:cubicBezTo>
                    <a:pt x="70911" y="304313"/>
                    <a:pt x="66936" y="297809"/>
                    <a:pt x="67469" y="290602"/>
                  </a:cubicBezTo>
                  <a:cubicBezTo>
                    <a:pt x="67811" y="286096"/>
                    <a:pt x="69161" y="280790"/>
                    <a:pt x="72394" y="272081"/>
                  </a:cubicBezTo>
                  <a:lnTo>
                    <a:pt x="97115" y="208263"/>
                  </a:lnTo>
                  <a:lnTo>
                    <a:pt x="210716" y="208263"/>
                  </a:lnTo>
                  <a:lnTo>
                    <a:pt x="235437" y="271929"/>
                  </a:lnTo>
                  <a:cubicBezTo>
                    <a:pt x="239411" y="283205"/>
                    <a:pt x="240286" y="285392"/>
                    <a:pt x="241807" y="291991"/>
                  </a:cubicBezTo>
                  <a:lnTo>
                    <a:pt x="241960" y="292751"/>
                  </a:lnTo>
                  <a:cubicBezTo>
                    <a:pt x="242587" y="295370"/>
                    <a:pt x="241961" y="298131"/>
                    <a:pt x="240267" y="300224"/>
                  </a:cubicBezTo>
                  <a:cubicBezTo>
                    <a:pt x="237871" y="303229"/>
                    <a:pt x="231957" y="305035"/>
                    <a:pt x="221879" y="305815"/>
                  </a:cubicBezTo>
                  <a:lnTo>
                    <a:pt x="217695" y="306138"/>
                  </a:lnTo>
                  <a:lnTo>
                    <a:pt x="217695" y="329148"/>
                  </a:lnTo>
                  <a:lnTo>
                    <a:pt x="336564" y="329148"/>
                  </a:lnTo>
                  <a:lnTo>
                    <a:pt x="336564" y="306557"/>
                  </a:lnTo>
                  <a:lnTo>
                    <a:pt x="332229" y="306329"/>
                  </a:lnTo>
                  <a:cubicBezTo>
                    <a:pt x="311901" y="305397"/>
                    <a:pt x="310056" y="300377"/>
                    <a:pt x="299901" y="272537"/>
                  </a:cubicBezTo>
                  <a:close/>
                  <a:moveTo>
                    <a:pt x="197614" y="174091"/>
                  </a:moveTo>
                  <a:lnTo>
                    <a:pt x="110141" y="174091"/>
                  </a:lnTo>
                  <a:lnTo>
                    <a:pt x="154562" y="60129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10579C9B-9230-4FA8-B8AD-1FA518105368}"/>
                </a:ext>
              </a:extLst>
            </p:cNvPr>
            <p:cNvSpPr/>
            <p:nvPr/>
          </p:nvSpPr>
          <p:spPr>
            <a:xfrm>
              <a:off x="10972339" y="330434"/>
              <a:ext cx="355447" cy="345976"/>
            </a:xfrm>
            <a:custGeom>
              <a:avLst/>
              <a:gdLst>
                <a:gd name="connsiteX0" fmla="*/ 177724 w 355447"/>
                <a:gd name="connsiteY0" fmla="*/ 0 h 345976"/>
                <a:gd name="connsiteX1" fmla="*/ 0 w 355447"/>
                <a:gd name="connsiteY1" fmla="*/ 181755 h 345976"/>
                <a:gd name="connsiteX2" fmla="*/ 175822 w 355447"/>
                <a:gd name="connsiteY2" fmla="*/ 345977 h 345976"/>
                <a:gd name="connsiteX3" fmla="*/ 355447 w 355447"/>
                <a:gd name="connsiteY3" fmla="*/ 167322 h 345976"/>
                <a:gd name="connsiteX4" fmla="*/ 177724 w 355447"/>
                <a:gd name="connsiteY4" fmla="*/ 0 h 345976"/>
                <a:gd name="connsiteX5" fmla="*/ 288948 w 355447"/>
                <a:gd name="connsiteY5" fmla="*/ 180196 h 345976"/>
                <a:gd name="connsiteX6" fmla="*/ 183409 w 355447"/>
                <a:gd name="connsiteY6" fmla="*/ 320381 h 345976"/>
                <a:gd name="connsiteX7" fmla="*/ 66518 w 355447"/>
                <a:gd name="connsiteY7" fmla="*/ 167835 h 345976"/>
                <a:gd name="connsiteX8" fmla="*/ 173920 w 355447"/>
                <a:gd name="connsiteY8" fmla="*/ 25577 h 345976"/>
                <a:gd name="connsiteX9" fmla="*/ 288948 w 355447"/>
                <a:gd name="connsiteY9" fmla="*/ 180196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447" h="345976">
                  <a:moveTo>
                    <a:pt x="177724" y="0"/>
                  </a:moveTo>
                  <a:cubicBezTo>
                    <a:pt x="74676" y="0"/>
                    <a:pt x="0" y="76425"/>
                    <a:pt x="0" y="181755"/>
                  </a:cubicBezTo>
                  <a:cubicBezTo>
                    <a:pt x="0" y="276835"/>
                    <a:pt x="73953" y="345977"/>
                    <a:pt x="175822" y="345977"/>
                  </a:cubicBezTo>
                  <a:cubicBezTo>
                    <a:pt x="278223" y="345977"/>
                    <a:pt x="355447" y="269171"/>
                    <a:pt x="355447" y="167322"/>
                  </a:cubicBezTo>
                  <a:cubicBezTo>
                    <a:pt x="355447" y="68800"/>
                    <a:pt x="282369" y="0"/>
                    <a:pt x="177724" y="0"/>
                  </a:cubicBezTo>
                  <a:close/>
                  <a:moveTo>
                    <a:pt x="288948" y="180196"/>
                  </a:moveTo>
                  <a:cubicBezTo>
                    <a:pt x="288948" y="264056"/>
                    <a:pt x="246543" y="320381"/>
                    <a:pt x="183409" y="320381"/>
                  </a:cubicBezTo>
                  <a:cubicBezTo>
                    <a:pt x="125316" y="320381"/>
                    <a:pt x="66518" y="267973"/>
                    <a:pt x="66518" y="167835"/>
                  </a:cubicBezTo>
                  <a:cubicBezTo>
                    <a:pt x="66518" y="80095"/>
                    <a:pt x="107669" y="25577"/>
                    <a:pt x="173920" y="25577"/>
                  </a:cubicBezTo>
                  <a:cubicBezTo>
                    <a:pt x="241636" y="25577"/>
                    <a:pt x="288948" y="89166"/>
                    <a:pt x="288948" y="180196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CF9930E1-FE54-4F3B-9AA4-8FAFAEBA68E4}"/>
                </a:ext>
              </a:extLst>
            </p:cNvPr>
            <p:cNvSpPr/>
            <p:nvPr/>
          </p:nvSpPr>
          <p:spPr>
            <a:xfrm>
              <a:off x="10629233" y="330434"/>
              <a:ext cx="319735" cy="345976"/>
            </a:xfrm>
            <a:custGeom>
              <a:avLst/>
              <a:gdLst>
                <a:gd name="connsiteX0" fmla="*/ 319735 w 319735"/>
                <a:gd name="connsiteY0" fmla="*/ 268620 h 345976"/>
                <a:gd name="connsiteX1" fmla="*/ 293455 w 319735"/>
                <a:gd name="connsiteY1" fmla="*/ 268943 h 345976"/>
                <a:gd name="connsiteX2" fmla="*/ 292143 w 319735"/>
                <a:gd name="connsiteY2" fmla="*/ 270750 h 345976"/>
                <a:gd name="connsiteX3" fmla="*/ 193260 w 319735"/>
                <a:gd name="connsiteY3" fmla="*/ 318290 h 345976"/>
                <a:gd name="connsiteX4" fmla="*/ 114134 w 319735"/>
                <a:gd name="connsiteY4" fmla="*/ 286875 h 345976"/>
                <a:gd name="connsiteX5" fmla="*/ 67792 w 319735"/>
                <a:gd name="connsiteY5" fmla="*/ 165743 h 345976"/>
                <a:gd name="connsiteX6" fmla="*/ 184588 w 319735"/>
                <a:gd name="connsiteY6" fmla="*/ 25538 h 345976"/>
                <a:gd name="connsiteX7" fmla="*/ 291382 w 319735"/>
                <a:gd name="connsiteY7" fmla="*/ 81864 h 345976"/>
                <a:gd name="connsiteX8" fmla="*/ 292675 w 319735"/>
                <a:gd name="connsiteY8" fmla="*/ 84412 h 345976"/>
                <a:gd name="connsiteX9" fmla="*/ 314449 w 319735"/>
                <a:gd name="connsiteY9" fmla="*/ 84070 h 345976"/>
                <a:gd name="connsiteX10" fmla="*/ 312338 w 319735"/>
                <a:gd name="connsiteY10" fmla="*/ 14851 h 345976"/>
                <a:gd name="connsiteX11" fmla="*/ 294482 w 319735"/>
                <a:gd name="connsiteY11" fmla="*/ 14851 h 345976"/>
                <a:gd name="connsiteX12" fmla="*/ 293550 w 319735"/>
                <a:gd name="connsiteY12" fmla="*/ 15479 h 345976"/>
                <a:gd name="connsiteX13" fmla="*/ 286761 w 319735"/>
                <a:gd name="connsiteY13" fmla="*/ 16981 h 345976"/>
                <a:gd name="connsiteX14" fmla="*/ 266053 w 319735"/>
                <a:gd name="connsiteY14" fmla="*/ 12608 h 345976"/>
                <a:gd name="connsiteX15" fmla="*/ 182668 w 319735"/>
                <a:gd name="connsiteY15" fmla="*/ 0 h 345976"/>
                <a:gd name="connsiteX16" fmla="*/ 0 w 319735"/>
                <a:gd name="connsiteY16" fmla="*/ 179150 h 345976"/>
                <a:gd name="connsiteX17" fmla="*/ 178750 w 319735"/>
                <a:gd name="connsiteY17" fmla="*/ 345977 h 345976"/>
                <a:gd name="connsiteX18" fmla="*/ 242682 w 319735"/>
                <a:gd name="connsiteY18" fmla="*/ 338580 h 345976"/>
                <a:gd name="connsiteX19" fmla="*/ 275865 w 319735"/>
                <a:gd name="connsiteY19" fmla="*/ 334111 h 345976"/>
                <a:gd name="connsiteX20" fmla="*/ 280733 w 319735"/>
                <a:gd name="connsiteY20" fmla="*/ 333959 h 345976"/>
                <a:gd name="connsiteX21" fmla="*/ 291458 w 319735"/>
                <a:gd name="connsiteY21" fmla="*/ 334206 h 345976"/>
                <a:gd name="connsiteX22" fmla="*/ 296345 w 319735"/>
                <a:gd name="connsiteY22" fmla="*/ 334681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9735" h="345976">
                  <a:moveTo>
                    <a:pt x="319735" y="268620"/>
                  </a:moveTo>
                  <a:lnTo>
                    <a:pt x="293455" y="268943"/>
                  </a:lnTo>
                  <a:lnTo>
                    <a:pt x="292143" y="270750"/>
                  </a:lnTo>
                  <a:cubicBezTo>
                    <a:pt x="265520" y="303533"/>
                    <a:pt x="237700" y="316863"/>
                    <a:pt x="193260" y="318290"/>
                  </a:cubicBezTo>
                  <a:cubicBezTo>
                    <a:pt x="163614" y="319355"/>
                    <a:pt x="136345" y="308382"/>
                    <a:pt x="114134" y="286875"/>
                  </a:cubicBezTo>
                  <a:cubicBezTo>
                    <a:pt x="84678" y="258351"/>
                    <a:pt x="67792" y="214215"/>
                    <a:pt x="67792" y="165743"/>
                  </a:cubicBezTo>
                  <a:cubicBezTo>
                    <a:pt x="67792" y="81883"/>
                    <a:pt x="114724" y="25538"/>
                    <a:pt x="184588" y="25538"/>
                  </a:cubicBezTo>
                  <a:cubicBezTo>
                    <a:pt x="233612" y="25538"/>
                    <a:pt x="274534" y="47103"/>
                    <a:pt x="291382" y="81864"/>
                  </a:cubicBezTo>
                  <a:lnTo>
                    <a:pt x="292675" y="84412"/>
                  </a:lnTo>
                  <a:lnTo>
                    <a:pt x="314449" y="84070"/>
                  </a:lnTo>
                  <a:lnTo>
                    <a:pt x="312338" y="14851"/>
                  </a:lnTo>
                  <a:lnTo>
                    <a:pt x="294482" y="14851"/>
                  </a:lnTo>
                  <a:lnTo>
                    <a:pt x="293550" y="15479"/>
                  </a:lnTo>
                  <a:cubicBezTo>
                    <a:pt x="291498" y="16674"/>
                    <a:pt x="289125" y="17199"/>
                    <a:pt x="286761" y="16981"/>
                  </a:cubicBezTo>
                  <a:cubicBezTo>
                    <a:pt x="282559" y="16829"/>
                    <a:pt x="275352" y="15080"/>
                    <a:pt x="266053" y="12608"/>
                  </a:cubicBezTo>
                  <a:cubicBezTo>
                    <a:pt x="246999" y="7606"/>
                    <a:pt x="218114" y="0"/>
                    <a:pt x="182668" y="0"/>
                  </a:cubicBezTo>
                  <a:cubicBezTo>
                    <a:pt x="56478" y="0"/>
                    <a:pt x="0" y="89965"/>
                    <a:pt x="0" y="179150"/>
                  </a:cubicBezTo>
                  <a:cubicBezTo>
                    <a:pt x="0" y="280486"/>
                    <a:pt x="70169" y="345977"/>
                    <a:pt x="178750" y="345977"/>
                  </a:cubicBezTo>
                  <a:cubicBezTo>
                    <a:pt x="203015" y="345977"/>
                    <a:pt x="224940" y="341888"/>
                    <a:pt x="242682" y="338580"/>
                  </a:cubicBezTo>
                  <a:cubicBezTo>
                    <a:pt x="254643" y="336336"/>
                    <a:pt x="266167" y="334320"/>
                    <a:pt x="275865" y="334111"/>
                  </a:cubicBezTo>
                  <a:cubicBezTo>
                    <a:pt x="277995" y="334111"/>
                    <a:pt x="279478" y="334111"/>
                    <a:pt x="280733" y="333959"/>
                  </a:cubicBezTo>
                  <a:cubicBezTo>
                    <a:pt x="284310" y="333862"/>
                    <a:pt x="287889" y="333944"/>
                    <a:pt x="291458" y="334206"/>
                  </a:cubicBezTo>
                  <a:lnTo>
                    <a:pt x="296345" y="334681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</p:grpSp>
      <p:sp>
        <p:nvSpPr>
          <p:cNvPr id="33" name="Foliennummernplatzhalter 5">
            <a:extLst>
              <a:ext uri="{FF2B5EF4-FFF2-40B4-BE49-F238E27FC236}">
                <a16:creationId xmlns:a16="http://schemas.microsoft.com/office/drawing/2014/main" id="{02713C31-844A-4158-8195-F5D5AF250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7541" y="663354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 rtl="0">
              <a:defRPr sz="800">
                <a:solidFill>
                  <a:schemeClr val="tx2"/>
                </a:solidFill>
              </a:defRPr>
            </a:lvl1pPr>
          </a:lstStyle>
          <a:p>
            <a:fld id="{C50CBA42-791E-4851-9FB4-39A223136DC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4" name="Fußzeilenplatzhalter 2">
            <a:extLst>
              <a:ext uri="{FF2B5EF4-FFF2-40B4-BE49-F238E27FC236}">
                <a16:creationId xmlns:a16="http://schemas.microsoft.com/office/drawing/2014/main" id="{369BAB78-9971-49D2-9300-BB7BAB8C2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33547"/>
            <a:ext cx="7246798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rtl="0">
              <a:defRPr lang="de-DE" sz="800">
                <a:solidFill>
                  <a:schemeClr val="tx2"/>
                </a:solidFill>
              </a:defRPr>
            </a:lvl1pPr>
          </a:lstStyle>
          <a:p>
            <a:r>
              <a:rPr lang="en-GB"/>
              <a:t>Senacor  |  Deutsche Bank  |  Request for Proposal – Miles &amp; More // Mobile app solution development </a:t>
            </a:r>
          </a:p>
        </p:txBody>
      </p:sp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E4E2224A-E0F4-4E75-B4F9-CFD1B4571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82100" y="6633547"/>
            <a:ext cx="125012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 rtl="0">
              <a:defRPr sz="800">
                <a:solidFill>
                  <a:schemeClr val="tx2"/>
                </a:solidFill>
              </a:defRPr>
            </a:lvl1pPr>
          </a:lstStyle>
          <a:p>
            <a:r>
              <a:rPr lang="de-DE"/>
              <a:t>August 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010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2ADD338-F901-5BE1-7898-0846C0F1A26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2ADD338-F901-5BE1-7898-0846C0F1A2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7DACF3D-5150-9F71-0BC5-65BB53BD6A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9F51B549-0002-BA3A-3858-4AEA29C996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867" y="3171632"/>
            <a:ext cx="5332266" cy="514738"/>
          </a:xfrm>
          <a:noFill/>
          <a:ln w="19050">
            <a:solidFill>
              <a:schemeClr val="tx1"/>
            </a:solidFill>
          </a:ln>
        </p:spPr>
        <p:txBody>
          <a:bodyPr wrap="none" lIns="360000" tIns="72000" rIns="360000" bIns="72000" rtlCol="0" anchor="ctr" anchorCtr="0">
            <a:spAutoFit/>
          </a:bodyPr>
          <a:lstStyle>
            <a:lvl1pPr algn="ctr" rtl="0">
              <a:defRPr lang="de-DE" sz="2400" cap="all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ctr">
              <a:spcBef>
                <a:spcPts val="400"/>
              </a:spcBef>
              <a:spcAft>
                <a:spcPts val="400"/>
              </a:spcAft>
            </a:pPr>
            <a:r>
              <a:rPr lang="en-GB"/>
              <a:t>Trennerslide mit Aussage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AF5CC0C-EB24-D3EE-1546-50FDCC24F3E7}"/>
              </a:ext>
            </a:extLst>
          </p:cNvPr>
          <p:cNvGrpSpPr/>
          <p:nvPr userDrawn="1"/>
        </p:nvGrpSpPr>
        <p:grpSpPr>
          <a:xfrm>
            <a:off x="10240056" y="330434"/>
            <a:ext cx="1472671" cy="212964"/>
            <a:chOff x="10240056" y="330434"/>
            <a:chExt cx="1472671" cy="212964"/>
          </a:xfrm>
        </p:grpSpPr>
        <p:sp>
          <p:nvSpPr>
            <p:cNvPr id="23" name="Freihandform: Form 7">
              <a:extLst>
                <a:ext uri="{FF2B5EF4-FFF2-40B4-BE49-F238E27FC236}">
                  <a16:creationId xmlns:a16="http://schemas.microsoft.com/office/drawing/2014/main" id="{87D4F3E3-533E-CF02-F89D-48F0360875E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24" name="Freihandform: Form 8">
              <a:extLst>
                <a:ext uri="{FF2B5EF4-FFF2-40B4-BE49-F238E27FC236}">
                  <a16:creationId xmlns:a16="http://schemas.microsoft.com/office/drawing/2014/main" id="{DD441C0B-AAA3-95D6-FF19-26A1F43B8FF5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25" name="Freihandform: Form 9">
              <a:extLst>
                <a:ext uri="{FF2B5EF4-FFF2-40B4-BE49-F238E27FC236}">
                  <a16:creationId xmlns:a16="http://schemas.microsoft.com/office/drawing/2014/main" id="{76FDB872-DA21-BBD9-6601-383B7EB275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26" name="Freihandform: Form 10">
              <a:extLst>
                <a:ext uri="{FF2B5EF4-FFF2-40B4-BE49-F238E27FC236}">
                  <a16:creationId xmlns:a16="http://schemas.microsoft.com/office/drawing/2014/main" id="{AC078878-05C7-ADF7-2794-E235A74103FD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27" name="Freihandform: Form 11">
              <a:extLst>
                <a:ext uri="{FF2B5EF4-FFF2-40B4-BE49-F238E27FC236}">
                  <a16:creationId xmlns:a16="http://schemas.microsoft.com/office/drawing/2014/main" id="{C57FEAAF-91A0-1B23-C519-C99629CC547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28" name="Freihandform: Form 12">
              <a:extLst>
                <a:ext uri="{FF2B5EF4-FFF2-40B4-BE49-F238E27FC236}">
                  <a16:creationId xmlns:a16="http://schemas.microsoft.com/office/drawing/2014/main" id="{AB240BAD-D6E8-5BBF-CABD-A0FC29C6BB60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29" name="Freihandform: Form 13">
              <a:extLst>
                <a:ext uri="{FF2B5EF4-FFF2-40B4-BE49-F238E27FC236}">
                  <a16:creationId xmlns:a16="http://schemas.microsoft.com/office/drawing/2014/main" id="{9447A619-77A2-7E51-9800-E9C3ABBC0A6D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</p:grp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2681F68-C40A-FC0F-23B4-4A26969614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87541" y="6633547"/>
            <a:ext cx="125034" cy="123111"/>
          </a:xfrm>
          <a:prstGeom prst="rect">
            <a:avLst/>
          </a:prstGeom>
        </p:spPr>
        <p:txBody>
          <a:bodyPr/>
          <a:lstStyle>
            <a:lvl1pPr algn="r" rtl="0">
              <a:defRPr sz="800"/>
            </a:lvl1pPr>
          </a:lstStyle>
          <a:p>
            <a:fld id="{C50CBA42-791E-4851-9FB4-39A223136DC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89E18D-3591-F35D-9DA0-D27290519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33547"/>
            <a:ext cx="7246798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rtl="0">
              <a:defRPr lang="de-DE" sz="800">
                <a:solidFill>
                  <a:schemeClr val="tx2"/>
                </a:solidFill>
              </a:defRPr>
            </a:lvl1pPr>
          </a:lstStyle>
          <a:p>
            <a:r>
              <a:rPr lang="en-GB"/>
              <a:t>Senacor  |  Deutsche Bank  |  Request for Proposal – Miles &amp; More // Mobile app solution development </a:t>
            </a:r>
          </a:p>
        </p:txBody>
      </p:sp>
    </p:spTree>
    <p:extLst>
      <p:ext uri="{BB962C8B-B14F-4D97-AF65-F5344CB8AC3E}">
        <p14:creationId xmlns:p14="http://schemas.microsoft.com/office/powerpoint/2010/main" val="1568352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Zw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en-GB" sz="2200" b="1" i="0" baseline="0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71143"/>
            <a:ext cx="9509760" cy="21544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Kapitelüberschrift einFügen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4" y="1775816"/>
            <a:ext cx="5376672" cy="4507992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GB"/>
              <a:t>Mastertextformat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CDE420A3-EB03-49EA-92D1-AFB5D0685B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35902" y="1775816"/>
            <a:ext cx="5376672" cy="4507992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GB"/>
              <a:t>Mastertextformat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82849BF-9627-4B9D-B45F-DF9EA00C65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720000"/>
            <a:ext cx="11233150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/>
            </a:lvl1pPr>
          </a:lstStyle>
          <a:p>
            <a:r>
              <a:rPr lang="en-GB" noProof="0"/>
              <a:t>Mastertitelformat bearbeiten</a:t>
            </a:r>
          </a:p>
        </p:txBody>
      </p:sp>
      <p:sp>
        <p:nvSpPr>
          <p:cNvPr id="3" name="Fußzeilenplatzhalter 6">
            <a:extLst>
              <a:ext uri="{FF2B5EF4-FFF2-40B4-BE49-F238E27FC236}">
                <a16:creationId xmlns:a16="http://schemas.microsoft.com/office/drawing/2014/main" id="{3163CA9B-6EF3-D9FE-9354-1F2863F50E8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79424" y="6555600"/>
            <a:ext cx="8964000" cy="122400"/>
          </a:xfrm>
        </p:spPr>
        <p:txBody>
          <a:bodyPr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Senacor  |  Deutsche Bank  |  Request for Proposal – Miles &amp; More // Mobile app solution development </a:t>
            </a:r>
          </a:p>
        </p:txBody>
      </p:sp>
      <p:sp>
        <p:nvSpPr>
          <p:cNvPr id="6" name="Foliennummernplatzhalter 7">
            <a:extLst>
              <a:ext uri="{FF2B5EF4-FFF2-40B4-BE49-F238E27FC236}">
                <a16:creationId xmlns:a16="http://schemas.microsoft.com/office/drawing/2014/main" id="{314879E7-6596-205C-1853-EA1FB62C1D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74966" y="6554889"/>
            <a:ext cx="125034" cy="123111"/>
          </a:xfrm>
        </p:spPr>
        <p:txBody>
          <a:bodyPr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fld id="{E63DBB63-5C76-DA40-949C-F00FB53C9B5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C056C88-3AEE-A9D4-309C-0618BB053CFA}"/>
              </a:ext>
            </a:extLst>
          </p:cNvPr>
          <p:cNvGrpSpPr/>
          <p:nvPr userDrawn="1"/>
        </p:nvGrpSpPr>
        <p:grpSpPr>
          <a:xfrm>
            <a:off x="10240057" y="331347"/>
            <a:ext cx="1470744" cy="209663"/>
            <a:chOff x="10240056" y="330434"/>
            <a:chExt cx="1472671" cy="212964"/>
          </a:xfrm>
          <a:solidFill>
            <a:srgbClr val="FFFFFF"/>
          </a:solidFill>
        </p:grpSpPr>
        <p:sp>
          <p:nvSpPr>
            <p:cNvPr id="31" name="Freihandform: Form 7">
              <a:extLst>
                <a:ext uri="{FF2B5EF4-FFF2-40B4-BE49-F238E27FC236}">
                  <a16:creationId xmlns:a16="http://schemas.microsoft.com/office/drawing/2014/main" id="{72816F24-D543-53A2-9E5C-71BEAEEB7185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ihandform: Form 8">
              <a:extLst>
                <a:ext uri="{FF2B5EF4-FFF2-40B4-BE49-F238E27FC236}">
                  <a16:creationId xmlns:a16="http://schemas.microsoft.com/office/drawing/2014/main" id="{ADCBC0DB-BE10-A546-F7B9-D52CB3DF01C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ihandform: Form 9">
              <a:extLst>
                <a:ext uri="{FF2B5EF4-FFF2-40B4-BE49-F238E27FC236}">
                  <a16:creationId xmlns:a16="http://schemas.microsoft.com/office/drawing/2014/main" id="{68B8D5F3-8E63-8040-DBF1-14019BC702B6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ihandform: Form 10">
              <a:extLst>
                <a:ext uri="{FF2B5EF4-FFF2-40B4-BE49-F238E27FC236}">
                  <a16:creationId xmlns:a16="http://schemas.microsoft.com/office/drawing/2014/main" id="{8D9F06A2-826C-C4BF-0B6E-808B2C8B9707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ihandform: Form 11">
              <a:extLst>
                <a:ext uri="{FF2B5EF4-FFF2-40B4-BE49-F238E27FC236}">
                  <a16:creationId xmlns:a16="http://schemas.microsoft.com/office/drawing/2014/main" id="{F23B1222-86EF-E914-8923-E74401F73AC2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ihandform: Form 12">
              <a:extLst>
                <a:ext uri="{FF2B5EF4-FFF2-40B4-BE49-F238E27FC236}">
                  <a16:creationId xmlns:a16="http://schemas.microsoft.com/office/drawing/2014/main" id="{593ECCFB-9A19-BAD5-F89F-B9148F2371E9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ihandform: Form 13">
              <a:extLst>
                <a:ext uri="{FF2B5EF4-FFF2-40B4-BE49-F238E27FC236}">
                  <a16:creationId xmlns:a16="http://schemas.microsoft.com/office/drawing/2014/main" id="{DADDAFEB-AA7C-AC34-16B0-FB8AC7C12ADC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256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259AD18-06AD-A538-861B-28ED3C8BB8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50" y="1223963"/>
            <a:ext cx="2268538" cy="2268537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945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939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993E3E4-2B58-DF82-BFED-B63E380CDE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993E3E4-2B58-DF82-BFED-B63E380CD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E1018-DBBB-1540-B459-2C30FD22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de-DE"/>
              <a:t>August 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BC77D-EC62-CC4F-B6B5-7018C1A5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GB"/>
              <a:t>Senacor  |  Deutsche Bank  |  Request for Proposal – Miles &amp; More // Mobile app solution development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D2A1F-057B-FD48-8EBD-840084F7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6B5369A-0001-614B-A688-40736B4FCA4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92E51-865A-854E-A6D3-2BDC0B61DE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5941" y="11074"/>
            <a:ext cx="12192000" cy="31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95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30B8B3A-DF28-E95D-C9E0-7FE5C87EFD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30B8B3A-DF28-E95D-C9E0-7FE5C87EFD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liennumm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rtl="0">
              <a:defRPr/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itel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vert="horz"/>
          <a:lstStyle>
            <a:lvl1pPr rtl="0">
              <a:defRPr/>
            </a:lvl1pPr>
          </a:lstStyle>
          <a:p>
            <a:r>
              <a:rPr lang="en-GB"/>
              <a:t>Titeltext</a:t>
            </a:r>
          </a:p>
        </p:txBody>
      </p:sp>
      <p:sp>
        <p:nvSpPr>
          <p:cNvPr id="16" name="Textebene 1…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r>
              <a:rPr lang="en-GB"/>
              <a:t>Textebene 1</a:t>
            </a:r>
          </a:p>
          <a:p>
            <a:pPr lvl="1"/>
            <a:r>
              <a:rPr lang="en-GB"/>
              <a:t>Textebene 2</a:t>
            </a:r>
          </a:p>
          <a:p>
            <a:pPr lvl="2"/>
            <a:r>
              <a:rPr lang="en-GB"/>
              <a:t>Textebene 3</a:t>
            </a:r>
          </a:p>
          <a:p>
            <a:pPr lvl="3"/>
            <a:r>
              <a:rPr lang="en-GB"/>
              <a:t>Textebene 4</a:t>
            </a:r>
          </a:p>
          <a:p>
            <a:pPr lvl="4"/>
            <a:r>
              <a:rPr lang="en-GB"/>
              <a:t>Textebene 5</a:t>
            </a:r>
          </a:p>
        </p:txBody>
      </p:sp>
    </p:spTree>
    <p:extLst>
      <p:ext uri="{BB962C8B-B14F-4D97-AF65-F5344CB8AC3E}">
        <p14:creationId xmlns:p14="http://schemas.microsoft.com/office/powerpoint/2010/main" val="4045009532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96E0F94-7269-E88E-15DF-D95FF7BE9E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96E0F94-7269-E88E-15DF-D95FF7BE9E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70800"/>
            <a:ext cx="9511200" cy="216000"/>
          </a:xfrm>
        </p:spPr>
        <p:txBody>
          <a:bodyPr anchor="b" anchorCtr="0"/>
          <a:lstStyle>
            <a:lvl1pPr rtl="0">
              <a:lnSpc>
                <a:spcPct val="100000"/>
              </a:lnSpc>
              <a:defRPr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Kapitelüberschrift einfügen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20000"/>
            <a:ext cx="11232000" cy="276999"/>
          </a:xfrm>
        </p:spPr>
        <p:txBody>
          <a:bodyPr vert="horz">
            <a:spAutoFit/>
          </a:bodyPr>
          <a:lstStyle>
            <a:lvl1pPr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DA2EDB-8255-1AEF-541F-AAC2AEF43A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August 2023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D8E3C6-1F6B-E90E-F35A-1D4552A4E4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Senacor  |  Deutsche Bank  |  Request for Proposal – Miles &amp; More // Mobile app solution development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D0A48C-FB44-00CB-4086-57ADB020BA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fld id="{E63DBB63-5C76-DA40-949C-F00FB53C9B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576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feren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3BDCA8B-4C25-7583-9D7E-95B686A275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3BDCA8B-4C25-7583-9D7E-95B686A275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22">
            <a:extLst>
              <a:ext uri="{FF2B5EF4-FFF2-40B4-BE49-F238E27FC236}">
                <a16:creationId xmlns:a16="http://schemas.microsoft.com/office/drawing/2014/main" id="{0FFD150C-8DA6-73ED-930A-C293DFDCF43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8475" y="2578825"/>
            <a:ext cx="3393624" cy="215444"/>
          </a:xfr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de-DE" sz="1400" cap="none" baseline="0">
                <a:solidFill>
                  <a:schemeClr val="accent4"/>
                </a:solidFill>
              </a:defRPr>
            </a:lvl1pPr>
          </a:lstStyle>
          <a:p>
            <a:pPr lvl="0">
              <a:spcAft>
                <a:spcPts val="330"/>
              </a:spcAft>
            </a:pPr>
            <a:r>
              <a:rPr lang="en-GB"/>
              <a:t>Objectives and Successes</a:t>
            </a:r>
          </a:p>
        </p:txBody>
      </p:sp>
      <p:sp>
        <p:nvSpPr>
          <p:cNvPr id="8" name="Textplatzhalter 22">
            <a:extLst>
              <a:ext uri="{FF2B5EF4-FFF2-40B4-BE49-F238E27FC236}">
                <a16:creationId xmlns:a16="http://schemas.microsoft.com/office/drawing/2014/main" id="{1A0DF424-5224-333B-D7ED-012341F2A83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498553" y="2578825"/>
            <a:ext cx="2214021" cy="215444"/>
          </a:xfr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de-DE" sz="1400" cap="all" baseline="0" dirty="0">
                <a:solidFill>
                  <a:schemeClr val="accent4"/>
                </a:solidFill>
              </a:defRPr>
            </a:lvl1pPr>
          </a:lstStyle>
          <a:p>
            <a:pPr lvl="0">
              <a:spcAft>
                <a:spcPts val="330"/>
              </a:spcAft>
            </a:pPr>
            <a:r>
              <a:rPr lang="en-GB"/>
              <a:t>UNSERE ROLLE</a:t>
            </a: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08299A53-0EAB-545E-5B9A-36A306D68AA5}"/>
              </a:ext>
            </a:extLst>
          </p:cNvPr>
          <p:cNvSpPr/>
          <p:nvPr userDrawn="1"/>
        </p:nvSpPr>
        <p:spPr>
          <a:xfrm>
            <a:off x="0" y="1619887"/>
            <a:ext cx="12191701" cy="4161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ED253BC4-2080-05B1-48AE-043B6B12C8C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85219" y="1741574"/>
            <a:ext cx="1188000" cy="172800"/>
          </a:xfrm>
        </p:spPr>
        <p:txBody>
          <a:bodyPr anchor="ctr"/>
          <a:lstStyle>
            <a:lvl1pPr rtl="0"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KUNDE</a:t>
            </a:r>
          </a:p>
        </p:txBody>
      </p:sp>
      <p:sp>
        <p:nvSpPr>
          <p:cNvPr id="25" name="Textplatzhalter 22">
            <a:extLst>
              <a:ext uri="{FF2B5EF4-FFF2-40B4-BE49-F238E27FC236}">
                <a16:creationId xmlns:a16="http://schemas.microsoft.com/office/drawing/2014/main" id="{A2D186FC-2E00-F070-63F1-7CA81450AAB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69888" y="1741574"/>
            <a:ext cx="2942686" cy="172800"/>
          </a:xfrm>
        </p:spPr>
        <p:txBody>
          <a:bodyPr anchor="ctr"/>
          <a:lstStyle>
            <a:lvl1pPr rtl="0"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PROJEKTTYP</a:t>
            </a:r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79AD2616-F94C-FABA-8115-420C3A1FB6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13068" y="1741574"/>
            <a:ext cx="1188000" cy="172800"/>
          </a:xfrm>
        </p:spPr>
        <p:txBody>
          <a:bodyPr anchor="ctr"/>
          <a:lstStyle>
            <a:lvl1pPr rtl="0"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# CONSULTANTS</a:t>
            </a:r>
          </a:p>
        </p:txBody>
      </p:sp>
      <p:sp>
        <p:nvSpPr>
          <p:cNvPr id="32" name="Textplatzhalter 22">
            <a:extLst>
              <a:ext uri="{FF2B5EF4-FFF2-40B4-BE49-F238E27FC236}">
                <a16:creationId xmlns:a16="http://schemas.microsoft.com/office/drawing/2014/main" id="{B4E20E9E-EDC9-F77D-9230-C69827DE75E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56408" y="1741574"/>
            <a:ext cx="1188000" cy="172800"/>
          </a:xfrm>
        </p:spPr>
        <p:txBody>
          <a:bodyPr anchor="ctr"/>
          <a:lstStyle>
            <a:lvl1pPr rtl="0"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LAUFZEIT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C62097-443B-8684-8B05-508CFAB1E4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20000"/>
            <a:ext cx="11233927" cy="615600"/>
          </a:xfrm>
        </p:spPr>
        <p:txBody>
          <a:bodyPr vert="horz"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Referenztitel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99572A-F465-965F-1DFA-4B0F2FA7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de-DE"/>
              <a:t>August 2023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86B6DE-C23E-AE7F-195A-333EC0FE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GB"/>
              <a:t>Senacor  |  Deutsche Bank  |  Request for Proposal – Miles &amp; More // Mobile app solution development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C06440-8751-9F9B-B2A1-E4E9D549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E63DBB63-5C76-DA40-949C-F00FB53C9B5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3" name="Rechteck 29">
            <a:extLst>
              <a:ext uri="{FF2B5EF4-FFF2-40B4-BE49-F238E27FC236}">
                <a16:creationId xmlns:a16="http://schemas.microsoft.com/office/drawing/2014/main" id="{660ACAC8-428A-1956-5DFE-8A24938CF81F}"/>
              </a:ext>
            </a:extLst>
          </p:cNvPr>
          <p:cNvSpPr/>
          <p:nvPr userDrawn="1"/>
        </p:nvSpPr>
        <p:spPr>
          <a:xfrm>
            <a:off x="1072093" y="1720251"/>
            <a:ext cx="1266615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bliqueTopLeft"/>
            <a:lightRig rig="threePt" dir="t"/>
          </a:scene3d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KEY FACTS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Freeform 127">
            <a:extLst>
              <a:ext uri="{FF2B5EF4-FFF2-40B4-BE49-F238E27FC236}">
                <a16:creationId xmlns:a16="http://schemas.microsoft.com/office/drawing/2014/main" id="{C8285784-2A18-1334-2385-F8ACD41DDB8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58349" y="1717475"/>
            <a:ext cx="288000" cy="221906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endParaRPr lang="en-GB">
              <a:solidFill>
                <a:srgbClr val="373737"/>
              </a:solidFill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70AB1CB-EDC7-2A39-59F7-9B06A04673F4}"/>
              </a:ext>
            </a:extLst>
          </p:cNvPr>
          <p:cNvGrpSpPr/>
          <p:nvPr userDrawn="1"/>
        </p:nvGrpSpPr>
        <p:grpSpPr>
          <a:xfrm>
            <a:off x="8434408" y="1707004"/>
            <a:ext cx="216000" cy="242847"/>
            <a:chOff x="9863618" y="1707004"/>
            <a:chExt cx="216000" cy="242847"/>
          </a:xfrm>
        </p:grpSpPr>
        <p:sp>
          <p:nvSpPr>
            <p:cNvPr id="220" name="Freeform 14">
              <a:extLst>
                <a:ext uri="{FF2B5EF4-FFF2-40B4-BE49-F238E27FC236}">
                  <a16:creationId xmlns:a16="http://schemas.microsoft.com/office/drawing/2014/main" id="{9C2921C1-75FA-89C3-B007-49C975BC72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3618" y="1707004"/>
              <a:ext cx="216000" cy="242847"/>
            </a:xfrm>
            <a:custGeom>
              <a:avLst/>
              <a:gdLst>
                <a:gd name="T0" fmla="*/ 79 w 86"/>
                <a:gd name="T1" fmla="*/ 41 h 96"/>
                <a:gd name="T2" fmla="*/ 59 w 86"/>
                <a:gd name="T3" fmla="*/ 18 h 96"/>
                <a:gd name="T4" fmla="*/ 27 w 86"/>
                <a:gd name="T5" fmla="*/ 18 h 96"/>
                <a:gd name="T6" fmla="*/ 7 w 86"/>
                <a:gd name="T7" fmla="*/ 41 h 96"/>
                <a:gd name="T8" fmla="*/ 7 w 86"/>
                <a:gd name="T9" fmla="*/ 55 h 96"/>
                <a:gd name="T10" fmla="*/ 15 w 86"/>
                <a:gd name="T11" fmla="*/ 80 h 96"/>
                <a:gd name="T12" fmla="*/ 43 w 86"/>
                <a:gd name="T13" fmla="*/ 96 h 96"/>
                <a:gd name="T14" fmla="*/ 71 w 86"/>
                <a:gd name="T15" fmla="*/ 80 h 96"/>
                <a:gd name="T16" fmla="*/ 79 w 86"/>
                <a:gd name="T17" fmla="*/ 55 h 96"/>
                <a:gd name="T18" fmla="*/ 71 w 86"/>
                <a:gd name="T19" fmla="*/ 20 h 96"/>
                <a:gd name="T20" fmla="*/ 75 w 86"/>
                <a:gd name="T21" fmla="*/ 39 h 96"/>
                <a:gd name="T22" fmla="*/ 63 w 86"/>
                <a:gd name="T23" fmla="*/ 38 h 96"/>
                <a:gd name="T24" fmla="*/ 71 w 86"/>
                <a:gd name="T25" fmla="*/ 20 h 96"/>
                <a:gd name="T26" fmla="*/ 43 w 86"/>
                <a:gd name="T27" fmla="*/ 67 h 96"/>
                <a:gd name="T28" fmla="*/ 27 w 86"/>
                <a:gd name="T29" fmla="*/ 56 h 96"/>
                <a:gd name="T30" fmla="*/ 27 w 86"/>
                <a:gd name="T31" fmla="*/ 40 h 96"/>
                <a:gd name="T32" fmla="*/ 43 w 86"/>
                <a:gd name="T33" fmla="*/ 29 h 96"/>
                <a:gd name="T34" fmla="*/ 59 w 86"/>
                <a:gd name="T35" fmla="*/ 40 h 96"/>
                <a:gd name="T36" fmla="*/ 59 w 86"/>
                <a:gd name="T37" fmla="*/ 56 h 96"/>
                <a:gd name="T38" fmla="*/ 58 w 86"/>
                <a:gd name="T39" fmla="*/ 62 h 96"/>
                <a:gd name="T40" fmla="*/ 47 w 86"/>
                <a:gd name="T41" fmla="*/ 69 h 96"/>
                <a:gd name="T42" fmla="*/ 58 w 86"/>
                <a:gd name="T43" fmla="*/ 62 h 96"/>
                <a:gd name="T44" fmla="*/ 30 w 86"/>
                <a:gd name="T45" fmla="*/ 73 h 96"/>
                <a:gd name="T46" fmla="*/ 32 w 86"/>
                <a:gd name="T47" fmla="*/ 64 h 96"/>
                <a:gd name="T48" fmla="*/ 23 w 86"/>
                <a:gd name="T49" fmla="*/ 53 h 96"/>
                <a:gd name="T50" fmla="*/ 23 w 86"/>
                <a:gd name="T51" fmla="*/ 43 h 96"/>
                <a:gd name="T52" fmla="*/ 23 w 86"/>
                <a:gd name="T53" fmla="*/ 53 h 96"/>
                <a:gd name="T54" fmla="*/ 30 w 86"/>
                <a:gd name="T55" fmla="*/ 23 h 96"/>
                <a:gd name="T56" fmla="*/ 32 w 86"/>
                <a:gd name="T57" fmla="*/ 32 h 96"/>
                <a:gd name="T58" fmla="*/ 47 w 86"/>
                <a:gd name="T59" fmla="*/ 27 h 96"/>
                <a:gd name="T60" fmla="*/ 58 w 86"/>
                <a:gd name="T61" fmla="*/ 34 h 96"/>
                <a:gd name="T62" fmla="*/ 47 w 86"/>
                <a:gd name="T63" fmla="*/ 27 h 96"/>
                <a:gd name="T64" fmla="*/ 68 w 86"/>
                <a:gd name="T65" fmla="*/ 48 h 96"/>
                <a:gd name="T66" fmla="*/ 63 w 86"/>
                <a:gd name="T67" fmla="*/ 48 h 96"/>
                <a:gd name="T68" fmla="*/ 43 w 86"/>
                <a:gd name="T69" fmla="*/ 4 h 96"/>
                <a:gd name="T70" fmla="*/ 43 w 86"/>
                <a:gd name="T71" fmla="*/ 25 h 96"/>
                <a:gd name="T72" fmla="*/ 43 w 86"/>
                <a:gd name="T73" fmla="*/ 4 h 96"/>
                <a:gd name="T74" fmla="*/ 7 w 86"/>
                <a:gd name="T75" fmla="*/ 23 h 96"/>
                <a:gd name="T76" fmla="*/ 23 w 86"/>
                <a:gd name="T77" fmla="*/ 38 h 96"/>
                <a:gd name="T78" fmla="*/ 11 w 86"/>
                <a:gd name="T79" fmla="*/ 39 h 96"/>
                <a:gd name="T80" fmla="*/ 11 w 86"/>
                <a:gd name="T81" fmla="*/ 57 h 96"/>
                <a:gd name="T82" fmla="*/ 23 w 86"/>
                <a:gd name="T83" fmla="*/ 58 h 96"/>
                <a:gd name="T84" fmla="*/ 7 w 86"/>
                <a:gd name="T85" fmla="*/ 73 h 96"/>
                <a:gd name="T86" fmla="*/ 31 w 86"/>
                <a:gd name="T87" fmla="*/ 77 h 96"/>
                <a:gd name="T88" fmla="*/ 55 w 86"/>
                <a:gd name="T89" fmla="*/ 77 h 96"/>
                <a:gd name="T90" fmla="*/ 79 w 86"/>
                <a:gd name="T91" fmla="*/ 73 h 96"/>
                <a:gd name="T92" fmla="*/ 63 w 86"/>
                <a:gd name="T93" fmla="*/ 58 h 96"/>
                <a:gd name="T94" fmla="*/ 75 w 86"/>
                <a:gd name="T95" fmla="*/ 5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6" h="96">
                  <a:moveTo>
                    <a:pt x="73" y="48"/>
                  </a:moveTo>
                  <a:cubicBezTo>
                    <a:pt x="75" y="46"/>
                    <a:pt x="77" y="43"/>
                    <a:pt x="79" y="41"/>
                  </a:cubicBezTo>
                  <a:cubicBezTo>
                    <a:pt x="84" y="33"/>
                    <a:pt x="86" y="25"/>
                    <a:pt x="83" y="21"/>
                  </a:cubicBezTo>
                  <a:cubicBezTo>
                    <a:pt x="79" y="15"/>
                    <a:pt x="70" y="15"/>
                    <a:pt x="59" y="18"/>
                  </a:cubicBezTo>
                  <a:cubicBezTo>
                    <a:pt x="55" y="7"/>
                    <a:pt x="49" y="0"/>
                    <a:pt x="43" y="0"/>
                  </a:cubicBezTo>
                  <a:cubicBezTo>
                    <a:pt x="37" y="0"/>
                    <a:pt x="31" y="7"/>
                    <a:pt x="27" y="18"/>
                  </a:cubicBezTo>
                  <a:cubicBezTo>
                    <a:pt x="16" y="15"/>
                    <a:pt x="7" y="15"/>
                    <a:pt x="3" y="21"/>
                  </a:cubicBezTo>
                  <a:cubicBezTo>
                    <a:pt x="0" y="25"/>
                    <a:pt x="2" y="33"/>
                    <a:pt x="7" y="41"/>
                  </a:cubicBezTo>
                  <a:cubicBezTo>
                    <a:pt x="9" y="43"/>
                    <a:pt x="11" y="46"/>
                    <a:pt x="13" y="48"/>
                  </a:cubicBezTo>
                  <a:cubicBezTo>
                    <a:pt x="11" y="50"/>
                    <a:pt x="9" y="53"/>
                    <a:pt x="7" y="55"/>
                  </a:cubicBezTo>
                  <a:cubicBezTo>
                    <a:pt x="2" y="63"/>
                    <a:pt x="0" y="71"/>
                    <a:pt x="3" y="75"/>
                  </a:cubicBezTo>
                  <a:cubicBezTo>
                    <a:pt x="6" y="78"/>
                    <a:pt x="10" y="80"/>
                    <a:pt x="15" y="80"/>
                  </a:cubicBezTo>
                  <a:cubicBezTo>
                    <a:pt x="19" y="80"/>
                    <a:pt x="23" y="79"/>
                    <a:pt x="27" y="78"/>
                  </a:cubicBezTo>
                  <a:cubicBezTo>
                    <a:pt x="31" y="89"/>
                    <a:pt x="37" y="96"/>
                    <a:pt x="43" y="96"/>
                  </a:cubicBezTo>
                  <a:cubicBezTo>
                    <a:pt x="49" y="96"/>
                    <a:pt x="55" y="89"/>
                    <a:pt x="59" y="78"/>
                  </a:cubicBezTo>
                  <a:cubicBezTo>
                    <a:pt x="63" y="79"/>
                    <a:pt x="67" y="80"/>
                    <a:pt x="71" y="80"/>
                  </a:cubicBezTo>
                  <a:cubicBezTo>
                    <a:pt x="76" y="80"/>
                    <a:pt x="80" y="78"/>
                    <a:pt x="83" y="75"/>
                  </a:cubicBezTo>
                  <a:cubicBezTo>
                    <a:pt x="86" y="71"/>
                    <a:pt x="84" y="63"/>
                    <a:pt x="79" y="55"/>
                  </a:cubicBezTo>
                  <a:cubicBezTo>
                    <a:pt x="77" y="53"/>
                    <a:pt x="75" y="50"/>
                    <a:pt x="73" y="48"/>
                  </a:cubicBezTo>
                  <a:close/>
                  <a:moveTo>
                    <a:pt x="71" y="20"/>
                  </a:moveTo>
                  <a:cubicBezTo>
                    <a:pt x="75" y="20"/>
                    <a:pt x="78" y="21"/>
                    <a:pt x="79" y="23"/>
                  </a:cubicBezTo>
                  <a:cubicBezTo>
                    <a:pt x="81" y="26"/>
                    <a:pt x="80" y="32"/>
                    <a:pt x="75" y="39"/>
                  </a:cubicBezTo>
                  <a:cubicBezTo>
                    <a:pt x="74" y="41"/>
                    <a:pt x="72" y="43"/>
                    <a:pt x="71" y="45"/>
                  </a:cubicBezTo>
                  <a:cubicBezTo>
                    <a:pt x="68" y="43"/>
                    <a:pt x="65" y="40"/>
                    <a:pt x="63" y="38"/>
                  </a:cubicBezTo>
                  <a:cubicBezTo>
                    <a:pt x="62" y="32"/>
                    <a:pt x="61" y="27"/>
                    <a:pt x="60" y="22"/>
                  </a:cubicBezTo>
                  <a:cubicBezTo>
                    <a:pt x="64" y="21"/>
                    <a:pt x="68" y="20"/>
                    <a:pt x="71" y="20"/>
                  </a:cubicBezTo>
                  <a:close/>
                  <a:moveTo>
                    <a:pt x="52" y="61"/>
                  </a:moveTo>
                  <a:cubicBezTo>
                    <a:pt x="49" y="63"/>
                    <a:pt x="46" y="65"/>
                    <a:pt x="43" y="67"/>
                  </a:cubicBezTo>
                  <a:cubicBezTo>
                    <a:pt x="40" y="65"/>
                    <a:pt x="37" y="63"/>
                    <a:pt x="34" y="61"/>
                  </a:cubicBezTo>
                  <a:cubicBezTo>
                    <a:pt x="32" y="60"/>
                    <a:pt x="29" y="58"/>
                    <a:pt x="27" y="56"/>
                  </a:cubicBezTo>
                  <a:cubicBezTo>
                    <a:pt x="27" y="54"/>
                    <a:pt x="27" y="51"/>
                    <a:pt x="27" y="48"/>
                  </a:cubicBezTo>
                  <a:cubicBezTo>
                    <a:pt x="27" y="45"/>
                    <a:pt x="27" y="42"/>
                    <a:pt x="27" y="40"/>
                  </a:cubicBezTo>
                  <a:cubicBezTo>
                    <a:pt x="29" y="38"/>
                    <a:pt x="32" y="36"/>
                    <a:pt x="34" y="35"/>
                  </a:cubicBezTo>
                  <a:cubicBezTo>
                    <a:pt x="37" y="33"/>
                    <a:pt x="40" y="31"/>
                    <a:pt x="43" y="29"/>
                  </a:cubicBezTo>
                  <a:cubicBezTo>
                    <a:pt x="46" y="31"/>
                    <a:pt x="49" y="33"/>
                    <a:pt x="52" y="35"/>
                  </a:cubicBezTo>
                  <a:cubicBezTo>
                    <a:pt x="54" y="36"/>
                    <a:pt x="57" y="38"/>
                    <a:pt x="59" y="40"/>
                  </a:cubicBezTo>
                  <a:cubicBezTo>
                    <a:pt x="59" y="42"/>
                    <a:pt x="59" y="45"/>
                    <a:pt x="59" y="48"/>
                  </a:cubicBezTo>
                  <a:cubicBezTo>
                    <a:pt x="59" y="51"/>
                    <a:pt x="59" y="54"/>
                    <a:pt x="59" y="56"/>
                  </a:cubicBezTo>
                  <a:cubicBezTo>
                    <a:pt x="57" y="58"/>
                    <a:pt x="54" y="60"/>
                    <a:pt x="52" y="61"/>
                  </a:cubicBezTo>
                  <a:close/>
                  <a:moveTo>
                    <a:pt x="58" y="62"/>
                  </a:moveTo>
                  <a:cubicBezTo>
                    <a:pt x="58" y="66"/>
                    <a:pt x="57" y="69"/>
                    <a:pt x="56" y="73"/>
                  </a:cubicBezTo>
                  <a:cubicBezTo>
                    <a:pt x="53" y="72"/>
                    <a:pt x="50" y="71"/>
                    <a:pt x="47" y="69"/>
                  </a:cubicBezTo>
                  <a:cubicBezTo>
                    <a:pt x="50" y="68"/>
                    <a:pt x="52" y="66"/>
                    <a:pt x="54" y="64"/>
                  </a:cubicBezTo>
                  <a:cubicBezTo>
                    <a:pt x="56" y="64"/>
                    <a:pt x="57" y="63"/>
                    <a:pt x="58" y="62"/>
                  </a:cubicBezTo>
                  <a:close/>
                  <a:moveTo>
                    <a:pt x="39" y="69"/>
                  </a:moveTo>
                  <a:cubicBezTo>
                    <a:pt x="36" y="71"/>
                    <a:pt x="33" y="72"/>
                    <a:pt x="30" y="73"/>
                  </a:cubicBezTo>
                  <a:cubicBezTo>
                    <a:pt x="29" y="69"/>
                    <a:pt x="28" y="66"/>
                    <a:pt x="28" y="62"/>
                  </a:cubicBezTo>
                  <a:cubicBezTo>
                    <a:pt x="29" y="63"/>
                    <a:pt x="30" y="64"/>
                    <a:pt x="32" y="64"/>
                  </a:cubicBezTo>
                  <a:cubicBezTo>
                    <a:pt x="34" y="66"/>
                    <a:pt x="36" y="68"/>
                    <a:pt x="39" y="69"/>
                  </a:cubicBezTo>
                  <a:close/>
                  <a:moveTo>
                    <a:pt x="23" y="53"/>
                  </a:moveTo>
                  <a:cubicBezTo>
                    <a:pt x="21" y="51"/>
                    <a:pt x="20" y="50"/>
                    <a:pt x="18" y="48"/>
                  </a:cubicBezTo>
                  <a:cubicBezTo>
                    <a:pt x="20" y="46"/>
                    <a:pt x="21" y="45"/>
                    <a:pt x="23" y="43"/>
                  </a:cubicBezTo>
                  <a:cubicBezTo>
                    <a:pt x="23" y="45"/>
                    <a:pt x="23" y="46"/>
                    <a:pt x="23" y="48"/>
                  </a:cubicBezTo>
                  <a:cubicBezTo>
                    <a:pt x="23" y="50"/>
                    <a:pt x="23" y="51"/>
                    <a:pt x="23" y="53"/>
                  </a:cubicBezTo>
                  <a:close/>
                  <a:moveTo>
                    <a:pt x="28" y="34"/>
                  </a:moveTo>
                  <a:cubicBezTo>
                    <a:pt x="28" y="30"/>
                    <a:pt x="29" y="27"/>
                    <a:pt x="30" y="23"/>
                  </a:cubicBezTo>
                  <a:cubicBezTo>
                    <a:pt x="33" y="24"/>
                    <a:pt x="36" y="25"/>
                    <a:pt x="39" y="27"/>
                  </a:cubicBezTo>
                  <a:cubicBezTo>
                    <a:pt x="36" y="28"/>
                    <a:pt x="34" y="30"/>
                    <a:pt x="32" y="32"/>
                  </a:cubicBezTo>
                  <a:cubicBezTo>
                    <a:pt x="30" y="32"/>
                    <a:pt x="29" y="33"/>
                    <a:pt x="28" y="34"/>
                  </a:cubicBezTo>
                  <a:close/>
                  <a:moveTo>
                    <a:pt x="47" y="27"/>
                  </a:moveTo>
                  <a:cubicBezTo>
                    <a:pt x="50" y="25"/>
                    <a:pt x="53" y="24"/>
                    <a:pt x="56" y="23"/>
                  </a:cubicBezTo>
                  <a:cubicBezTo>
                    <a:pt x="57" y="27"/>
                    <a:pt x="58" y="30"/>
                    <a:pt x="58" y="34"/>
                  </a:cubicBezTo>
                  <a:cubicBezTo>
                    <a:pt x="57" y="33"/>
                    <a:pt x="56" y="32"/>
                    <a:pt x="54" y="32"/>
                  </a:cubicBezTo>
                  <a:cubicBezTo>
                    <a:pt x="52" y="30"/>
                    <a:pt x="50" y="28"/>
                    <a:pt x="47" y="27"/>
                  </a:cubicBezTo>
                  <a:close/>
                  <a:moveTo>
                    <a:pt x="63" y="43"/>
                  </a:moveTo>
                  <a:cubicBezTo>
                    <a:pt x="65" y="45"/>
                    <a:pt x="66" y="46"/>
                    <a:pt x="68" y="48"/>
                  </a:cubicBezTo>
                  <a:cubicBezTo>
                    <a:pt x="66" y="50"/>
                    <a:pt x="65" y="51"/>
                    <a:pt x="63" y="53"/>
                  </a:cubicBezTo>
                  <a:cubicBezTo>
                    <a:pt x="63" y="51"/>
                    <a:pt x="63" y="50"/>
                    <a:pt x="63" y="48"/>
                  </a:cubicBezTo>
                  <a:cubicBezTo>
                    <a:pt x="63" y="46"/>
                    <a:pt x="63" y="45"/>
                    <a:pt x="63" y="43"/>
                  </a:cubicBezTo>
                  <a:close/>
                  <a:moveTo>
                    <a:pt x="43" y="4"/>
                  </a:moveTo>
                  <a:cubicBezTo>
                    <a:pt x="47" y="4"/>
                    <a:pt x="52" y="10"/>
                    <a:pt x="55" y="19"/>
                  </a:cubicBezTo>
                  <a:cubicBezTo>
                    <a:pt x="51" y="21"/>
                    <a:pt x="47" y="22"/>
                    <a:pt x="43" y="25"/>
                  </a:cubicBezTo>
                  <a:cubicBezTo>
                    <a:pt x="39" y="22"/>
                    <a:pt x="35" y="21"/>
                    <a:pt x="31" y="19"/>
                  </a:cubicBezTo>
                  <a:cubicBezTo>
                    <a:pt x="34" y="10"/>
                    <a:pt x="39" y="4"/>
                    <a:pt x="43" y="4"/>
                  </a:cubicBezTo>
                  <a:close/>
                  <a:moveTo>
                    <a:pt x="11" y="39"/>
                  </a:moveTo>
                  <a:cubicBezTo>
                    <a:pt x="6" y="32"/>
                    <a:pt x="5" y="26"/>
                    <a:pt x="7" y="23"/>
                  </a:cubicBezTo>
                  <a:cubicBezTo>
                    <a:pt x="9" y="20"/>
                    <a:pt x="16" y="19"/>
                    <a:pt x="26" y="22"/>
                  </a:cubicBezTo>
                  <a:cubicBezTo>
                    <a:pt x="25" y="27"/>
                    <a:pt x="24" y="32"/>
                    <a:pt x="23" y="38"/>
                  </a:cubicBezTo>
                  <a:cubicBezTo>
                    <a:pt x="21" y="40"/>
                    <a:pt x="18" y="43"/>
                    <a:pt x="15" y="45"/>
                  </a:cubicBezTo>
                  <a:cubicBezTo>
                    <a:pt x="14" y="43"/>
                    <a:pt x="12" y="41"/>
                    <a:pt x="11" y="39"/>
                  </a:cubicBezTo>
                  <a:close/>
                  <a:moveTo>
                    <a:pt x="7" y="73"/>
                  </a:moveTo>
                  <a:cubicBezTo>
                    <a:pt x="5" y="70"/>
                    <a:pt x="6" y="64"/>
                    <a:pt x="11" y="57"/>
                  </a:cubicBezTo>
                  <a:cubicBezTo>
                    <a:pt x="12" y="55"/>
                    <a:pt x="14" y="53"/>
                    <a:pt x="15" y="51"/>
                  </a:cubicBezTo>
                  <a:cubicBezTo>
                    <a:pt x="18" y="53"/>
                    <a:pt x="21" y="56"/>
                    <a:pt x="23" y="58"/>
                  </a:cubicBezTo>
                  <a:cubicBezTo>
                    <a:pt x="24" y="64"/>
                    <a:pt x="25" y="69"/>
                    <a:pt x="26" y="74"/>
                  </a:cubicBezTo>
                  <a:cubicBezTo>
                    <a:pt x="16" y="77"/>
                    <a:pt x="9" y="76"/>
                    <a:pt x="7" y="73"/>
                  </a:cubicBezTo>
                  <a:close/>
                  <a:moveTo>
                    <a:pt x="43" y="92"/>
                  </a:moveTo>
                  <a:cubicBezTo>
                    <a:pt x="39" y="92"/>
                    <a:pt x="34" y="86"/>
                    <a:pt x="31" y="77"/>
                  </a:cubicBezTo>
                  <a:cubicBezTo>
                    <a:pt x="35" y="75"/>
                    <a:pt x="39" y="74"/>
                    <a:pt x="43" y="71"/>
                  </a:cubicBezTo>
                  <a:cubicBezTo>
                    <a:pt x="47" y="74"/>
                    <a:pt x="51" y="75"/>
                    <a:pt x="55" y="77"/>
                  </a:cubicBezTo>
                  <a:cubicBezTo>
                    <a:pt x="52" y="86"/>
                    <a:pt x="47" y="92"/>
                    <a:pt x="43" y="92"/>
                  </a:cubicBezTo>
                  <a:close/>
                  <a:moveTo>
                    <a:pt x="79" y="73"/>
                  </a:moveTo>
                  <a:cubicBezTo>
                    <a:pt x="77" y="76"/>
                    <a:pt x="70" y="77"/>
                    <a:pt x="60" y="74"/>
                  </a:cubicBezTo>
                  <a:cubicBezTo>
                    <a:pt x="61" y="69"/>
                    <a:pt x="62" y="64"/>
                    <a:pt x="63" y="58"/>
                  </a:cubicBezTo>
                  <a:cubicBezTo>
                    <a:pt x="65" y="56"/>
                    <a:pt x="68" y="53"/>
                    <a:pt x="71" y="51"/>
                  </a:cubicBezTo>
                  <a:cubicBezTo>
                    <a:pt x="72" y="53"/>
                    <a:pt x="74" y="55"/>
                    <a:pt x="75" y="57"/>
                  </a:cubicBezTo>
                  <a:cubicBezTo>
                    <a:pt x="80" y="64"/>
                    <a:pt x="81" y="70"/>
                    <a:pt x="79" y="73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rtl="0"/>
              <a:endParaRPr lang="en-GB" sz="900">
                <a:solidFill>
                  <a:srgbClr val="373737"/>
                </a:solidFill>
              </a:endParaRPr>
            </a:p>
          </p:txBody>
        </p:sp>
        <p:sp>
          <p:nvSpPr>
            <p:cNvPr id="221" name="Freeform 15">
              <a:extLst>
                <a:ext uri="{FF2B5EF4-FFF2-40B4-BE49-F238E27FC236}">
                  <a16:creationId xmlns:a16="http://schemas.microsoft.com/office/drawing/2014/main" id="{BA8FBC84-52F2-5A08-BE54-6473D8B6AD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46508" y="1802929"/>
              <a:ext cx="50219" cy="50998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rtl="0"/>
              <a:endParaRPr lang="en-GB" sz="900">
                <a:solidFill>
                  <a:srgbClr val="373737"/>
                </a:solidFill>
              </a:endParaRPr>
            </a:p>
          </p:txBody>
        </p:sp>
      </p:grpSp>
      <p:grpSp>
        <p:nvGrpSpPr>
          <p:cNvPr id="223" name="Group 54">
            <a:extLst>
              <a:ext uri="{FF2B5EF4-FFF2-40B4-BE49-F238E27FC236}">
                <a16:creationId xmlns:a16="http://schemas.microsoft.com/office/drawing/2014/main" id="{581C97CC-363D-8052-A037-B6DEC1FFFA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11523" y="1702431"/>
            <a:ext cx="282064" cy="252002"/>
            <a:chOff x="6718" y="681"/>
            <a:chExt cx="441" cy="394"/>
          </a:xfrm>
          <a:solidFill>
            <a:schemeClr val="bg1"/>
          </a:solidFill>
        </p:grpSpPr>
        <p:sp>
          <p:nvSpPr>
            <p:cNvPr id="225" name="Freeform 55">
              <a:extLst>
                <a:ext uri="{FF2B5EF4-FFF2-40B4-BE49-F238E27FC236}">
                  <a16:creationId xmlns:a16="http://schemas.microsoft.com/office/drawing/2014/main" id="{F52869DF-7F58-101E-31A3-D0411AA5B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83" y="681"/>
              <a:ext cx="110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7" y="72"/>
                    <a:pt x="0" y="55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50" y="60"/>
                    <a:pt x="60" y="49"/>
                    <a:pt x="60" y="36"/>
                  </a:cubicBezTo>
                  <a:cubicBezTo>
                    <a:pt x="60" y="22"/>
                    <a:pt x="50" y="12"/>
                    <a:pt x="36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rtl="0"/>
              <a:endParaRPr lang="en-GB">
                <a:solidFill>
                  <a:srgbClr val="373737"/>
                </a:solidFill>
              </a:endParaRPr>
            </a:p>
          </p:txBody>
        </p:sp>
        <p:sp>
          <p:nvSpPr>
            <p:cNvPr id="226" name="Freeform 56">
              <a:extLst>
                <a:ext uri="{FF2B5EF4-FFF2-40B4-BE49-F238E27FC236}">
                  <a16:creationId xmlns:a16="http://schemas.microsoft.com/office/drawing/2014/main" id="{D9522C0F-9FB8-170A-8C16-758599FCE7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0" y="717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rtl="0"/>
              <a:endParaRPr lang="en-GB">
                <a:solidFill>
                  <a:srgbClr val="373737"/>
                </a:solidFill>
              </a:endParaRPr>
            </a:p>
          </p:txBody>
        </p:sp>
        <p:sp>
          <p:nvSpPr>
            <p:cNvPr id="227" name="Freeform 57">
              <a:extLst>
                <a:ext uri="{FF2B5EF4-FFF2-40B4-BE49-F238E27FC236}">
                  <a16:creationId xmlns:a16="http://schemas.microsoft.com/office/drawing/2014/main" id="{D6A3A985-B27B-68FA-ECB9-7CC4F58A97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3" y="717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rtl="0"/>
              <a:endParaRPr lang="en-GB">
                <a:solidFill>
                  <a:srgbClr val="373737"/>
                </a:solidFill>
              </a:endParaRPr>
            </a:p>
          </p:txBody>
        </p:sp>
        <p:sp>
          <p:nvSpPr>
            <p:cNvPr id="228" name="Freeform 58">
              <a:extLst>
                <a:ext uri="{FF2B5EF4-FFF2-40B4-BE49-F238E27FC236}">
                  <a16:creationId xmlns:a16="http://schemas.microsoft.com/office/drawing/2014/main" id="{77B5DD6B-809E-10CA-F97E-0A6C5373FD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8" y="989"/>
              <a:ext cx="441" cy="86"/>
            </a:xfrm>
            <a:custGeom>
              <a:avLst/>
              <a:gdLst>
                <a:gd name="T0" fmla="*/ 144 w 288"/>
                <a:gd name="T1" fmla="*/ 58 h 58"/>
                <a:gd name="T2" fmla="*/ 0 w 288"/>
                <a:gd name="T3" fmla="*/ 28 h 58"/>
                <a:gd name="T4" fmla="*/ 83 w 288"/>
                <a:gd name="T5" fmla="*/ 0 h 58"/>
                <a:gd name="T6" fmla="*/ 90 w 288"/>
                <a:gd name="T7" fmla="*/ 6 h 58"/>
                <a:gd name="T8" fmla="*/ 84 w 288"/>
                <a:gd name="T9" fmla="*/ 12 h 58"/>
                <a:gd name="T10" fmla="*/ 13 w 288"/>
                <a:gd name="T11" fmla="*/ 28 h 58"/>
                <a:gd name="T12" fmla="*/ 144 w 288"/>
                <a:gd name="T13" fmla="*/ 46 h 58"/>
                <a:gd name="T14" fmla="*/ 276 w 288"/>
                <a:gd name="T15" fmla="*/ 28 h 58"/>
                <a:gd name="T16" fmla="*/ 204 w 288"/>
                <a:gd name="T17" fmla="*/ 12 h 58"/>
                <a:gd name="T18" fmla="*/ 198 w 288"/>
                <a:gd name="T19" fmla="*/ 6 h 58"/>
                <a:gd name="T20" fmla="*/ 205 w 288"/>
                <a:gd name="T21" fmla="*/ 0 h 58"/>
                <a:gd name="T22" fmla="*/ 288 w 288"/>
                <a:gd name="T23" fmla="*/ 28 h 58"/>
                <a:gd name="T24" fmla="*/ 144 w 288"/>
                <a:gd name="T25" fmla="*/ 58 h 58"/>
                <a:gd name="T26" fmla="*/ 277 w 288"/>
                <a:gd name="T27" fmla="*/ 28 h 58"/>
                <a:gd name="T28" fmla="*/ 277 w 288"/>
                <a:gd name="T2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8">
                  <a:moveTo>
                    <a:pt x="144" y="58"/>
                  </a:moveTo>
                  <a:cubicBezTo>
                    <a:pt x="130" y="58"/>
                    <a:pt x="0" y="57"/>
                    <a:pt x="0" y="28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90" y="2"/>
                    <a:pt x="90" y="6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8"/>
                  </a:cubicBezTo>
                  <a:cubicBezTo>
                    <a:pt x="19" y="34"/>
                    <a:pt x="65" y="46"/>
                    <a:pt x="144" y="46"/>
                  </a:cubicBezTo>
                  <a:cubicBezTo>
                    <a:pt x="223" y="46"/>
                    <a:pt x="270" y="34"/>
                    <a:pt x="276" y="28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1" y="12"/>
                    <a:pt x="198" y="9"/>
                    <a:pt x="198" y="6"/>
                  </a:cubicBezTo>
                  <a:cubicBezTo>
                    <a:pt x="199" y="2"/>
                    <a:pt x="202" y="0"/>
                    <a:pt x="205" y="0"/>
                  </a:cubicBezTo>
                  <a:cubicBezTo>
                    <a:pt x="260" y="5"/>
                    <a:pt x="288" y="14"/>
                    <a:pt x="288" y="28"/>
                  </a:cubicBezTo>
                  <a:cubicBezTo>
                    <a:pt x="288" y="57"/>
                    <a:pt x="159" y="58"/>
                    <a:pt x="144" y="58"/>
                  </a:cubicBezTo>
                  <a:close/>
                  <a:moveTo>
                    <a:pt x="277" y="28"/>
                  </a:moveTo>
                  <a:cubicBezTo>
                    <a:pt x="277" y="28"/>
                    <a:pt x="277" y="28"/>
                    <a:pt x="27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rtl="0"/>
              <a:endParaRPr lang="en-GB">
                <a:solidFill>
                  <a:srgbClr val="373737"/>
                </a:solidFill>
              </a:endParaRPr>
            </a:p>
          </p:txBody>
        </p:sp>
        <p:sp>
          <p:nvSpPr>
            <p:cNvPr id="229" name="Freeform 59">
              <a:extLst>
                <a:ext uri="{FF2B5EF4-FFF2-40B4-BE49-F238E27FC236}">
                  <a16:creationId xmlns:a16="http://schemas.microsoft.com/office/drawing/2014/main" id="{C890EABD-0269-9468-C48A-403CC3320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83" y="806"/>
              <a:ext cx="110" cy="180"/>
            </a:xfrm>
            <a:custGeom>
              <a:avLst/>
              <a:gdLst>
                <a:gd name="T0" fmla="*/ 66 w 72"/>
                <a:gd name="T1" fmla="*/ 120 h 120"/>
                <a:gd name="T2" fmla="*/ 6 w 72"/>
                <a:gd name="T3" fmla="*/ 120 h 120"/>
                <a:gd name="T4" fmla="*/ 0 w 72"/>
                <a:gd name="T5" fmla="*/ 114 h 120"/>
                <a:gd name="T6" fmla="*/ 0 w 72"/>
                <a:gd name="T7" fmla="*/ 36 h 120"/>
                <a:gd name="T8" fmla="*/ 36 w 72"/>
                <a:gd name="T9" fmla="*/ 0 h 120"/>
                <a:gd name="T10" fmla="*/ 72 w 72"/>
                <a:gd name="T11" fmla="*/ 36 h 120"/>
                <a:gd name="T12" fmla="*/ 72 w 72"/>
                <a:gd name="T13" fmla="*/ 114 h 120"/>
                <a:gd name="T14" fmla="*/ 66 w 72"/>
                <a:gd name="T15" fmla="*/ 120 h 120"/>
                <a:gd name="T16" fmla="*/ 12 w 72"/>
                <a:gd name="T17" fmla="*/ 108 h 120"/>
                <a:gd name="T18" fmla="*/ 60 w 72"/>
                <a:gd name="T19" fmla="*/ 108 h 120"/>
                <a:gd name="T20" fmla="*/ 60 w 72"/>
                <a:gd name="T21" fmla="*/ 36 h 120"/>
                <a:gd name="T22" fmla="*/ 36 w 72"/>
                <a:gd name="T23" fmla="*/ 12 h 120"/>
                <a:gd name="T24" fmla="*/ 12 w 72"/>
                <a:gd name="T25" fmla="*/ 36 h 120"/>
                <a:gd name="T26" fmla="*/ 12 w 72"/>
                <a:gd name="T2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20">
                  <a:moveTo>
                    <a:pt x="66" y="120"/>
                  </a:moveTo>
                  <a:cubicBezTo>
                    <a:pt x="6" y="120"/>
                    <a:pt x="6" y="120"/>
                    <a:pt x="6" y="120"/>
                  </a:cubicBezTo>
                  <a:cubicBezTo>
                    <a:pt x="3" y="120"/>
                    <a:pt x="0" y="117"/>
                    <a:pt x="0" y="1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2" y="117"/>
                    <a:pt x="70" y="120"/>
                    <a:pt x="66" y="120"/>
                  </a:cubicBezTo>
                  <a:close/>
                  <a:moveTo>
                    <a:pt x="12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22"/>
                    <a:pt x="50" y="12"/>
                    <a:pt x="36" y="12"/>
                  </a:cubicBezTo>
                  <a:cubicBezTo>
                    <a:pt x="23" y="12"/>
                    <a:pt x="12" y="22"/>
                    <a:pt x="12" y="36"/>
                  </a:cubicBezTo>
                  <a:lnTo>
                    <a:pt x="1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rtl="0"/>
              <a:endParaRPr lang="en-GB">
                <a:solidFill>
                  <a:srgbClr val="373737"/>
                </a:solidFill>
              </a:endParaRPr>
            </a:p>
          </p:txBody>
        </p:sp>
        <p:sp>
          <p:nvSpPr>
            <p:cNvPr id="230" name="Freeform 60">
              <a:extLst>
                <a:ext uri="{FF2B5EF4-FFF2-40B4-BE49-F238E27FC236}">
                  <a16:creationId xmlns:a16="http://schemas.microsoft.com/office/drawing/2014/main" id="{D59C5876-7283-F345-2FF0-0332A84994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0" y="806"/>
              <a:ext cx="74" cy="144"/>
            </a:xfrm>
            <a:custGeom>
              <a:avLst/>
              <a:gdLst>
                <a:gd name="T0" fmla="*/ 42 w 48"/>
                <a:gd name="T1" fmla="*/ 96 h 96"/>
                <a:gd name="T2" fmla="*/ 6 w 48"/>
                <a:gd name="T3" fmla="*/ 96 h 96"/>
                <a:gd name="T4" fmla="*/ 0 w 48"/>
                <a:gd name="T5" fmla="*/ 90 h 96"/>
                <a:gd name="T6" fmla="*/ 0 w 48"/>
                <a:gd name="T7" fmla="*/ 24 h 96"/>
                <a:gd name="T8" fmla="*/ 24 w 48"/>
                <a:gd name="T9" fmla="*/ 0 h 96"/>
                <a:gd name="T10" fmla="*/ 48 w 48"/>
                <a:gd name="T11" fmla="*/ 24 h 96"/>
                <a:gd name="T12" fmla="*/ 48 w 48"/>
                <a:gd name="T13" fmla="*/ 90 h 96"/>
                <a:gd name="T14" fmla="*/ 42 w 48"/>
                <a:gd name="T15" fmla="*/ 96 h 96"/>
                <a:gd name="T16" fmla="*/ 12 w 48"/>
                <a:gd name="T17" fmla="*/ 84 h 96"/>
                <a:gd name="T18" fmla="*/ 36 w 48"/>
                <a:gd name="T19" fmla="*/ 84 h 96"/>
                <a:gd name="T20" fmla="*/ 36 w 48"/>
                <a:gd name="T21" fmla="*/ 24 h 96"/>
                <a:gd name="T22" fmla="*/ 24 w 48"/>
                <a:gd name="T23" fmla="*/ 12 h 96"/>
                <a:gd name="T24" fmla="*/ 12 w 48"/>
                <a:gd name="T25" fmla="*/ 24 h 96"/>
                <a:gd name="T26" fmla="*/ 12 w 48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96">
                  <a:moveTo>
                    <a:pt x="42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3" y="96"/>
                    <a:pt x="0" y="93"/>
                    <a:pt x="0" y="9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93"/>
                    <a:pt x="46" y="96"/>
                    <a:pt x="42" y="96"/>
                  </a:cubicBezTo>
                  <a:close/>
                  <a:moveTo>
                    <a:pt x="12" y="84"/>
                  </a:moveTo>
                  <a:cubicBezTo>
                    <a:pt x="36" y="84"/>
                    <a:pt x="36" y="84"/>
                    <a:pt x="36" y="8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8" y="12"/>
                    <a:pt x="12" y="17"/>
                    <a:pt x="12" y="24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rtl="0"/>
              <a:endParaRPr lang="en-GB">
                <a:solidFill>
                  <a:srgbClr val="373737"/>
                </a:solidFill>
              </a:endParaRPr>
            </a:p>
          </p:txBody>
        </p:sp>
        <p:sp>
          <p:nvSpPr>
            <p:cNvPr id="231" name="Freeform 61">
              <a:extLst>
                <a:ext uri="{FF2B5EF4-FFF2-40B4-BE49-F238E27FC236}">
                  <a16:creationId xmlns:a16="http://schemas.microsoft.com/office/drawing/2014/main" id="{B9B090DD-7548-15DE-4593-95F696931B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3" y="806"/>
              <a:ext cx="73" cy="144"/>
            </a:xfrm>
            <a:custGeom>
              <a:avLst/>
              <a:gdLst>
                <a:gd name="T0" fmla="*/ 42 w 48"/>
                <a:gd name="T1" fmla="*/ 96 h 96"/>
                <a:gd name="T2" fmla="*/ 6 w 48"/>
                <a:gd name="T3" fmla="*/ 96 h 96"/>
                <a:gd name="T4" fmla="*/ 0 w 48"/>
                <a:gd name="T5" fmla="*/ 90 h 96"/>
                <a:gd name="T6" fmla="*/ 0 w 48"/>
                <a:gd name="T7" fmla="*/ 24 h 96"/>
                <a:gd name="T8" fmla="*/ 24 w 48"/>
                <a:gd name="T9" fmla="*/ 0 h 96"/>
                <a:gd name="T10" fmla="*/ 48 w 48"/>
                <a:gd name="T11" fmla="*/ 24 h 96"/>
                <a:gd name="T12" fmla="*/ 48 w 48"/>
                <a:gd name="T13" fmla="*/ 90 h 96"/>
                <a:gd name="T14" fmla="*/ 42 w 48"/>
                <a:gd name="T15" fmla="*/ 96 h 96"/>
                <a:gd name="T16" fmla="*/ 12 w 48"/>
                <a:gd name="T17" fmla="*/ 84 h 96"/>
                <a:gd name="T18" fmla="*/ 36 w 48"/>
                <a:gd name="T19" fmla="*/ 84 h 96"/>
                <a:gd name="T20" fmla="*/ 36 w 48"/>
                <a:gd name="T21" fmla="*/ 24 h 96"/>
                <a:gd name="T22" fmla="*/ 24 w 48"/>
                <a:gd name="T23" fmla="*/ 12 h 96"/>
                <a:gd name="T24" fmla="*/ 12 w 48"/>
                <a:gd name="T25" fmla="*/ 24 h 96"/>
                <a:gd name="T26" fmla="*/ 12 w 48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96">
                  <a:moveTo>
                    <a:pt x="42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3" y="96"/>
                    <a:pt x="0" y="93"/>
                    <a:pt x="0" y="9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93"/>
                    <a:pt x="46" y="96"/>
                    <a:pt x="42" y="96"/>
                  </a:cubicBezTo>
                  <a:close/>
                  <a:moveTo>
                    <a:pt x="12" y="84"/>
                  </a:moveTo>
                  <a:cubicBezTo>
                    <a:pt x="36" y="84"/>
                    <a:pt x="36" y="84"/>
                    <a:pt x="36" y="8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8" y="12"/>
                    <a:pt x="12" y="17"/>
                    <a:pt x="12" y="24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rtl="0"/>
              <a:endParaRPr lang="en-GB">
                <a:solidFill>
                  <a:srgbClr val="373737"/>
                </a:solidFill>
              </a:endParaRPr>
            </a:p>
          </p:txBody>
        </p:sp>
      </p:grpSp>
      <p:grpSp>
        <p:nvGrpSpPr>
          <p:cNvPr id="234" name="Group 49">
            <a:extLst>
              <a:ext uri="{FF2B5EF4-FFF2-40B4-BE49-F238E27FC236}">
                <a16:creationId xmlns:a16="http://schemas.microsoft.com/office/drawing/2014/main" id="{96EF269B-A7C9-808F-CE47-077206C115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84334" y="1702427"/>
            <a:ext cx="252593" cy="252000"/>
            <a:chOff x="1374" y="1718"/>
            <a:chExt cx="427" cy="426"/>
          </a:xfrm>
          <a:solidFill>
            <a:schemeClr val="bg1"/>
          </a:solidFill>
        </p:grpSpPr>
        <p:sp>
          <p:nvSpPr>
            <p:cNvPr id="235" name="Freeform 50">
              <a:extLst>
                <a:ext uri="{FF2B5EF4-FFF2-40B4-BE49-F238E27FC236}">
                  <a16:creationId xmlns:a16="http://schemas.microsoft.com/office/drawing/2014/main" id="{C43FA4A4-5FFB-5F82-B789-84EBDE7448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1718"/>
              <a:ext cx="427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rtl="0"/>
              <a:endParaRPr lang="en-GB">
                <a:solidFill>
                  <a:srgbClr val="373737"/>
                </a:solidFill>
              </a:endParaRPr>
            </a:p>
          </p:txBody>
        </p:sp>
        <p:sp>
          <p:nvSpPr>
            <p:cNvPr id="236" name="Freeform 51">
              <a:extLst>
                <a:ext uri="{FF2B5EF4-FFF2-40B4-BE49-F238E27FC236}">
                  <a16:creationId xmlns:a16="http://schemas.microsoft.com/office/drawing/2014/main" id="{B106C518-A5E8-4803-A706-8403EF95C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" y="1824"/>
              <a:ext cx="126" cy="214"/>
            </a:xfrm>
            <a:custGeom>
              <a:avLst/>
              <a:gdLst>
                <a:gd name="T0" fmla="*/ 78 w 85"/>
                <a:gd name="T1" fmla="*/ 144 h 144"/>
                <a:gd name="T2" fmla="*/ 74 w 85"/>
                <a:gd name="T3" fmla="*/ 142 h 144"/>
                <a:gd name="T4" fmla="*/ 2 w 85"/>
                <a:gd name="T5" fmla="*/ 76 h 144"/>
                <a:gd name="T6" fmla="*/ 0 w 85"/>
                <a:gd name="T7" fmla="*/ 72 h 144"/>
                <a:gd name="T8" fmla="*/ 0 w 85"/>
                <a:gd name="T9" fmla="*/ 6 h 144"/>
                <a:gd name="T10" fmla="*/ 6 w 85"/>
                <a:gd name="T11" fmla="*/ 0 h 144"/>
                <a:gd name="T12" fmla="*/ 12 w 85"/>
                <a:gd name="T13" fmla="*/ 6 h 144"/>
                <a:gd name="T14" fmla="*/ 12 w 85"/>
                <a:gd name="T15" fmla="*/ 69 h 144"/>
                <a:gd name="T16" fmla="*/ 82 w 85"/>
                <a:gd name="T17" fmla="*/ 133 h 144"/>
                <a:gd name="T18" fmla="*/ 82 w 85"/>
                <a:gd name="T19" fmla="*/ 142 h 144"/>
                <a:gd name="T20" fmla="*/ 78 w 85"/>
                <a:gd name="T2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44">
                  <a:moveTo>
                    <a:pt x="78" y="144"/>
                  </a:moveTo>
                  <a:cubicBezTo>
                    <a:pt x="76" y="144"/>
                    <a:pt x="75" y="143"/>
                    <a:pt x="74" y="142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1" y="75"/>
                    <a:pt x="0" y="73"/>
                    <a:pt x="0" y="7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84" y="135"/>
                    <a:pt x="85" y="139"/>
                    <a:pt x="82" y="142"/>
                  </a:cubicBezTo>
                  <a:cubicBezTo>
                    <a:pt x="81" y="143"/>
                    <a:pt x="79" y="144"/>
                    <a:pt x="78" y="14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rtl="0"/>
              <a:endParaRPr lang="en-GB">
                <a:solidFill>
                  <a:srgbClr val="373737"/>
                </a:solidFill>
              </a:endParaRPr>
            </a:p>
          </p:txBody>
        </p:sp>
      </p:grpSp>
      <p:sp>
        <p:nvSpPr>
          <p:cNvPr id="246" name="Inhaltsplatzhalter 4">
            <a:extLst>
              <a:ext uri="{FF2B5EF4-FFF2-40B4-BE49-F238E27FC236}">
                <a16:creationId xmlns:a16="http://schemas.microsoft.com/office/drawing/2014/main" id="{0111E7D6-C3CF-BE79-FA57-37813F4D785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788474" y="2964922"/>
            <a:ext cx="3393625" cy="317307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rtl="0"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rtl="0"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rtl="0"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rtl="0"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rtl="0"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rtl="0">
              <a:buClr>
                <a:srgbClr val="7192C7"/>
              </a:buClr>
              <a:defRPr sz="7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en-GB"/>
              <a:t>Haupttext</a:t>
            </a:r>
          </a:p>
          <a:p>
            <a:pPr lvl="2"/>
            <a:r>
              <a:rPr lang="en-GB"/>
              <a:t>Erste Aufzählungsebene</a:t>
            </a:r>
          </a:p>
          <a:p>
            <a:pPr lvl="3"/>
            <a:r>
              <a:rPr lang="en-GB"/>
              <a:t>Zweite Aufzählungsebene</a:t>
            </a:r>
          </a:p>
          <a:p>
            <a:pPr lvl="4"/>
            <a:r>
              <a:rPr lang="en-GB"/>
              <a:t>Erste Nummerierungsebene</a:t>
            </a:r>
          </a:p>
          <a:p>
            <a:pPr lvl="5"/>
            <a:r>
              <a:rPr lang="en-GB"/>
              <a:t>Zweite Nummerierungsebene</a:t>
            </a:r>
          </a:p>
          <a:p>
            <a:pPr lvl="8"/>
            <a:endParaRPr lang="en-GB"/>
          </a:p>
        </p:txBody>
      </p:sp>
      <p:sp>
        <p:nvSpPr>
          <p:cNvPr id="247" name="Inhaltsplatzhalter 4">
            <a:extLst>
              <a:ext uri="{FF2B5EF4-FFF2-40B4-BE49-F238E27FC236}">
                <a16:creationId xmlns:a16="http://schemas.microsoft.com/office/drawing/2014/main" id="{653057E7-22F9-86D9-B605-A795406FCC5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477286" y="2964922"/>
            <a:ext cx="2235440" cy="317307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rtl="0"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rtl="0"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rtl="0"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rtl="0"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rtl="0"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rtl="0">
              <a:buClr>
                <a:srgbClr val="7192C7"/>
              </a:buClr>
              <a:defRPr sz="7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en-GB"/>
              <a:t>Haupttext</a:t>
            </a:r>
          </a:p>
          <a:p>
            <a:pPr lvl="2"/>
            <a:r>
              <a:rPr lang="en-GB"/>
              <a:t>Erste Aufzählungsebene</a:t>
            </a:r>
          </a:p>
          <a:p>
            <a:pPr lvl="3"/>
            <a:r>
              <a:rPr lang="en-GB"/>
              <a:t>Zweite Aufzählungsebene</a:t>
            </a:r>
          </a:p>
          <a:p>
            <a:pPr lvl="4"/>
            <a:r>
              <a:rPr lang="en-GB"/>
              <a:t>Erste Nummerierungsebene</a:t>
            </a:r>
          </a:p>
          <a:p>
            <a:pPr lvl="5"/>
            <a:r>
              <a:rPr lang="en-GB"/>
              <a:t>Zweite Nummerierungsebene</a:t>
            </a:r>
          </a:p>
          <a:p>
            <a:pPr lvl="8"/>
            <a:endParaRPr lang="en-GB"/>
          </a:p>
        </p:txBody>
      </p:sp>
      <p:cxnSp>
        <p:nvCxnSpPr>
          <p:cNvPr id="248" name="Straight Connector 22">
            <a:extLst>
              <a:ext uri="{FF2B5EF4-FFF2-40B4-BE49-F238E27FC236}">
                <a16:creationId xmlns:a16="http://schemas.microsoft.com/office/drawing/2014/main" id="{7CC30D84-1E3D-EC2D-33DE-511DE8F23B15}"/>
              </a:ext>
            </a:extLst>
          </p:cNvPr>
          <p:cNvCxnSpPr/>
          <p:nvPr/>
        </p:nvCxnSpPr>
        <p:spPr>
          <a:xfrm>
            <a:off x="8257041" y="1672855"/>
            <a:ext cx="0" cy="28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3">
            <a:extLst>
              <a:ext uri="{FF2B5EF4-FFF2-40B4-BE49-F238E27FC236}">
                <a16:creationId xmlns:a16="http://schemas.microsoft.com/office/drawing/2014/main" id="{9AA65630-B3E2-B9F4-55AA-72DB2A953044}"/>
              </a:ext>
            </a:extLst>
          </p:cNvPr>
          <p:cNvCxnSpPr/>
          <p:nvPr/>
        </p:nvCxnSpPr>
        <p:spPr>
          <a:xfrm>
            <a:off x="6742699" y="1684427"/>
            <a:ext cx="0" cy="28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">
            <a:extLst>
              <a:ext uri="{FF2B5EF4-FFF2-40B4-BE49-F238E27FC236}">
                <a16:creationId xmlns:a16="http://schemas.microsoft.com/office/drawing/2014/main" id="{31961AFE-E1BF-BC7B-25B3-2180D6138CB0}"/>
              </a:ext>
            </a:extLst>
          </p:cNvPr>
          <p:cNvCxnSpPr/>
          <p:nvPr/>
        </p:nvCxnSpPr>
        <p:spPr>
          <a:xfrm>
            <a:off x="4715510" y="1684427"/>
            <a:ext cx="0" cy="28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8">
            <a:extLst>
              <a:ext uri="{FF2B5EF4-FFF2-40B4-BE49-F238E27FC236}">
                <a16:creationId xmlns:a16="http://schemas.microsoft.com/office/drawing/2014/main" id="{FA0404F2-F9A4-815F-04D6-40FA937CFD8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471857"/>
            <a:ext cx="950014" cy="685756"/>
          </a:xfrm>
          <a:solidFill>
            <a:schemeClr val="accent4"/>
          </a:solidFill>
        </p:spPr>
        <p:txBody>
          <a:bodyPr anchor="ctr">
            <a:spAutoFit/>
          </a:bodyPr>
          <a:lstStyle>
            <a:lvl1pPr algn="ctr" rtl="0">
              <a:lnSpc>
                <a:spcPct val="100000"/>
              </a:lnSpc>
              <a:defRPr sz="4400" cap="all" spc="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897E55EE-C6A9-29B9-8072-9939ABCC44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7525375" cy="216000"/>
          </a:xfrm>
          <a:prstGeom prst="rect">
            <a:avLst/>
          </a:prstGeom>
          <a:noFill/>
        </p:spPr>
        <p:txBody>
          <a:bodyPr anchor="b" anchorCtr="0"/>
          <a:lstStyle>
            <a:lvl1pPr rtl="0">
              <a:spcAft>
                <a:spcPts val="1200"/>
              </a:spcAft>
              <a:defRPr sz="1400" b="1" i="0" cap="all" baseline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30079051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genda w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>
            <a:extLst>
              <a:ext uri="{FF2B5EF4-FFF2-40B4-BE49-F238E27FC236}">
                <a16:creationId xmlns:a16="http://schemas.microsoft.com/office/drawing/2014/main" id="{66B5C4D3-3146-1CCB-9B93-E9EC48B780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5" name="Object 14" hidden="1">
                        <a:extLst>
                          <a:ext uri="{FF2B5EF4-FFF2-40B4-BE49-F238E27FC236}">
                            <a16:creationId xmlns:a16="http://schemas.microsoft.com/office/drawing/2014/main" id="{66B5C4D3-3146-1CCB-9B93-E9EC48B780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" name="Grafik 60" descr="Ein Bild, das Kleidung, Person, Gebäude, Mann enthält.&#10;&#10;Automatisch generierte Beschreibung">
            <a:extLst>
              <a:ext uri="{FF2B5EF4-FFF2-40B4-BE49-F238E27FC236}">
                <a16:creationId xmlns:a16="http://schemas.microsoft.com/office/drawing/2014/main" id="{F8D94991-621D-1918-1F3C-E09749868A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Senacor  |  Deutsche Bank  |  Request for Proposal – Miles &amp; More // Mobile app solution development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Mastertitelformat bearbeiten</a:t>
            </a:r>
          </a:p>
        </p:txBody>
      </p:sp>
      <p:sp>
        <p:nvSpPr>
          <p:cNvPr id="2" name="Textplatzhalter 22">
            <a:extLst>
              <a:ext uri="{FF2B5EF4-FFF2-40B4-BE49-F238E27FC236}">
                <a16:creationId xmlns:a16="http://schemas.microsoft.com/office/drawing/2014/main" id="{4FD97F01-8991-8476-52EA-1023CB8F9A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00000" y="1607882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here to edit chapter title with the appropiate text</a:t>
            </a:r>
          </a:p>
        </p:txBody>
      </p:sp>
      <p:sp>
        <p:nvSpPr>
          <p:cNvPr id="4" name="Textplatzhalter 22">
            <a:extLst>
              <a:ext uri="{FF2B5EF4-FFF2-40B4-BE49-F238E27FC236}">
                <a16:creationId xmlns:a16="http://schemas.microsoft.com/office/drawing/2014/main" id="{5EFD14C4-45EE-5504-7E94-52BF73C169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00000" y="2345630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here to edit chapter title with the appropiate text</a:t>
            </a:r>
          </a:p>
        </p:txBody>
      </p:sp>
      <p:sp>
        <p:nvSpPr>
          <p:cNvPr id="5" name="Textplatzhalter 22">
            <a:extLst>
              <a:ext uri="{FF2B5EF4-FFF2-40B4-BE49-F238E27FC236}">
                <a16:creationId xmlns:a16="http://schemas.microsoft.com/office/drawing/2014/main" id="{BA34C179-8D2F-19E1-475E-5262BE7848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800000" y="3083378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here to edit chapter title with the appropiate text</a:t>
            </a:r>
          </a:p>
        </p:txBody>
      </p:sp>
      <p:sp>
        <p:nvSpPr>
          <p:cNvPr id="6" name="Textplatzhalter 22">
            <a:extLst>
              <a:ext uri="{FF2B5EF4-FFF2-40B4-BE49-F238E27FC236}">
                <a16:creationId xmlns:a16="http://schemas.microsoft.com/office/drawing/2014/main" id="{AEE2AFB2-B973-3AA3-9FB0-534A5975DB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800000" y="382112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here to edit chapter title with the appropiate text</a:t>
            </a:r>
          </a:p>
        </p:txBody>
      </p:sp>
      <p:sp>
        <p:nvSpPr>
          <p:cNvPr id="10" name="Textplatzhalter 22">
            <a:extLst>
              <a:ext uri="{FF2B5EF4-FFF2-40B4-BE49-F238E27FC236}">
                <a16:creationId xmlns:a16="http://schemas.microsoft.com/office/drawing/2014/main" id="{82C7778B-3773-E643-B5AF-2CAC47EA2B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00000" y="4558874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here to edit chapter title with the appropiate text</a:t>
            </a:r>
          </a:p>
        </p:txBody>
      </p:sp>
      <p:sp>
        <p:nvSpPr>
          <p:cNvPr id="11" name="Textplatzhalter 22">
            <a:extLst>
              <a:ext uri="{FF2B5EF4-FFF2-40B4-BE49-F238E27FC236}">
                <a16:creationId xmlns:a16="http://schemas.microsoft.com/office/drawing/2014/main" id="{76C4961A-A220-29F5-5B2D-B56E0D2447A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00000" y="5296622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here to edit chapter title with the appropiate text</a:t>
            </a:r>
          </a:p>
        </p:txBody>
      </p:sp>
      <p:cxnSp>
        <p:nvCxnSpPr>
          <p:cNvPr id="12" name="Gerade Verbindung 10">
            <a:extLst>
              <a:ext uri="{FF2B5EF4-FFF2-40B4-BE49-F238E27FC236}">
                <a16:creationId xmlns:a16="http://schemas.microsoft.com/office/drawing/2014/main" id="{048E41A8-056B-67A3-AE3B-70BB8DC62585}"/>
              </a:ext>
            </a:extLst>
          </p:cNvPr>
          <p:cNvCxnSpPr>
            <a:cxnSpLocks/>
          </p:cNvCxnSpPr>
          <p:nvPr userDrawn="1"/>
        </p:nvCxnSpPr>
        <p:spPr>
          <a:xfrm>
            <a:off x="479425" y="1524298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1">
            <a:extLst>
              <a:ext uri="{FF2B5EF4-FFF2-40B4-BE49-F238E27FC236}">
                <a16:creationId xmlns:a16="http://schemas.microsoft.com/office/drawing/2014/main" id="{77D9B00D-39CF-9D4A-182E-A6473C7D2A6F}"/>
              </a:ext>
            </a:extLst>
          </p:cNvPr>
          <p:cNvCxnSpPr>
            <a:cxnSpLocks/>
          </p:cNvCxnSpPr>
          <p:nvPr userDrawn="1"/>
        </p:nvCxnSpPr>
        <p:spPr>
          <a:xfrm>
            <a:off x="479425" y="1669881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CABB9250-D0AF-BD5F-5D37-D25CBD23DCDF}"/>
              </a:ext>
            </a:extLst>
          </p:cNvPr>
          <p:cNvCxnSpPr>
            <a:cxnSpLocks/>
          </p:cNvCxnSpPr>
          <p:nvPr userDrawn="1"/>
        </p:nvCxnSpPr>
        <p:spPr>
          <a:xfrm>
            <a:off x="479425" y="1815464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38">
            <a:extLst>
              <a:ext uri="{FF2B5EF4-FFF2-40B4-BE49-F238E27FC236}">
                <a16:creationId xmlns:a16="http://schemas.microsoft.com/office/drawing/2014/main" id="{72BD2FC9-0253-0AA2-BF95-B8DA338BC4AD}"/>
              </a:ext>
            </a:extLst>
          </p:cNvPr>
          <p:cNvCxnSpPr>
            <a:cxnSpLocks/>
          </p:cNvCxnSpPr>
          <p:nvPr userDrawn="1"/>
        </p:nvCxnSpPr>
        <p:spPr>
          <a:xfrm>
            <a:off x="479425" y="196104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39">
            <a:extLst>
              <a:ext uri="{FF2B5EF4-FFF2-40B4-BE49-F238E27FC236}">
                <a16:creationId xmlns:a16="http://schemas.microsoft.com/office/drawing/2014/main" id="{D49B95D5-FF21-FAFA-D409-3C5271929EFC}"/>
              </a:ext>
            </a:extLst>
          </p:cNvPr>
          <p:cNvCxnSpPr>
            <a:cxnSpLocks/>
          </p:cNvCxnSpPr>
          <p:nvPr userDrawn="1"/>
        </p:nvCxnSpPr>
        <p:spPr>
          <a:xfrm>
            <a:off x="479425" y="2106630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40">
            <a:extLst>
              <a:ext uri="{FF2B5EF4-FFF2-40B4-BE49-F238E27FC236}">
                <a16:creationId xmlns:a16="http://schemas.microsoft.com/office/drawing/2014/main" id="{5A485468-CBE1-84E6-8A8D-5E8237F9056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252213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49">
            <a:extLst>
              <a:ext uri="{FF2B5EF4-FFF2-40B4-BE49-F238E27FC236}">
                <a16:creationId xmlns:a16="http://schemas.microsoft.com/office/drawing/2014/main" id="{AE9007DE-4214-02C7-D515-77E6FB6C5B66}"/>
              </a:ext>
            </a:extLst>
          </p:cNvPr>
          <p:cNvCxnSpPr>
            <a:cxnSpLocks/>
          </p:cNvCxnSpPr>
          <p:nvPr userDrawn="1"/>
        </p:nvCxnSpPr>
        <p:spPr>
          <a:xfrm>
            <a:off x="479425" y="2397796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50">
            <a:extLst>
              <a:ext uri="{FF2B5EF4-FFF2-40B4-BE49-F238E27FC236}">
                <a16:creationId xmlns:a16="http://schemas.microsoft.com/office/drawing/2014/main" id="{74E8E4F5-5014-A425-B458-F517F1C1EFE2}"/>
              </a:ext>
            </a:extLst>
          </p:cNvPr>
          <p:cNvCxnSpPr>
            <a:cxnSpLocks/>
          </p:cNvCxnSpPr>
          <p:nvPr userDrawn="1"/>
        </p:nvCxnSpPr>
        <p:spPr>
          <a:xfrm>
            <a:off x="479425" y="2543379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51">
            <a:extLst>
              <a:ext uri="{FF2B5EF4-FFF2-40B4-BE49-F238E27FC236}">
                <a16:creationId xmlns:a16="http://schemas.microsoft.com/office/drawing/2014/main" id="{8FB24DBD-9934-733D-55CC-BB44884C4BFE}"/>
              </a:ext>
            </a:extLst>
          </p:cNvPr>
          <p:cNvCxnSpPr>
            <a:cxnSpLocks/>
          </p:cNvCxnSpPr>
          <p:nvPr userDrawn="1"/>
        </p:nvCxnSpPr>
        <p:spPr>
          <a:xfrm>
            <a:off x="479425" y="268896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52">
            <a:extLst>
              <a:ext uri="{FF2B5EF4-FFF2-40B4-BE49-F238E27FC236}">
                <a16:creationId xmlns:a16="http://schemas.microsoft.com/office/drawing/2014/main" id="{4C1F7AD6-D025-9F37-A0D9-46328705671C}"/>
              </a:ext>
            </a:extLst>
          </p:cNvPr>
          <p:cNvCxnSpPr>
            <a:cxnSpLocks/>
          </p:cNvCxnSpPr>
          <p:nvPr userDrawn="1"/>
        </p:nvCxnSpPr>
        <p:spPr>
          <a:xfrm>
            <a:off x="479425" y="2834545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53">
            <a:extLst>
              <a:ext uri="{FF2B5EF4-FFF2-40B4-BE49-F238E27FC236}">
                <a16:creationId xmlns:a16="http://schemas.microsoft.com/office/drawing/2014/main" id="{FB8F5AD9-C12B-0E20-5037-C53B5B29F200}"/>
              </a:ext>
            </a:extLst>
          </p:cNvPr>
          <p:cNvCxnSpPr>
            <a:cxnSpLocks/>
          </p:cNvCxnSpPr>
          <p:nvPr userDrawn="1"/>
        </p:nvCxnSpPr>
        <p:spPr>
          <a:xfrm>
            <a:off x="479425" y="2980128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54">
            <a:extLst>
              <a:ext uri="{FF2B5EF4-FFF2-40B4-BE49-F238E27FC236}">
                <a16:creationId xmlns:a16="http://schemas.microsoft.com/office/drawing/2014/main" id="{7F4C6D23-6798-1A39-BDC5-E2C5AAB56242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25711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55">
            <a:extLst>
              <a:ext uri="{FF2B5EF4-FFF2-40B4-BE49-F238E27FC236}">
                <a16:creationId xmlns:a16="http://schemas.microsoft.com/office/drawing/2014/main" id="{53406A94-7EAD-AC7E-58ED-59491933FEC4}"/>
              </a:ext>
            </a:extLst>
          </p:cNvPr>
          <p:cNvCxnSpPr>
            <a:cxnSpLocks/>
          </p:cNvCxnSpPr>
          <p:nvPr userDrawn="1"/>
        </p:nvCxnSpPr>
        <p:spPr>
          <a:xfrm>
            <a:off x="479425" y="3271294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56">
            <a:extLst>
              <a:ext uri="{FF2B5EF4-FFF2-40B4-BE49-F238E27FC236}">
                <a16:creationId xmlns:a16="http://schemas.microsoft.com/office/drawing/2014/main" id="{ACF9E571-5ACF-A0C7-497F-5CEAE2BECAA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1687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57">
            <a:extLst>
              <a:ext uri="{FF2B5EF4-FFF2-40B4-BE49-F238E27FC236}">
                <a16:creationId xmlns:a16="http://schemas.microsoft.com/office/drawing/2014/main" id="{2FD4EC0C-6E49-FBEC-A9F3-F35393013C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562460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58">
            <a:extLst>
              <a:ext uri="{FF2B5EF4-FFF2-40B4-BE49-F238E27FC236}">
                <a16:creationId xmlns:a16="http://schemas.microsoft.com/office/drawing/2014/main" id="{5A35BD7A-D2B0-6427-557E-C8543912D9B2}"/>
              </a:ext>
            </a:extLst>
          </p:cNvPr>
          <p:cNvCxnSpPr>
            <a:cxnSpLocks/>
          </p:cNvCxnSpPr>
          <p:nvPr userDrawn="1"/>
        </p:nvCxnSpPr>
        <p:spPr>
          <a:xfrm>
            <a:off x="479425" y="3708043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59">
            <a:extLst>
              <a:ext uri="{FF2B5EF4-FFF2-40B4-BE49-F238E27FC236}">
                <a16:creationId xmlns:a16="http://schemas.microsoft.com/office/drawing/2014/main" id="{5723F194-1201-A41F-ACD9-6926DB727F84}"/>
              </a:ext>
            </a:extLst>
          </p:cNvPr>
          <p:cNvCxnSpPr>
            <a:cxnSpLocks/>
          </p:cNvCxnSpPr>
          <p:nvPr userDrawn="1"/>
        </p:nvCxnSpPr>
        <p:spPr>
          <a:xfrm>
            <a:off x="479425" y="3853626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60">
            <a:extLst>
              <a:ext uri="{FF2B5EF4-FFF2-40B4-BE49-F238E27FC236}">
                <a16:creationId xmlns:a16="http://schemas.microsoft.com/office/drawing/2014/main" id="{B0906E4E-4BEA-0A4E-73ED-A62C5F9EAABF}"/>
              </a:ext>
            </a:extLst>
          </p:cNvPr>
          <p:cNvCxnSpPr>
            <a:cxnSpLocks/>
          </p:cNvCxnSpPr>
          <p:nvPr userDrawn="1"/>
        </p:nvCxnSpPr>
        <p:spPr>
          <a:xfrm>
            <a:off x="479425" y="3999209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61">
            <a:extLst>
              <a:ext uri="{FF2B5EF4-FFF2-40B4-BE49-F238E27FC236}">
                <a16:creationId xmlns:a16="http://schemas.microsoft.com/office/drawing/2014/main" id="{9DFBC9B9-7688-3627-3709-BFC198DB0BB2}"/>
              </a:ext>
            </a:extLst>
          </p:cNvPr>
          <p:cNvCxnSpPr>
            <a:cxnSpLocks/>
          </p:cNvCxnSpPr>
          <p:nvPr userDrawn="1"/>
        </p:nvCxnSpPr>
        <p:spPr>
          <a:xfrm>
            <a:off x="479425" y="414479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62">
            <a:extLst>
              <a:ext uri="{FF2B5EF4-FFF2-40B4-BE49-F238E27FC236}">
                <a16:creationId xmlns:a16="http://schemas.microsoft.com/office/drawing/2014/main" id="{3EE9DFA6-6FCE-E187-C091-AA009C683A84}"/>
              </a:ext>
            </a:extLst>
          </p:cNvPr>
          <p:cNvCxnSpPr>
            <a:cxnSpLocks/>
          </p:cNvCxnSpPr>
          <p:nvPr userDrawn="1"/>
        </p:nvCxnSpPr>
        <p:spPr>
          <a:xfrm>
            <a:off x="479425" y="4290375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67">
            <a:extLst>
              <a:ext uri="{FF2B5EF4-FFF2-40B4-BE49-F238E27FC236}">
                <a16:creationId xmlns:a16="http://schemas.microsoft.com/office/drawing/2014/main" id="{169D446B-197B-E8E4-C4B8-6B9270531177}"/>
              </a:ext>
            </a:extLst>
          </p:cNvPr>
          <p:cNvCxnSpPr>
            <a:cxnSpLocks/>
          </p:cNvCxnSpPr>
          <p:nvPr userDrawn="1"/>
        </p:nvCxnSpPr>
        <p:spPr>
          <a:xfrm>
            <a:off x="479425" y="4435958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68">
            <a:extLst>
              <a:ext uri="{FF2B5EF4-FFF2-40B4-BE49-F238E27FC236}">
                <a16:creationId xmlns:a16="http://schemas.microsoft.com/office/drawing/2014/main" id="{6E0B7851-F7B8-B03C-5C36-A930577B1990}"/>
              </a:ext>
            </a:extLst>
          </p:cNvPr>
          <p:cNvCxnSpPr>
            <a:cxnSpLocks/>
          </p:cNvCxnSpPr>
          <p:nvPr userDrawn="1"/>
        </p:nvCxnSpPr>
        <p:spPr>
          <a:xfrm>
            <a:off x="479425" y="4581541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69">
            <a:extLst>
              <a:ext uri="{FF2B5EF4-FFF2-40B4-BE49-F238E27FC236}">
                <a16:creationId xmlns:a16="http://schemas.microsoft.com/office/drawing/2014/main" id="{0C8E6F93-2B36-5905-602F-AD78AE860C91}"/>
              </a:ext>
            </a:extLst>
          </p:cNvPr>
          <p:cNvCxnSpPr>
            <a:cxnSpLocks/>
          </p:cNvCxnSpPr>
          <p:nvPr userDrawn="1"/>
        </p:nvCxnSpPr>
        <p:spPr>
          <a:xfrm>
            <a:off x="479425" y="4727124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70">
            <a:extLst>
              <a:ext uri="{FF2B5EF4-FFF2-40B4-BE49-F238E27FC236}">
                <a16:creationId xmlns:a16="http://schemas.microsoft.com/office/drawing/2014/main" id="{37529014-D070-0403-0AE3-F5B48030A0E4}"/>
              </a:ext>
            </a:extLst>
          </p:cNvPr>
          <p:cNvCxnSpPr>
            <a:cxnSpLocks/>
          </p:cNvCxnSpPr>
          <p:nvPr userDrawn="1"/>
        </p:nvCxnSpPr>
        <p:spPr>
          <a:xfrm>
            <a:off x="479425" y="487270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71">
            <a:extLst>
              <a:ext uri="{FF2B5EF4-FFF2-40B4-BE49-F238E27FC236}">
                <a16:creationId xmlns:a16="http://schemas.microsoft.com/office/drawing/2014/main" id="{06302699-CCAD-14A4-F629-AB01351BB940}"/>
              </a:ext>
            </a:extLst>
          </p:cNvPr>
          <p:cNvCxnSpPr>
            <a:cxnSpLocks/>
          </p:cNvCxnSpPr>
          <p:nvPr userDrawn="1"/>
        </p:nvCxnSpPr>
        <p:spPr>
          <a:xfrm>
            <a:off x="479425" y="5018290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72">
            <a:extLst>
              <a:ext uri="{FF2B5EF4-FFF2-40B4-BE49-F238E27FC236}">
                <a16:creationId xmlns:a16="http://schemas.microsoft.com/office/drawing/2014/main" id="{955332B1-5AAE-C76A-F8B3-FF82D585B821}"/>
              </a:ext>
            </a:extLst>
          </p:cNvPr>
          <p:cNvCxnSpPr>
            <a:cxnSpLocks/>
          </p:cNvCxnSpPr>
          <p:nvPr userDrawn="1"/>
        </p:nvCxnSpPr>
        <p:spPr>
          <a:xfrm>
            <a:off x="479425" y="5163873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73">
            <a:extLst>
              <a:ext uri="{FF2B5EF4-FFF2-40B4-BE49-F238E27FC236}">
                <a16:creationId xmlns:a16="http://schemas.microsoft.com/office/drawing/2014/main" id="{B81807EF-C0CF-37C3-FF37-68E3262AA91D}"/>
              </a:ext>
            </a:extLst>
          </p:cNvPr>
          <p:cNvCxnSpPr>
            <a:cxnSpLocks/>
          </p:cNvCxnSpPr>
          <p:nvPr userDrawn="1"/>
        </p:nvCxnSpPr>
        <p:spPr>
          <a:xfrm>
            <a:off x="479425" y="5309456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74">
            <a:extLst>
              <a:ext uri="{FF2B5EF4-FFF2-40B4-BE49-F238E27FC236}">
                <a16:creationId xmlns:a16="http://schemas.microsoft.com/office/drawing/2014/main" id="{C2B1CA07-82B7-94E6-D504-8652592BC77B}"/>
              </a:ext>
            </a:extLst>
          </p:cNvPr>
          <p:cNvCxnSpPr>
            <a:cxnSpLocks/>
          </p:cNvCxnSpPr>
          <p:nvPr userDrawn="1"/>
        </p:nvCxnSpPr>
        <p:spPr>
          <a:xfrm>
            <a:off x="479425" y="5455039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75">
            <a:extLst>
              <a:ext uri="{FF2B5EF4-FFF2-40B4-BE49-F238E27FC236}">
                <a16:creationId xmlns:a16="http://schemas.microsoft.com/office/drawing/2014/main" id="{E20FEDB6-1966-6896-4E59-7421D7E04F0F}"/>
              </a:ext>
            </a:extLst>
          </p:cNvPr>
          <p:cNvCxnSpPr>
            <a:cxnSpLocks/>
          </p:cNvCxnSpPr>
          <p:nvPr userDrawn="1"/>
        </p:nvCxnSpPr>
        <p:spPr>
          <a:xfrm>
            <a:off x="479425" y="560062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76">
            <a:extLst>
              <a:ext uri="{FF2B5EF4-FFF2-40B4-BE49-F238E27FC236}">
                <a16:creationId xmlns:a16="http://schemas.microsoft.com/office/drawing/2014/main" id="{DEA6FB98-3799-B5ED-E790-548FC83FCE1E}"/>
              </a:ext>
            </a:extLst>
          </p:cNvPr>
          <p:cNvCxnSpPr>
            <a:cxnSpLocks/>
          </p:cNvCxnSpPr>
          <p:nvPr userDrawn="1"/>
        </p:nvCxnSpPr>
        <p:spPr>
          <a:xfrm>
            <a:off x="479425" y="5746205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10">
            <a:extLst>
              <a:ext uri="{FF2B5EF4-FFF2-40B4-BE49-F238E27FC236}">
                <a16:creationId xmlns:a16="http://schemas.microsoft.com/office/drawing/2014/main" id="{A967CE3D-3AB3-D1E8-4F7B-443EDC39D03A}"/>
              </a:ext>
            </a:extLst>
          </p:cNvPr>
          <p:cNvCxnSpPr>
            <a:cxnSpLocks/>
          </p:cNvCxnSpPr>
          <p:nvPr userDrawn="1"/>
        </p:nvCxnSpPr>
        <p:spPr>
          <a:xfrm>
            <a:off x="478800" y="1230134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11">
            <a:extLst>
              <a:ext uri="{FF2B5EF4-FFF2-40B4-BE49-F238E27FC236}">
                <a16:creationId xmlns:a16="http://schemas.microsoft.com/office/drawing/2014/main" id="{D6D4AFB2-BF56-8827-9501-E6E73DE1D508}"/>
              </a:ext>
            </a:extLst>
          </p:cNvPr>
          <p:cNvCxnSpPr>
            <a:cxnSpLocks/>
          </p:cNvCxnSpPr>
          <p:nvPr userDrawn="1"/>
        </p:nvCxnSpPr>
        <p:spPr>
          <a:xfrm>
            <a:off x="478800" y="1378715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75">
            <a:extLst>
              <a:ext uri="{FF2B5EF4-FFF2-40B4-BE49-F238E27FC236}">
                <a16:creationId xmlns:a16="http://schemas.microsoft.com/office/drawing/2014/main" id="{A677B47C-279E-34C6-CA11-9C0A4D1E9BBB}"/>
              </a:ext>
            </a:extLst>
          </p:cNvPr>
          <p:cNvCxnSpPr>
            <a:cxnSpLocks/>
          </p:cNvCxnSpPr>
          <p:nvPr userDrawn="1"/>
        </p:nvCxnSpPr>
        <p:spPr>
          <a:xfrm>
            <a:off x="478800" y="5891788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76">
            <a:extLst>
              <a:ext uri="{FF2B5EF4-FFF2-40B4-BE49-F238E27FC236}">
                <a16:creationId xmlns:a16="http://schemas.microsoft.com/office/drawing/2014/main" id="{9942370D-349D-6654-E03F-DACCA1146F4A}"/>
              </a:ext>
            </a:extLst>
          </p:cNvPr>
          <p:cNvCxnSpPr>
            <a:cxnSpLocks/>
          </p:cNvCxnSpPr>
          <p:nvPr userDrawn="1"/>
        </p:nvCxnSpPr>
        <p:spPr>
          <a:xfrm>
            <a:off x="478800" y="6034373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E8BCD61A-60CA-E778-8FAF-D84C70AC0469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63" name="Freihandform: Form 7">
              <a:extLst>
                <a:ext uri="{FF2B5EF4-FFF2-40B4-BE49-F238E27FC236}">
                  <a16:creationId xmlns:a16="http://schemas.microsoft.com/office/drawing/2014/main" id="{5CEBBD40-7D4F-BBE2-9520-8DCB1C62183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ihandform: Form 8">
              <a:extLst>
                <a:ext uri="{FF2B5EF4-FFF2-40B4-BE49-F238E27FC236}">
                  <a16:creationId xmlns:a16="http://schemas.microsoft.com/office/drawing/2014/main" id="{84E06951-BDC1-7169-A1B1-A8C52C39513D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ihandform: Form 9">
              <a:extLst>
                <a:ext uri="{FF2B5EF4-FFF2-40B4-BE49-F238E27FC236}">
                  <a16:creationId xmlns:a16="http://schemas.microsoft.com/office/drawing/2014/main" id="{B113BD63-0DCF-81D7-2EAA-04FCD5B9B48F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ihandform: Form 10">
              <a:extLst>
                <a:ext uri="{FF2B5EF4-FFF2-40B4-BE49-F238E27FC236}">
                  <a16:creationId xmlns:a16="http://schemas.microsoft.com/office/drawing/2014/main" id="{74A0185C-7545-2884-AFBC-160292078BEC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ihandform: Form 11">
              <a:extLst>
                <a:ext uri="{FF2B5EF4-FFF2-40B4-BE49-F238E27FC236}">
                  <a16:creationId xmlns:a16="http://schemas.microsoft.com/office/drawing/2014/main" id="{3A15687B-F925-2EC5-A5B7-BA2320237F8D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ihandform: Form 12">
              <a:extLst>
                <a:ext uri="{FF2B5EF4-FFF2-40B4-BE49-F238E27FC236}">
                  <a16:creationId xmlns:a16="http://schemas.microsoft.com/office/drawing/2014/main" id="{470881D5-51DF-7717-4AA3-64AD818624D7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ihandform: Form 13">
              <a:extLst>
                <a:ext uri="{FF2B5EF4-FFF2-40B4-BE49-F238E27FC236}">
                  <a16:creationId xmlns:a16="http://schemas.microsoft.com/office/drawing/2014/main" id="{CA5F1405-18A5-1DC9-39FC-857C0BAFD184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AB262DF5-D896-82D8-BB53-D57978121C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99505" y="1602346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 rtl="0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25" name="Textplatzhalter 8">
            <a:extLst>
              <a:ext uri="{FF2B5EF4-FFF2-40B4-BE49-F238E27FC236}">
                <a16:creationId xmlns:a16="http://schemas.microsoft.com/office/drawing/2014/main" id="{9F460655-3E59-DA38-D092-721C0927E9A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99505" y="2340229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 rtl="0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29" name="Textplatzhalter 8">
            <a:extLst>
              <a:ext uri="{FF2B5EF4-FFF2-40B4-BE49-F238E27FC236}">
                <a16:creationId xmlns:a16="http://schemas.microsoft.com/office/drawing/2014/main" id="{B6D8C916-CC36-7D82-EC89-15E46C6C457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199505" y="5291760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 rtl="0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06</a:t>
            </a:r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D344A0D8-D357-7CC1-36A1-CEFCE6B60C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99505" y="3078112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 rtl="0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70" name="Textplatzhalter 8">
            <a:extLst>
              <a:ext uri="{FF2B5EF4-FFF2-40B4-BE49-F238E27FC236}">
                <a16:creationId xmlns:a16="http://schemas.microsoft.com/office/drawing/2014/main" id="{3CFA1BC3-5206-D14B-47C3-A4F9B5000C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99505" y="3815995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 rtl="0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04</a:t>
            </a:r>
          </a:p>
        </p:txBody>
      </p:sp>
      <p:sp>
        <p:nvSpPr>
          <p:cNvPr id="71" name="Textplatzhalter 8">
            <a:extLst>
              <a:ext uri="{FF2B5EF4-FFF2-40B4-BE49-F238E27FC236}">
                <a16:creationId xmlns:a16="http://schemas.microsoft.com/office/drawing/2014/main" id="{23A837E2-8F20-7805-91CF-1950FB51A7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99505" y="4553878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 rtl="0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034623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>
            <a:extLst>
              <a:ext uri="{FF2B5EF4-FFF2-40B4-BE49-F238E27FC236}">
                <a16:creationId xmlns:a16="http://schemas.microsoft.com/office/drawing/2014/main" id="{9F51B549-0002-BA3A-3858-4AEA29C996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867" y="3190098"/>
            <a:ext cx="5332266" cy="477805"/>
          </a:xfrm>
          <a:noFill/>
          <a:ln w="19050">
            <a:solidFill>
              <a:schemeClr val="tx1"/>
            </a:solidFill>
          </a:ln>
        </p:spPr>
        <p:txBody>
          <a:bodyPr wrap="none" lIns="360000" tIns="72000" rIns="360000" bIns="72000" rtlCol="0" anchor="ctr" anchorCtr="0">
            <a:spAutoFit/>
          </a:bodyPr>
          <a:lstStyle>
            <a:lvl1pPr algn="ctr">
              <a:defRPr lang="de-DE" sz="2400" cap="all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ctr">
              <a:spcBef>
                <a:spcPts val="400"/>
              </a:spcBef>
              <a:spcAft>
                <a:spcPts val="400"/>
              </a:spcAft>
            </a:pPr>
            <a:r>
              <a:rPr lang="de-DE" err="1"/>
              <a:t>Trennerslide</a:t>
            </a:r>
            <a:r>
              <a:rPr lang="de-DE"/>
              <a:t> mit Aussage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AF5CC0C-EB24-D3EE-1546-50FDCC24F3E7}"/>
              </a:ext>
            </a:extLst>
          </p:cNvPr>
          <p:cNvGrpSpPr/>
          <p:nvPr userDrawn="1"/>
        </p:nvGrpSpPr>
        <p:grpSpPr>
          <a:xfrm>
            <a:off x="10240056" y="330434"/>
            <a:ext cx="1472671" cy="212964"/>
            <a:chOff x="10240056" y="330434"/>
            <a:chExt cx="1472671" cy="212964"/>
          </a:xfrm>
        </p:grpSpPr>
        <p:sp>
          <p:nvSpPr>
            <p:cNvPr id="23" name="Freihandform: Form 7">
              <a:extLst>
                <a:ext uri="{FF2B5EF4-FFF2-40B4-BE49-F238E27FC236}">
                  <a16:creationId xmlns:a16="http://schemas.microsoft.com/office/drawing/2014/main" id="{87D4F3E3-533E-CF02-F89D-48F0360875E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ihandform: Form 8">
              <a:extLst>
                <a:ext uri="{FF2B5EF4-FFF2-40B4-BE49-F238E27FC236}">
                  <a16:creationId xmlns:a16="http://schemas.microsoft.com/office/drawing/2014/main" id="{DD441C0B-AAA3-95D6-FF19-26A1F43B8FF5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ihandform: Form 9">
              <a:extLst>
                <a:ext uri="{FF2B5EF4-FFF2-40B4-BE49-F238E27FC236}">
                  <a16:creationId xmlns:a16="http://schemas.microsoft.com/office/drawing/2014/main" id="{76FDB872-DA21-BBD9-6601-383B7EB275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ihandform: Form 10">
              <a:extLst>
                <a:ext uri="{FF2B5EF4-FFF2-40B4-BE49-F238E27FC236}">
                  <a16:creationId xmlns:a16="http://schemas.microsoft.com/office/drawing/2014/main" id="{AC078878-05C7-ADF7-2794-E235A74103FD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ihandform: Form 11">
              <a:extLst>
                <a:ext uri="{FF2B5EF4-FFF2-40B4-BE49-F238E27FC236}">
                  <a16:creationId xmlns:a16="http://schemas.microsoft.com/office/drawing/2014/main" id="{C57FEAAF-91A0-1B23-C519-C99629CC547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ihandform: Form 12">
              <a:extLst>
                <a:ext uri="{FF2B5EF4-FFF2-40B4-BE49-F238E27FC236}">
                  <a16:creationId xmlns:a16="http://schemas.microsoft.com/office/drawing/2014/main" id="{AB240BAD-D6E8-5BBF-CABD-A0FC29C6BB60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: Form 13">
              <a:extLst>
                <a:ext uri="{FF2B5EF4-FFF2-40B4-BE49-F238E27FC236}">
                  <a16:creationId xmlns:a16="http://schemas.microsoft.com/office/drawing/2014/main" id="{9447A619-77A2-7E51-9800-E9C3ABBC0A6D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2681F68-C40A-FC0F-23B4-4A26969614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54491" y="6602770"/>
            <a:ext cx="258084" cy="153888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C50CBA42-791E-4851-9FB4-39A223136DC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89E18D-3591-F35D-9DA0-D27290519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Senacor  |  Deutsche Bank  |  Request for Proposal – Miles &amp; More // Mobile app solution development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86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6000" y="1224000"/>
            <a:ext cx="3600000" cy="2250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10" name="Rechteck: abgerundete Ecken 11">
            <a:extLst>
              <a:ext uri="{FF2B5EF4-FFF2-40B4-BE49-F238E27FC236}">
                <a16:creationId xmlns:a16="http://schemas.microsoft.com/office/drawing/2014/main" id="{92C96352-573F-2FC9-E98D-F8CAD77D796D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D550E258-96D1-B5F1-2DCF-D0CEF37C0371}"/>
              </a:ext>
            </a:extLst>
          </p:cNvPr>
          <p:cNvSpPr>
            <a:spLocks/>
          </p:cNvSpPr>
          <p:nvPr userDrawn="1"/>
        </p:nvSpPr>
        <p:spPr>
          <a:xfrm>
            <a:off x="4481282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8485AF46-F0DE-B958-C8AD-CA5D2ABD1E34}"/>
              </a:ext>
            </a:extLst>
          </p:cNvPr>
          <p:cNvSpPr>
            <a:spLocks/>
          </p:cNvSpPr>
          <p:nvPr userDrawn="1"/>
        </p:nvSpPr>
        <p:spPr>
          <a:xfrm>
            <a:off x="7798631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84B69629-DFBF-5909-FA8F-47719B924F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C7978A72-8177-2FE6-F6E3-52F77F104F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6" name="Textplatzhalter 19">
            <a:extLst>
              <a:ext uri="{FF2B5EF4-FFF2-40B4-BE49-F238E27FC236}">
                <a16:creationId xmlns:a16="http://schemas.microsoft.com/office/drawing/2014/main" id="{8B039E53-EBD2-DDC8-77D2-9F30205DA0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81283" y="1530910"/>
            <a:ext cx="3103942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19" name="Textplatzhalter 19">
            <a:extLst>
              <a:ext uri="{FF2B5EF4-FFF2-40B4-BE49-F238E27FC236}">
                <a16:creationId xmlns:a16="http://schemas.microsoft.com/office/drawing/2014/main" id="{B1C17E6A-E11C-8079-68F6-B4DF9F6DD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8631" y="1530910"/>
            <a:ext cx="3914095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D06A65E-A682-7931-B964-F473B1F7FB7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7137" y="1224256"/>
            <a:ext cx="3598863" cy="22494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1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A97715-E243-44FB-A4DF-8B24568E8B84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1-2 zeilige Kernaussage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645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Person, Menschliches Gesicht, Im Haus, Kleidung enthält.&#10;&#10;Automatisch generierte Beschreibung">
            <a:extLst>
              <a:ext uri="{FF2B5EF4-FFF2-40B4-BE49-F238E27FC236}">
                <a16:creationId xmlns:a16="http://schemas.microsoft.com/office/drawing/2014/main" id="{870AA4CA-CE70-14A3-DDDA-CC1372E8A3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15" name="Objekt 14" hidden="1">
            <a:extLst>
              <a:ext uri="{FF2B5EF4-FFF2-40B4-BE49-F238E27FC236}">
                <a16:creationId xmlns:a16="http://schemas.microsoft.com/office/drawing/2014/main" id="{14F0D678-749F-5213-EBAC-FE0C6AED62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35" imgH="435" progId="TCLayout.ActiveDocument.1">
                  <p:embed/>
                </p:oleObj>
              </mc:Choice>
              <mc:Fallback>
                <p:oleObj name="think-cell Slide" r:id="rId4" imgW="435" imgH="435" progId="TCLayout.ActiveDocument.1">
                  <p:embed/>
                  <p:pic>
                    <p:nvPicPr>
                      <p:cNvPr id="15" name="Objekt 14" hidden="1">
                        <a:extLst>
                          <a:ext uri="{FF2B5EF4-FFF2-40B4-BE49-F238E27FC236}">
                            <a16:creationId xmlns:a16="http://schemas.microsoft.com/office/drawing/2014/main" id="{14F0D678-749F-5213-EBAC-FE0C6AED62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E397A3F1-954A-E5ED-2502-D7CCF267D9BB}"/>
              </a:ext>
            </a:extLst>
          </p:cNvPr>
          <p:cNvSpPr txBox="1"/>
          <p:nvPr userDrawn="1"/>
        </p:nvSpPr>
        <p:spPr>
          <a:xfrm>
            <a:off x="609919" y="5991139"/>
            <a:ext cx="219147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rtl="0"/>
            <a:r>
              <a:rPr lang="en-GB" sz="1400" b="0" i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Eschborn</a:t>
            </a:r>
            <a:r>
              <a:rPr lang="en-GB" sz="1400" b="0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 29. August 2023</a:t>
            </a:r>
            <a:endParaRPr lang="en-GB" sz="14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BBFC321-AF73-34B1-2BC3-F5F55D169BC8}"/>
              </a:ext>
            </a:extLst>
          </p:cNvPr>
          <p:cNvGrpSpPr/>
          <p:nvPr userDrawn="1"/>
        </p:nvGrpSpPr>
        <p:grpSpPr>
          <a:xfrm>
            <a:off x="10240057" y="5996920"/>
            <a:ext cx="1470744" cy="209663"/>
            <a:chOff x="10240056" y="330434"/>
            <a:chExt cx="1472671" cy="212964"/>
          </a:xfrm>
          <a:solidFill>
            <a:schemeClr val="bg1"/>
          </a:solidFill>
        </p:grpSpPr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5F9B5ED9-B182-D35E-0CA4-244D48638646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DEF32AD2-2AB2-821D-9830-55060927174C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24C5BA9F-1DAB-0988-BB56-856EAC5C7699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268910D7-795A-201D-D128-DA579F31EAC1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F85DC581-2093-7FE7-3F79-4653E226870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E305E9E3-2923-AF80-9675-435CBD4A7CA2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C9B26E17-3E17-7697-95DC-6CC4AE123A1D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>
                <a:solidFill>
                  <a:schemeClr val="bg1"/>
                </a:solidFill>
              </a:endParaRPr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19" y="4496507"/>
            <a:ext cx="11232000" cy="517881"/>
          </a:xfrm>
        </p:spPr>
        <p:txBody>
          <a:bodyPr>
            <a:noAutofit/>
          </a:bodyPr>
          <a:lstStyle>
            <a:lvl1pPr rtl="0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35557F0-156D-9EF3-BE63-76E58DCD28D1}"/>
              </a:ext>
            </a:extLst>
          </p:cNvPr>
          <p:cNvSpPr txBox="1"/>
          <p:nvPr userDrawn="1"/>
        </p:nvSpPr>
        <p:spPr>
          <a:xfrm>
            <a:off x="609918" y="5102653"/>
            <a:ext cx="6100232" cy="646331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lvl="0" rtl="0"/>
            <a:r>
              <a:rPr lang="en-GB" sz="1800" b="0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for Proposal by Deutsche Bank – </a:t>
            </a:r>
            <a:br>
              <a:rPr lang="en-GB" sz="1800" b="0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b="0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Miles &amp; More // Mobile app solution development </a:t>
            </a:r>
          </a:p>
        </p:txBody>
      </p:sp>
    </p:spTree>
    <p:extLst>
      <p:ext uri="{BB962C8B-B14F-4D97-AF65-F5344CB8AC3E}">
        <p14:creationId xmlns:p14="http://schemas.microsoft.com/office/powerpoint/2010/main" val="1826840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03889B5-5769-4D31-B1F9-4724D3A628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03889B5-5769-4D31-B1F9-4724D3A628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E9E9310-804D-43C9-A137-B7D9C63A9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en-GB" sz="3600" b="1" i="0" baseline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F5DC52-C560-4903-AA44-0497E08EA6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2621920"/>
            <a:ext cx="9180513" cy="997196"/>
          </a:xfrm>
        </p:spPr>
        <p:txBody>
          <a:bodyPr vert="horz" lIns="0" tIns="0" rIns="0" bIns="0" anchor="b">
            <a:noAutofit/>
          </a:bodyPr>
          <a:lstStyle>
            <a:lvl1pPr algn="l" rtl="0">
              <a:defRPr sz="36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to add title</a:t>
            </a:r>
            <a:br>
              <a:rPr lang="en-GB"/>
            </a:br>
            <a:r>
              <a:rPr lang="en-GB"/>
              <a:t>36 pt. Bold, caps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5457E3-5FFF-4E34-B755-5A5C2B372E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3869599"/>
            <a:ext cx="9180513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cap="none" baseline="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subtitle, 18 pt. Regular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E741EA5-5CD3-4B6D-A654-564CC372A38B}"/>
              </a:ext>
            </a:extLst>
          </p:cNvPr>
          <p:cNvSpPr/>
          <p:nvPr/>
        </p:nvSpPr>
        <p:spPr>
          <a:xfrm>
            <a:off x="479425" y="3726357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87D71F5-4854-4F5A-9313-38A98DA13E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5902697"/>
            <a:ext cx="9144000" cy="18466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Ort, Datum eingeben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06A8657-387B-4A35-B7CB-570141289255}"/>
              </a:ext>
            </a:extLst>
          </p:cNvPr>
          <p:cNvGrpSpPr/>
          <p:nvPr userDrawn="1"/>
        </p:nvGrpSpPr>
        <p:grpSpPr>
          <a:xfrm>
            <a:off x="9320362" y="330434"/>
            <a:ext cx="2392460" cy="345976"/>
            <a:chOff x="9320362" y="330434"/>
            <a:chExt cx="2392460" cy="345976"/>
          </a:xfrm>
        </p:grpSpPr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55A68C65-F098-4E0B-A39D-AC9CB1D79DCF}"/>
                </a:ext>
              </a:extLst>
            </p:cNvPr>
            <p:cNvSpPr/>
            <p:nvPr/>
          </p:nvSpPr>
          <p:spPr>
            <a:xfrm>
              <a:off x="9908583" y="339029"/>
              <a:ext cx="347574" cy="332589"/>
            </a:xfrm>
            <a:custGeom>
              <a:avLst/>
              <a:gdLst>
                <a:gd name="connsiteX0" fmla="*/ 260728 w 347574"/>
                <a:gd name="connsiteY0" fmla="*/ 23028 h 332589"/>
                <a:gd name="connsiteX1" fmla="*/ 265026 w 347574"/>
                <a:gd name="connsiteY1" fmla="*/ 23276 h 332589"/>
                <a:gd name="connsiteX2" fmla="*/ 287313 w 347574"/>
                <a:gd name="connsiteY2" fmla="*/ 58588 h 332589"/>
                <a:gd name="connsiteX3" fmla="*/ 287313 w 347574"/>
                <a:gd name="connsiteY3" fmla="*/ 235095 h 332589"/>
                <a:gd name="connsiteX4" fmla="*/ 80267 w 347574"/>
                <a:gd name="connsiteY4" fmla="*/ 0 h 332589"/>
                <a:gd name="connsiteX5" fmla="*/ 7854 w 347574"/>
                <a:gd name="connsiteY5" fmla="*/ 0 h 332589"/>
                <a:gd name="connsiteX6" fmla="*/ 7854 w 347574"/>
                <a:gd name="connsiteY6" fmla="*/ 22572 h 332589"/>
                <a:gd name="connsiteX7" fmla="*/ 11847 w 347574"/>
                <a:gd name="connsiteY7" fmla="*/ 22971 h 332589"/>
                <a:gd name="connsiteX8" fmla="*/ 27174 w 347574"/>
                <a:gd name="connsiteY8" fmla="*/ 34381 h 332589"/>
                <a:gd name="connsiteX9" fmla="*/ 27174 w 347574"/>
                <a:gd name="connsiteY9" fmla="*/ 267764 h 332589"/>
                <a:gd name="connsiteX10" fmla="*/ 4355 w 347574"/>
                <a:gd name="connsiteY10" fmla="*/ 306024 h 332589"/>
                <a:gd name="connsiteX11" fmla="*/ 0 w 347574"/>
                <a:gd name="connsiteY11" fmla="*/ 306253 h 332589"/>
                <a:gd name="connsiteX12" fmla="*/ 0 w 347574"/>
                <a:gd name="connsiteY12" fmla="*/ 329072 h 332589"/>
                <a:gd name="connsiteX13" fmla="*/ 88577 w 347574"/>
                <a:gd name="connsiteY13" fmla="*/ 329072 h 332589"/>
                <a:gd name="connsiteX14" fmla="*/ 88577 w 347574"/>
                <a:gd name="connsiteY14" fmla="*/ 306500 h 332589"/>
                <a:gd name="connsiteX15" fmla="*/ 84374 w 347574"/>
                <a:gd name="connsiteY15" fmla="*/ 306176 h 332589"/>
                <a:gd name="connsiteX16" fmla="*/ 62677 w 347574"/>
                <a:gd name="connsiteY16" fmla="*/ 263923 h 332589"/>
                <a:gd name="connsiteX17" fmla="*/ 62677 w 347574"/>
                <a:gd name="connsiteY17" fmla="*/ 74809 h 332589"/>
                <a:gd name="connsiteX18" fmla="*/ 288967 w 347574"/>
                <a:gd name="connsiteY18" fmla="*/ 331049 h 332589"/>
                <a:gd name="connsiteX19" fmla="*/ 290336 w 347574"/>
                <a:gd name="connsiteY19" fmla="*/ 332590 h 332589"/>
                <a:gd name="connsiteX20" fmla="*/ 322816 w 347574"/>
                <a:gd name="connsiteY20" fmla="*/ 332590 h 332589"/>
                <a:gd name="connsiteX21" fmla="*/ 322816 w 347574"/>
                <a:gd name="connsiteY21" fmla="*/ 63799 h 332589"/>
                <a:gd name="connsiteX22" fmla="*/ 343391 w 347574"/>
                <a:gd name="connsiteY22" fmla="*/ 23428 h 332589"/>
                <a:gd name="connsiteX23" fmla="*/ 347574 w 347574"/>
                <a:gd name="connsiteY23" fmla="*/ 23066 h 332589"/>
                <a:gd name="connsiteX24" fmla="*/ 347574 w 347574"/>
                <a:gd name="connsiteY24" fmla="*/ 0 h 332589"/>
                <a:gd name="connsiteX25" fmla="*/ 260728 w 347574"/>
                <a:gd name="connsiteY25" fmla="*/ 0 h 33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7574" h="332589">
                  <a:moveTo>
                    <a:pt x="260728" y="23028"/>
                  </a:moveTo>
                  <a:lnTo>
                    <a:pt x="265026" y="23276"/>
                  </a:lnTo>
                  <a:cubicBezTo>
                    <a:pt x="287351" y="24550"/>
                    <a:pt x="287351" y="29094"/>
                    <a:pt x="287313" y="58588"/>
                  </a:cubicBezTo>
                  <a:lnTo>
                    <a:pt x="287313" y="235095"/>
                  </a:lnTo>
                  <a:lnTo>
                    <a:pt x="80267" y="0"/>
                  </a:lnTo>
                  <a:lnTo>
                    <a:pt x="7854" y="0"/>
                  </a:lnTo>
                  <a:lnTo>
                    <a:pt x="7854" y="22572"/>
                  </a:lnTo>
                  <a:lnTo>
                    <a:pt x="11847" y="22971"/>
                  </a:lnTo>
                  <a:cubicBezTo>
                    <a:pt x="23808" y="23789"/>
                    <a:pt x="26946" y="27782"/>
                    <a:pt x="27174" y="34381"/>
                  </a:cubicBezTo>
                  <a:lnTo>
                    <a:pt x="27174" y="267764"/>
                  </a:lnTo>
                  <a:cubicBezTo>
                    <a:pt x="27174" y="297106"/>
                    <a:pt x="27174" y="304978"/>
                    <a:pt x="4355" y="306024"/>
                  </a:cubicBezTo>
                  <a:lnTo>
                    <a:pt x="0" y="306253"/>
                  </a:lnTo>
                  <a:lnTo>
                    <a:pt x="0" y="329072"/>
                  </a:lnTo>
                  <a:lnTo>
                    <a:pt x="88577" y="329072"/>
                  </a:lnTo>
                  <a:lnTo>
                    <a:pt x="88577" y="306500"/>
                  </a:lnTo>
                  <a:lnTo>
                    <a:pt x="84374" y="306176"/>
                  </a:lnTo>
                  <a:cubicBezTo>
                    <a:pt x="62639" y="304484"/>
                    <a:pt x="62658" y="295908"/>
                    <a:pt x="62677" y="263923"/>
                  </a:cubicBezTo>
                  <a:lnTo>
                    <a:pt x="62677" y="74809"/>
                  </a:lnTo>
                  <a:lnTo>
                    <a:pt x="288967" y="331049"/>
                  </a:lnTo>
                  <a:lnTo>
                    <a:pt x="290336" y="332590"/>
                  </a:lnTo>
                  <a:lnTo>
                    <a:pt x="322816" y="332590"/>
                  </a:lnTo>
                  <a:lnTo>
                    <a:pt x="322816" y="63799"/>
                  </a:lnTo>
                  <a:cubicBezTo>
                    <a:pt x="322816" y="30996"/>
                    <a:pt x="324584" y="25215"/>
                    <a:pt x="343391" y="23428"/>
                  </a:cubicBezTo>
                  <a:lnTo>
                    <a:pt x="347574" y="23066"/>
                  </a:lnTo>
                  <a:lnTo>
                    <a:pt x="347574" y="0"/>
                  </a:lnTo>
                  <a:lnTo>
                    <a:pt x="260728" y="0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2CB80CF9-41B0-4B35-8E86-E0CD85055FB6}"/>
                </a:ext>
              </a:extLst>
            </p:cNvPr>
            <p:cNvSpPr/>
            <p:nvPr/>
          </p:nvSpPr>
          <p:spPr>
            <a:xfrm>
              <a:off x="9320362" y="330434"/>
              <a:ext cx="243956" cy="345976"/>
            </a:xfrm>
            <a:custGeom>
              <a:avLst/>
              <a:gdLst>
                <a:gd name="connsiteX0" fmla="*/ 142829 w 243956"/>
                <a:gd name="connsiteY0" fmla="*/ 140148 h 345976"/>
                <a:gd name="connsiteX1" fmla="*/ 142829 w 243956"/>
                <a:gd name="connsiteY1" fmla="*/ 140148 h 345976"/>
                <a:gd name="connsiteX2" fmla="*/ 70359 w 243956"/>
                <a:gd name="connsiteY2" fmla="*/ 75189 h 345976"/>
                <a:gd name="connsiteX3" fmla="*/ 119287 w 243956"/>
                <a:gd name="connsiteY3" fmla="*/ 27744 h 345976"/>
                <a:gd name="connsiteX4" fmla="*/ 195351 w 243956"/>
                <a:gd name="connsiteY4" fmla="*/ 64559 h 345976"/>
                <a:gd name="connsiteX5" fmla="*/ 196625 w 243956"/>
                <a:gd name="connsiteY5" fmla="*/ 67145 h 345976"/>
                <a:gd name="connsiteX6" fmla="*/ 221118 w 243956"/>
                <a:gd name="connsiteY6" fmla="*/ 66879 h 345976"/>
                <a:gd name="connsiteX7" fmla="*/ 210526 w 243956"/>
                <a:gd name="connsiteY7" fmla="*/ 5001 h 345976"/>
                <a:gd name="connsiteX8" fmla="*/ 194990 w 243956"/>
                <a:gd name="connsiteY8" fmla="*/ 5001 h 345976"/>
                <a:gd name="connsiteX9" fmla="*/ 192594 w 243956"/>
                <a:gd name="connsiteY9" fmla="*/ 6085 h 345976"/>
                <a:gd name="connsiteX10" fmla="*/ 180291 w 243956"/>
                <a:gd name="connsiteY10" fmla="*/ 8747 h 345976"/>
                <a:gd name="connsiteX11" fmla="*/ 164793 w 243956"/>
                <a:gd name="connsiteY11" fmla="*/ 6180 h 345976"/>
                <a:gd name="connsiteX12" fmla="*/ 155646 w 243956"/>
                <a:gd name="connsiteY12" fmla="*/ 4279 h 345976"/>
                <a:gd name="connsiteX13" fmla="*/ 112765 w 243956"/>
                <a:gd name="connsiteY13" fmla="*/ 0 h 345976"/>
                <a:gd name="connsiteX14" fmla="*/ 8291 w 243956"/>
                <a:gd name="connsiteY14" fmla="*/ 89508 h 345976"/>
                <a:gd name="connsiteX15" fmla="*/ 103675 w 243956"/>
                <a:gd name="connsiteY15" fmla="*/ 190749 h 345976"/>
                <a:gd name="connsiteX16" fmla="*/ 180272 w 243956"/>
                <a:gd name="connsiteY16" fmla="*/ 263333 h 345976"/>
                <a:gd name="connsiteX17" fmla="*/ 117120 w 243956"/>
                <a:gd name="connsiteY17" fmla="*/ 315076 h 345976"/>
                <a:gd name="connsiteX18" fmla="*/ 24417 w 243956"/>
                <a:gd name="connsiteY18" fmla="*/ 271586 h 345976"/>
                <a:gd name="connsiteX19" fmla="*/ 23276 w 243956"/>
                <a:gd name="connsiteY19" fmla="*/ 268734 h 345976"/>
                <a:gd name="connsiteX20" fmla="*/ 0 w 243956"/>
                <a:gd name="connsiteY20" fmla="*/ 268734 h 345976"/>
                <a:gd name="connsiteX21" fmla="*/ 10345 w 243956"/>
                <a:gd name="connsiteY21" fmla="*/ 338371 h 345976"/>
                <a:gd name="connsiteX22" fmla="*/ 29133 w 243956"/>
                <a:gd name="connsiteY22" fmla="*/ 338371 h 345976"/>
                <a:gd name="connsiteX23" fmla="*/ 30445 w 243956"/>
                <a:gd name="connsiteY23" fmla="*/ 337115 h 345976"/>
                <a:gd name="connsiteX24" fmla="*/ 42235 w 243956"/>
                <a:gd name="connsiteY24" fmla="*/ 334491 h 345976"/>
                <a:gd name="connsiteX25" fmla="*/ 62372 w 243956"/>
                <a:gd name="connsiteY25" fmla="*/ 338085 h 345976"/>
                <a:gd name="connsiteX26" fmla="*/ 120942 w 243956"/>
                <a:gd name="connsiteY26" fmla="*/ 345977 h 345976"/>
                <a:gd name="connsiteX27" fmla="*/ 243956 w 243956"/>
                <a:gd name="connsiteY27" fmla="*/ 247988 h 345976"/>
                <a:gd name="connsiteX28" fmla="*/ 142848 w 243956"/>
                <a:gd name="connsiteY28" fmla="*/ 140148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956" h="345976">
                  <a:moveTo>
                    <a:pt x="142829" y="140148"/>
                  </a:moveTo>
                  <a:lnTo>
                    <a:pt x="142829" y="140148"/>
                  </a:lnTo>
                  <a:cubicBezTo>
                    <a:pt x="105558" y="121436"/>
                    <a:pt x="70359" y="103751"/>
                    <a:pt x="70359" y="75189"/>
                  </a:cubicBezTo>
                  <a:cubicBezTo>
                    <a:pt x="70359" y="56059"/>
                    <a:pt x="85914" y="27744"/>
                    <a:pt x="119287" y="27744"/>
                  </a:cubicBezTo>
                  <a:cubicBezTo>
                    <a:pt x="157814" y="27744"/>
                    <a:pt x="180823" y="38298"/>
                    <a:pt x="195351" y="64559"/>
                  </a:cubicBezTo>
                  <a:lnTo>
                    <a:pt x="196625" y="67145"/>
                  </a:lnTo>
                  <a:lnTo>
                    <a:pt x="221118" y="66879"/>
                  </a:lnTo>
                  <a:lnTo>
                    <a:pt x="210526" y="5001"/>
                  </a:lnTo>
                  <a:lnTo>
                    <a:pt x="194990" y="5001"/>
                  </a:lnTo>
                  <a:lnTo>
                    <a:pt x="192594" y="6085"/>
                  </a:lnTo>
                  <a:cubicBezTo>
                    <a:pt x="188783" y="7997"/>
                    <a:pt x="184551" y="8913"/>
                    <a:pt x="180291" y="8747"/>
                  </a:cubicBezTo>
                  <a:cubicBezTo>
                    <a:pt x="173825" y="8500"/>
                    <a:pt x="170973" y="7435"/>
                    <a:pt x="164793" y="6180"/>
                  </a:cubicBezTo>
                  <a:cubicBezTo>
                    <a:pt x="162168" y="5629"/>
                    <a:pt x="159259" y="4887"/>
                    <a:pt x="155646" y="4279"/>
                  </a:cubicBezTo>
                  <a:cubicBezTo>
                    <a:pt x="141528" y="1446"/>
                    <a:pt x="127164" y="13"/>
                    <a:pt x="112765" y="0"/>
                  </a:cubicBezTo>
                  <a:cubicBezTo>
                    <a:pt x="55146" y="0"/>
                    <a:pt x="8291" y="40143"/>
                    <a:pt x="8291" y="89508"/>
                  </a:cubicBezTo>
                  <a:cubicBezTo>
                    <a:pt x="8291" y="139463"/>
                    <a:pt x="56782" y="165572"/>
                    <a:pt x="103675" y="190749"/>
                  </a:cubicBezTo>
                  <a:cubicBezTo>
                    <a:pt x="143057" y="211933"/>
                    <a:pt x="180272" y="231995"/>
                    <a:pt x="180272" y="263333"/>
                  </a:cubicBezTo>
                  <a:cubicBezTo>
                    <a:pt x="180272" y="292827"/>
                    <a:pt x="153117" y="315076"/>
                    <a:pt x="117120" y="315076"/>
                  </a:cubicBezTo>
                  <a:cubicBezTo>
                    <a:pt x="67906" y="315076"/>
                    <a:pt x="37576" y="300833"/>
                    <a:pt x="24417" y="271586"/>
                  </a:cubicBezTo>
                  <a:lnTo>
                    <a:pt x="23276" y="268734"/>
                  </a:lnTo>
                  <a:lnTo>
                    <a:pt x="0" y="268734"/>
                  </a:lnTo>
                  <a:lnTo>
                    <a:pt x="10345" y="338371"/>
                  </a:lnTo>
                  <a:lnTo>
                    <a:pt x="29133" y="338371"/>
                  </a:lnTo>
                  <a:lnTo>
                    <a:pt x="30445" y="337115"/>
                  </a:lnTo>
                  <a:cubicBezTo>
                    <a:pt x="33240" y="334605"/>
                    <a:pt x="36720" y="334434"/>
                    <a:pt x="42235" y="334491"/>
                  </a:cubicBezTo>
                  <a:cubicBezTo>
                    <a:pt x="47749" y="334548"/>
                    <a:pt x="54120" y="336089"/>
                    <a:pt x="62372" y="338085"/>
                  </a:cubicBezTo>
                  <a:cubicBezTo>
                    <a:pt x="81479" y="343202"/>
                    <a:pt x="101162" y="345853"/>
                    <a:pt x="120942" y="345977"/>
                  </a:cubicBezTo>
                  <a:cubicBezTo>
                    <a:pt x="192233" y="345977"/>
                    <a:pt x="243956" y="304769"/>
                    <a:pt x="243956" y="247988"/>
                  </a:cubicBezTo>
                  <a:cubicBezTo>
                    <a:pt x="243956" y="191206"/>
                    <a:pt x="190160" y="163956"/>
                    <a:pt x="142848" y="140148"/>
                  </a:cubicBezTo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8BD7DBD3-3FED-4EFE-A58C-B496BB5ED7E8}"/>
                </a:ext>
              </a:extLst>
            </p:cNvPr>
            <p:cNvSpPr/>
            <p:nvPr/>
          </p:nvSpPr>
          <p:spPr>
            <a:xfrm>
              <a:off x="9614881" y="339067"/>
              <a:ext cx="243328" cy="329090"/>
            </a:xfrm>
            <a:custGeom>
              <a:avLst/>
              <a:gdLst>
                <a:gd name="connsiteX0" fmla="*/ 16544 w 243328"/>
                <a:gd name="connsiteY0" fmla="*/ 287103 h 329090"/>
                <a:gd name="connsiteX1" fmla="*/ 4126 w 243328"/>
                <a:gd name="connsiteY1" fmla="*/ 305397 h 329090"/>
                <a:gd name="connsiteX2" fmla="*/ 0 w 243328"/>
                <a:gd name="connsiteY2" fmla="*/ 305796 h 329090"/>
                <a:gd name="connsiteX3" fmla="*/ 0 w 243328"/>
                <a:gd name="connsiteY3" fmla="*/ 329091 h 329090"/>
                <a:gd name="connsiteX4" fmla="*/ 235342 w 243328"/>
                <a:gd name="connsiteY4" fmla="*/ 329091 h 329090"/>
                <a:gd name="connsiteX5" fmla="*/ 243329 w 243328"/>
                <a:gd name="connsiteY5" fmla="*/ 263276 h 329090"/>
                <a:gd name="connsiteX6" fmla="*/ 218608 w 243328"/>
                <a:gd name="connsiteY6" fmla="*/ 263467 h 329090"/>
                <a:gd name="connsiteX7" fmla="*/ 217600 w 243328"/>
                <a:gd name="connsiteY7" fmla="*/ 266604 h 329090"/>
                <a:gd name="connsiteX8" fmla="*/ 164698 w 243328"/>
                <a:gd name="connsiteY8" fmla="*/ 296897 h 329090"/>
                <a:gd name="connsiteX9" fmla="*/ 104284 w 243328"/>
                <a:gd name="connsiteY9" fmla="*/ 296897 h 329090"/>
                <a:gd name="connsiteX10" fmla="*/ 80000 w 243328"/>
                <a:gd name="connsiteY10" fmla="*/ 264398 h 329090"/>
                <a:gd name="connsiteX11" fmla="*/ 80000 w 243328"/>
                <a:gd name="connsiteY11" fmla="*/ 175251 h 329090"/>
                <a:gd name="connsiteX12" fmla="*/ 144655 w 243328"/>
                <a:gd name="connsiteY12" fmla="*/ 175251 h 329090"/>
                <a:gd name="connsiteX13" fmla="*/ 174852 w 243328"/>
                <a:gd name="connsiteY13" fmla="*/ 193126 h 329090"/>
                <a:gd name="connsiteX14" fmla="*/ 175537 w 243328"/>
                <a:gd name="connsiteY14" fmla="*/ 196930 h 329090"/>
                <a:gd name="connsiteX15" fmla="*/ 199079 w 243328"/>
                <a:gd name="connsiteY15" fmla="*/ 196930 h 329090"/>
                <a:gd name="connsiteX16" fmla="*/ 199079 w 243328"/>
                <a:gd name="connsiteY16" fmla="*/ 122767 h 329090"/>
                <a:gd name="connsiteX17" fmla="*/ 175917 w 243328"/>
                <a:gd name="connsiteY17" fmla="*/ 122767 h 329090"/>
                <a:gd name="connsiteX18" fmla="*/ 175347 w 243328"/>
                <a:gd name="connsiteY18" fmla="*/ 126570 h 329090"/>
                <a:gd name="connsiteX19" fmla="*/ 144655 w 243328"/>
                <a:gd name="connsiteY19" fmla="*/ 143133 h 329090"/>
                <a:gd name="connsiteX20" fmla="*/ 80000 w 243328"/>
                <a:gd name="connsiteY20" fmla="*/ 143133 h 329090"/>
                <a:gd name="connsiteX21" fmla="*/ 80000 w 243328"/>
                <a:gd name="connsiteY21" fmla="*/ 32213 h 329090"/>
                <a:gd name="connsiteX22" fmla="*/ 166599 w 243328"/>
                <a:gd name="connsiteY22" fmla="*/ 32213 h 329090"/>
                <a:gd name="connsiteX23" fmla="*/ 201950 w 243328"/>
                <a:gd name="connsiteY23" fmla="*/ 55603 h 329090"/>
                <a:gd name="connsiteX24" fmla="*/ 202882 w 243328"/>
                <a:gd name="connsiteY24" fmla="*/ 58950 h 329090"/>
                <a:gd name="connsiteX25" fmla="*/ 227603 w 243328"/>
                <a:gd name="connsiteY25" fmla="*/ 58950 h 329090"/>
                <a:gd name="connsiteX26" fmla="*/ 223533 w 243328"/>
                <a:gd name="connsiteY26" fmla="*/ 0 h 329090"/>
                <a:gd name="connsiteX27" fmla="*/ 361 w 243328"/>
                <a:gd name="connsiteY27" fmla="*/ 0 h 329090"/>
                <a:gd name="connsiteX28" fmla="*/ 361 w 243328"/>
                <a:gd name="connsiteY28" fmla="*/ 23066 h 329090"/>
                <a:gd name="connsiteX29" fmla="*/ 4545 w 243328"/>
                <a:gd name="connsiteY29" fmla="*/ 23352 h 329090"/>
                <a:gd name="connsiteX30" fmla="*/ 16582 w 243328"/>
                <a:gd name="connsiteY30" fmla="*/ 52655 h 32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3328" h="329090">
                  <a:moveTo>
                    <a:pt x="16544" y="287103"/>
                  </a:moveTo>
                  <a:cubicBezTo>
                    <a:pt x="16202" y="299939"/>
                    <a:pt x="15878" y="304218"/>
                    <a:pt x="4126" y="305397"/>
                  </a:cubicBezTo>
                  <a:lnTo>
                    <a:pt x="0" y="305796"/>
                  </a:lnTo>
                  <a:lnTo>
                    <a:pt x="0" y="329091"/>
                  </a:lnTo>
                  <a:lnTo>
                    <a:pt x="235342" y="329091"/>
                  </a:lnTo>
                  <a:lnTo>
                    <a:pt x="243329" y="263276"/>
                  </a:lnTo>
                  <a:lnTo>
                    <a:pt x="218608" y="263467"/>
                  </a:lnTo>
                  <a:lnTo>
                    <a:pt x="217600" y="266604"/>
                  </a:lnTo>
                  <a:cubicBezTo>
                    <a:pt x="207826" y="297239"/>
                    <a:pt x="197766" y="297144"/>
                    <a:pt x="164698" y="296897"/>
                  </a:cubicBezTo>
                  <a:lnTo>
                    <a:pt x="104284" y="296897"/>
                  </a:lnTo>
                  <a:cubicBezTo>
                    <a:pt x="80666" y="296897"/>
                    <a:pt x="80000" y="292276"/>
                    <a:pt x="80000" y="264398"/>
                  </a:cubicBezTo>
                  <a:lnTo>
                    <a:pt x="80000" y="175251"/>
                  </a:lnTo>
                  <a:lnTo>
                    <a:pt x="144655" y="175251"/>
                  </a:lnTo>
                  <a:cubicBezTo>
                    <a:pt x="166181" y="175251"/>
                    <a:pt x="170688" y="175727"/>
                    <a:pt x="174852" y="193126"/>
                  </a:cubicBezTo>
                  <a:lnTo>
                    <a:pt x="175537" y="196930"/>
                  </a:lnTo>
                  <a:lnTo>
                    <a:pt x="199079" y="196930"/>
                  </a:lnTo>
                  <a:lnTo>
                    <a:pt x="199079" y="122767"/>
                  </a:lnTo>
                  <a:lnTo>
                    <a:pt x="175917" y="122767"/>
                  </a:lnTo>
                  <a:lnTo>
                    <a:pt x="175347" y="126570"/>
                  </a:lnTo>
                  <a:cubicBezTo>
                    <a:pt x="172608" y="141935"/>
                    <a:pt x="167588" y="143133"/>
                    <a:pt x="144655" y="143133"/>
                  </a:cubicBezTo>
                  <a:lnTo>
                    <a:pt x="80000" y="143133"/>
                  </a:lnTo>
                  <a:lnTo>
                    <a:pt x="80000" y="32213"/>
                  </a:lnTo>
                  <a:lnTo>
                    <a:pt x="166599" y="32213"/>
                  </a:lnTo>
                  <a:cubicBezTo>
                    <a:pt x="188829" y="32213"/>
                    <a:pt x="196112" y="32213"/>
                    <a:pt x="201950" y="55603"/>
                  </a:cubicBezTo>
                  <a:lnTo>
                    <a:pt x="202882" y="58950"/>
                  </a:lnTo>
                  <a:lnTo>
                    <a:pt x="227603" y="58950"/>
                  </a:lnTo>
                  <a:lnTo>
                    <a:pt x="223533" y="0"/>
                  </a:lnTo>
                  <a:lnTo>
                    <a:pt x="361" y="0"/>
                  </a:lnTo>
                  <a:lnTo>
                    <a:pt x="361" y="23066"/>
                  </a:lnTo>
                  <a:lnTo>
                    <a:pt x="4545" y="23352"/>
                  </a:lnTo>
                  <a:cubicBezTo>
                    <a:pt x="16411" y="24778"/>
                    <a:pt x="16430" y="29056"/>
                    <a:pt x="16582" y="52655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4D0B633B-6A5A-4E7E-9D30-099D94251414}"/>
                </a:ext>
              </a:extLst>
            </p:cNvPr>
            <p:cNvSpPr/>
            <p:nvPr/>
          </p:nvSpPr>
          <p:spPr>
            <a:xfrm>
              <a:off x="11361159" y="334047"/>
              <a:ext cx="351663" cy="338788"/>
            </a:xfrm>
            <a:custGeom>
              <a:avLst/>
              <a:gdLst>
                <a:gd name="connsiteX0" fmla="*/ 236768 w 351663"/>
                <a:gd name="connsiteY0" fmla="*/ 212960 h 338788"/>
                <a:gd name="connsiteX1" fmla="*/ 204061 w 351663"/>
                <a:gd name="connsiteY1" fmla="*/ 181793 h 338788"/>
                <a:gd name="connsiteX2" fmla="*/ 264170 w 351663"/>
                <a:gd name="connsiteY2" fmla="*/ 96753 h 338788"/>
                <a:gd name="connsiteX3" fmla="*/ 121417 w 351663"/>
                <a:gd name="connsiteY3" fmla="*/ 0 h 338788"/>
                <a:gd name="connsiteX4" fmla="*/ 59007 w 351663"/>
                <a:gd name="connsiteY4" fmla="*/ 1027 h 338788"/>
                <a:gd name="connsiteX5" fmla="*/ 24607 w 351663"/>
                <a:gd name="connsiteY5" fmla="*/ 2700 h 338788"/>
                <a:gd name="connsiteX6" fmla="*/ 10478 w 351663"/>
                <a:gd name="connsiteY6" fmla="*/ 3651 h 338788"/>
                <a:gd name="connsiteX7" fmla="*/ 10478 w 351663"/>
                <a:gd name="connsiteY7" fmla="*/ 26946 h 338788"/>
                <a:gd name="connsiteX8" fmla="*/ 14585 w 351663"/>
                <a:gd name="connsiteY8" fmla="*/ 27136 h 338788"/>
                <a:gd name="connsiteX9" fmla="*/ 28752 w 351663"/>
                <a:gd name="connsiteY9" fmla="*/ 40713 h 338788"/>
                <a:gd name="connsiteX10" fmla="*/ 28562 w 351663"/>
                <a:gd name="connsiteY10" fmla="*/ 281722 h 338788"/>
                <a:gd name="connsiteX11" fmla="*/ 4336 w 351663"/>
                <a:gd name="connsiteY11" fmla="*/ 311083 h 338788"/>
                <a:gd name="connsiteX12" fmla="*/ 0 w 351663"/>
                <a:gd name="connsiteY12" fmla="*/ 311311 h 338788"/>
                <a:gd name="connsiteX13" fmla="*/ 0 w 351663"/>
                <a:gd name="connsiteY13" fmla="*/ 334130 h 338788"/>
                <a:gd name="connsiteX14" fmla="*/ 124175 w 351663"/>
                <a:gd name="connsiteY14" fmla="*/ 334130 h 338788"/>
                <a:gd name="connsiteX15" fmla="*/ 124175 w 351663"/>
                <a:gd name="connsiteY15" fmla="*/ 311178 h 338788"/>
                <a:gd name="connsiteX16" fmla="*/ 119877 w 351663"/>
                <a:gd name="connsiteY16" fmla="*/ 311178 h 338788"/>
                <a:gd name="connsiteX17" fmla="*/ 94833 w 351663"/>
                <a:gd name="connsiteY17" fmla="*/ 267004 h 338788"/>
                <a:gd name="connsiteX18" fmla="*/ 94833 w 351663"/>
                <a:gd name="connsiteY18" fmla="*/ 201760 h 338788"/>
                <a:gd name="connsiteX19" fmla="*/ 134272 w 351663"/>
                <a:gd name="connsiteY19" fmla="*/ 201417 h 338788"/>
                <a:gd name="connsiteX20" fmla="*/ 187517 w 351663"/>
                <a:gd name="connsiteY20" fmla="*/ 249414 h 338788"/>
                <a:gd name="connsiteX21" fmla="*/ 214501 w 351663"/>
                <a:gd name="connsiteY21" fmla="*/ 276626 h 338788"/>
                <a:gd name="connsiteX22" fmla="*/ 230569 w 351663"/>
                <a:gd name="connsiteY22" fmla="*/ 293417 h 338788"/>
                <a:gd name="connsiteX23" fmla="*/ 241731 w 351663"/>
                <a:gd name="connsiteY23" fmla="*/ 305796 h 338788"/>
                <a:gd name="connsiteX24" fmla="*/ 327836 w 351663"/>
                <a:gd name="connsiteY24" fmla="*/ 338789 h 338788"/>
                <a:gd name="connsiteX25" fmla="*/ 346491 w 351663"/>
                <a:gd name="connsiteY25" fmla="*/ 338523 h 338788"/>
                <a:gd name="connsiteX26" fmla="*/ 351663 w 351663"/>
                <a:gd name="connsiteY26" fmla="*/ 338409 h 338788"/>
                <a:gd name="connsiteX27" fmla="*/ 351663 w 351663"/>
                <a:gd name="connsiteY27" fmla="*/ 315494 h 338788"/>
                <a:gd name="connsiteX28" fmla="*/ 346852 w 351663"/>
                <a:gd name="connsiteY28" fmla="*/ 315057 h 338788"/>
                <a:gd name="connsiteX29" fmla="*/ 346852 w 351663"/>
                <a:gd name="connsiteY29" fmla="*/ 315057 h 338788"/>
                <a:gd name="connsiteX30" fmla="*/ 309181 w 351663"/>
                <a:gd name="connsiteY30" fmla="*/ 287807 h 338788"/>
                <a:gd name="connsiteX31" fmla="*/ 278014 w 351663"/>
                <a:gd name="connsiteY31" fmla="*/ 255004 h 338788"/>
                <a:gd name="connsiteX32" fmla="*/ 193374 w 351663"/>
                <a:gd name="connsiteY32" fmla="*/ 101907 h 338788"/>
                <a:gd name="connsiteX33" fmla="*/ 106756 w 351663"/>
                <a:gd name="connsiteY33" fmla="*/ 178769 h 338788"/>
                <a:gd name="connsiteX34" fmla="*/ 94871 w 351663"/>
                <a:gd name="connsiteY34" fmla="*/ 178256 h 338788"/>
                <a:gd name="connsiteX35" fmla="*/ 94871 w 351663"/>
                <a:gd name="connsiteY35" fmla="*/ 24911 h 338788"/>
                <a:gd name="connsiteX36" fmla="*/ 116226 w 351663"/>
                <a:gd name="connsiteY36" fmla="*/ 24664 h 338788"/>
                <a:gd name="connsiteX37" fmla="*/ 193374 w 351663"/>
                <a:gd name="connsiteY37" fmla="*/ 101907 h 33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51663" h="338788">
                  <a:moveTo>
                    <a:pt x="236768" y="212960"/>
                  </a:moveTo>
                  <a:cubicBezTo>
                    <a:pt x="233193" y="209366"/>
                    <a:pt x="215470" y="191586"/>
                    <a:pt x="204061" y="181793"/>
                  </a:cubicBezTo>
                  <a:cubicBezTo>
                    <a:pt x="243994" y="162986"/>
                    <a:pt x="264170" y="134386"/>
                    <a:pt x="264170" y="96753"/>
                  </a:cubicBezTo>
                  <a:cubicBezTo>
                    <a:pt x="264170" y="67659"/>
                    <a:pt x="250270" y="0"/>
                    <a:pt x="121417" y="0"/>
                  </a:cubicBezTo>
                  <a:cubicBezTo>
                    <a:pt x="110863" y="0"/>
                    <a:pt x="86162" y="0"/>
                    <a:pt x="59007" y="1027"/>
                  </a:cubicBezTo>
                  <a:cubicBezTo>
                    <a:pt x="42634" y="1749"/>
                    <a:pt x="33031" y="2263"/>
                    <a:pt x="24607" y="2700"/>
                  </a:cubicBezTo>
                  <a:lnTo>
                    <a:pt x="10478" y="3651"/>
                  </a:lnTo>
                  <a:lnTo>
                    <a:pt x="10478" y="26946"/>
                  </a:lnTo>
                  <a:lnTo>
                    <a:pt x="14585" y="27136"/>
                  </a:lnTo>
                  <a:cubicBezTo>
                    <a:pt x="24759" y="27877"/>
                    <a:pt x="28619" y="30521"/>
                    <a:pt x="28752" y="40713"/>
                  </a:cubicBezTo>
                  <a:lnTo>
                    <a:pt x="28562" y="281722"/>
                  </a:lnTo>
                  <a:cubicBezTo>
                    <a:pt x="27935" y="301708"/>
                    <a:pt x="26660" y="310037"/>
                    <a:pt x="4336" y="311083"/>
                  </a:cubicBezTo>
                  <a:lnTo>
                    <a:pt x="0" y="311311"/>
                  </a:lnTo>
                  <a:lnTo>
                    <a:pt x="0" y="334130"/>
                  </a:lnTo>
                  <a:lnTo>
                    <a:pt x="124175" y="334130"/>
                  </a:lnTo>
                  <a:lnTo>
                    <a:pt x="124175" y="311178"/>
                  </a:lnTo>
                  <a:lnTo>
                    <a:pt x="119877" y="311178"/>
                  </a:lnTo>
                  <a:cubicBezTo>
                    <a:pt x="94814" y="309942"/>
                    <a:pt x="94833" y="304218"/>
                    <a:pt x="94833" y="267004"/>
                  </a:cubicBezTo>
                  <a:lnTo>
                    <a:pt x="94833" y="201760"/>
                  </a:lnTo>
                  <a:cubicBezTo>
                    <a:pt x="107973" y="202526"/>
                    <a:pt x="121151" y="202410"/>
                    <a:pt x="134272" y="201417"/>
                  </a:cubicBezTo>
                  <a:cubicBezTo>
                    <a:pt x="154334" y="216402"/>
                    <a:pt x="161864" y="223514"/>
                    <a:pt x="187517" y="249414"/>
                  </a:cubicBezTo>
                  <a:lnTo>
                    <a:pt x="214501" y="276626"/>
                  </a:lnTo>
                  <a:cubicBezTo>
                    <a:pt x="220624" y="282825"/>
                    <a:pt x="225910" y="288454"/>
                    <a:pt x="230569" y="293417"/>
                  </a:cubicBezTo>
                  <a:cubicBezTo>
                    <a:pt x="234791" y="297904"/>
                    <a:pt x="238461" y="302088"/>
                    <a:pt x="241731" y="305796"/>
                  </a:cubicBezTo>
                  <a:cubicBezTo>
                    <a:pt x="261698" y="328444"/>
                    <a:pt x="270826" y="338789"/>
                    <a:pt x="327836" y="338789"/>
                  </a:cubicBezTo>
                  <a:cubicBezTo>
                    <a:pt x="333541" y="338789"/>
                    <a:pt x="339607" y="338789"/>
                    <a:pt x="346491" y="338523"/>
                  </a:cubicBezTo>
                  <a:lnTo>
                    <a:pt x="351663" y="338409"/>
                  </a:lnTo>
                  <a:lnTo>
                    <a:pt x="351663" y="315494"/>
                  </a:lnTo>
                  <a:lnTo>
                    <a:pt x="346852" y="315057"/>
                  </a:lnTo>
                  <a:lnTo>
                    <a:pt x="346852" y="315057"/>
                  </a:lnTo>
                  <a:cubicBezTo>
                    <a:pt x="333408" y="313802"/>
                    <a:pt x="325326" y="305112"/>
                    <a:pt x="309181" y="287807"/>
                  </a:cubicBezTo>
                  <a:lnTo>
                    <a:pt x="278014" y="255004"/>
                  </a:lnTo>
                  <a:close/>
                  <a:moveTo>
                    <a:pt x="193374" y="101907"/>
                  </a:moveTo>
                  <a:cubicBezTo>
                    <a:pt x="193374" y="154676"/>
                    <a:pt x="169357" y="176354"/>
                    <a:pt x="106756" y="178769"/>
                  </a:cubicBezTo>
                  <a:cubicBezTo>
                    <a:pt x="104854" y="178769"/>
                    <a:pt x="99416" y="178769"/>
                    <a:pt x="94871" y="178256"/>
                  </a:cubicBezTo>
                  <a:lnTo>
                    <a:pt x="94871" y="24911"/>
                  </a:lnTo>
                  <a:cubicBezTo>
                    <a:pt x="101089" y="24664"/>
                    <a:pt x="110635" y="24664"/>
                    <a:pt x="116226" y="24664"/>
                  </a:cubicBezTo>
                  <a:cubicBezTo>
                    <a:pt x="167645" y="24645"/>
                    <a:pt x="193374" y="50621"/>
                    <a:pt x="193374" y="101907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B1AA03F2-117E-4EAF-9F82-422645DDC65D}"/>
                </a:ext>
              </a:extLst>
            </p:cNvPr>
            <p:cNvSpPr/>
            <p:nvPr/>
          </p:nvSpPr>
          <p:spPr>
            <a:xfrm>
              <a:off x="10279262" y="339029"/>
              <a:ext cx="336564" cy="329223"/>
            </a:xfrm>
            <a:custGeom>
              <a:avLst/>
              <a:gdLst>
                <a:gd name="connsiteX0" fmla="*/ 197272 w 336564"/>
                <a:gd name="connsiteY0" fmla="*/ 0 h 329223"/>
                <a:gd name="connsiteX1" fmla="*/ 147450 w 336564"/>
                <a:gd name="connsiteY1" fmla="*/ 0 h 329223"/>
                <a:gd name="connsiteX2" fmla="*/ 40580 w 336564"/>
                <a:gd name="connsiteY2" fmla="*/ 267289 h 329223"/>
                <a:gd name="connsiteX3" fmla="*/ 4241 w 336564"/>
                <a:gd name="connsiteY3" fmla="*/ 306119 h 329223"/>
                <a:gd name="connsiteX4" fmla="*/ 0 w 336564"/>
                <a:gd name="connsiteY4" fmla="*/ 306405 h 329223"/>
                <a:gd name="connsiteX5" fmla="*/ 0 w 336564"/>
                <a:gd name="connsiteY5" fmla="*/ 329224 h 329223"/>
                <a:gd name="connsiteX6" fmla="*/ 92171 w 336564"/>
                <a:gd name="connsiteY6" fmla="*/ 329224 h 329223"/>
                <a:gd name="connsiteX7" fmla="*/ 92171 w 336564"/>
                <a:gd name="connsiteY7" fmla="*/ 306576 h 329223"/>
                <a:gd name="connsiteX8" fmla="*/ 88025 w 336564"/>
                <a:gd name="connsiteY8" fmla="*/ 306214 h 329223"/>
                <a:gd name="connsiteX9" fmla="*/ 67469 w 336564"/>
                <a:gd name="connsiteY9" fmla="*/ 290602 h 329223"/>
                <a:gd name="connsiteX10" fmla="*/ 72394 w 336564"/>
                <a:gd name="connsiteY10" fmla="*/ 272081 h 329223"/>
                <a:gd name="connsiteX11" fmla="*/ 97115 w 336564"/>
                <a:gd name="connsiteY11" fmla="*/ 208263 h 329223"/>
                <a:gd name="connsiteX12" fmla="*/ 210716 w 336564"/>
                <a:gd name="connsiteY12" fmla="*/ 208263 h 329223"/>
                <a:gd name="connsiteX13" fmla="*/ 235437 w 336564"/>
                <a:gd name="connsiteY13" fmla="*/ 271929 h 329223"/>
                <a:gd name="connsiteX14" fmla="*/ 241807 w 336564"/>
                <a:gd name="connsiteY14" fmla="*/ 291991 h 329223"/>
                <a:gd name="connsiteX15" fmla="*/ 241960 w 336564"/>
                <a:gd name="connsiteY15" fmla="*/ 292751 h 329223"/>
                <a:gd name="connsiteX16" fmla="*/ 240267 w 336564"/>
                <a:gd name="connsiteY16" fmla="*/ 300224 h 329223"/>
                <a:gd name="connsiteX17" fmla="*/ 221879 w 336564"/>
                <a:gd name="connsiteY17" fmla="*/ 305815 h 329223"/>
                <a:gd name="connsiteX18" fmla="*/ 217695 w 336564"/>
                <a:gd name="connsiteY18" fmla="*/ 306138 h 329223"/>
                <a:gd name="connsiteX19" fmla="*/ 217695 w 336564"/>
                <a:gd name="connsiteY19" fmla="*/ 329148 h 329223"/>
                <a:gd name="connsiteX20" fmla="*/ 336564 w 336564"/>
                <a:gd name="connsiteY20" fmla="*/ 329148 h 329223"/>
                <a:gd name="connsiteX21" fmla="*/ 336564 w 336564"/>
                <a:gd name="connsiteY21" fmla="*/ 306557 h 329223"/>
                <a:gd name="connsiteX22" fmla="*/ 332229 w 336564"/>
                <a:gd name="connsiteY22" fmla="*/ 306329 h 329223"/>
                <a:gd name="connsiteX23" fmla="*/ 299901 w 336564"/>
                <a:gd name="connsiteY23" fmla="*/ 272537 h 329223"/>
                <a:gd name="connsiteX24" fmla="*/ 197614 w 336564"/>
                <a:gd name="connsiteY24" fmla="*/ 174091 h 329223"/>
                <a:gd name="connsiteX25" fmla="*/ 110141 w 336564"/>
                <a:gd name="connsiteY25" fmla="*/ 174091 h 329223"/>
                <a:gd name="connsiteX26" fmla="*/ 154562 w 336564"/>
                <a:gd name="connsiteY26" fmla="*/ 60129 h 32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6564" h="329223">
                  <a:moveTo>
                    <a:pt x="197272" y="0"/>
                  </a:moveTo>
                  <a:lnTo>
                    <a:pt x="147450" y="0"/>
                  </a:lnTo>
                  <a:lnTo>
                    <a:pt x="40580" y="267289"/>
                  </a:lnTo>
                  <a:cubicBezTo>
                    <a:pt x="27896" y="298912"/>
                    <a:pt x="25595" y="304617"/>
                    <a:pt x="4241" y="306119"/>
                  </a:cubicBezTo>
                  <a:lnTo>
                    <a:pt x="0" y="306405"/>
                  </a:lnTo>
                  <a:lnTo>
                    <a:pt x="0" y="329224"/>
                  </a:lnTo>
                  <a:lnTo>
                    <a:pt x="92171" y="329224"/>
                  </a:lnTo>
                  <a:lnTo>
                    <a:pt x="92171" y="306576"/>
                  </a:lnTo>
                  <a:lnTo>
                    <a:pt x="88025" y="306214"/>
                  </a:lnTo>
                  <a:cubicBezTo>
                    <a:pt x="70911" y="304313"/>
                    <a:pt x="66936" y="297809"/>
                    <a:pt x="67469" y="290602"/>
                  </a:cubicBezTo>
                  <a:cubicBezTo>
                    <a:pt x="67811" y="286096"/>
                    <a:pt x="69161" y="280790"/>
                    <a:pt x="72394" y="272081"/>
                  </a:cubicBezTo>
                  <a:lnTo>
                    <a:pt x="97115" y="208263"/>
                  </a:lnTo>
                  <a:lnTo>
                    <a:pt x="210716" y="208263"/>
                  </a:lnTo>
                  <a:lnTo>
                    <a:pt x="235437" y="271929"/>
                  </a:lnTo>
                  <a:cubicBezTo>
                    <a:pt x="239411" y="283205"/>
                    <a:pt x="240286" y="285392"/>
                    <a:pt x="241807" y="291991"/>
                  </a:cubicBezTo>
                  <a:lnTo>
                    <a:pt x="241960" y="292751"/>
                  </a:lnTo>
                  <a:cubicBezTo>
                    <a:pt x="242587" y="295370"/>
                    <a:pt x="241961" y="298131"/>
                    <a:pt x="240267" y="300224"/>
                  </a:cubicBezTo>
                  <a:cubicBezTo>
                    <a:pt x="237871" y="303229"/>
                    <a:pt x="231957" y="305035"/>
                    <a:pt x="221879" y="305815"/>
                  </a:cubicBezTo>
                  <a:lnTo>
                    <a:pt x="217695" y="306138"/>
                  </a:lnTo>
                  <a:lnTo>
                    <a:pt x="217695" y="329148"/>
                  </a:lnTo>
                  <a:lnTo>
                    <a:pt x="336564" y="329148"/>
                  </a:lnTo>
                  <a:lnTo>
                    <a:pt x="336564" y="306557"/>
                  </a:lnTo>
                  <a:lnTo>
                    <a:pt x="332229" y="306329"/>
                  </a:lnTo>
                  <a:cubicBezTo>
                    <a:pt x="311901" y="305397"/>
                    <a:pt x="310056" y="300377"/>
                    <a:pt x="299901" y="272537"/>
                  </a:cubicBezTo>
                  <a:close/>
                  <a:moveTo>
                    <a:pt x="197614" y="174091"/>
                  </a:moveTo>
                  <a:lnTo>
                    <a:pt x="110141" y="174091"/>
                  </a:lnTo>
                  <a:lnTo>
                    <a:pt x="154562" y="60129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F4478C33-4DE7-48E1-878B-B4AFCDE1C843}"/>
                </a:ext>
              </a:extLst>
            </p:cNvPr>
            <p:cNvSpPr/>
            <p:nvPr/>
          </p:nvSpPr>
          <p:spPr>
            <a:xfrm>
              <a:off x="10972339" y="330434"/>
              <a:ext cx="355447" cy="345976"/>
            </a:xfrm>
            <a:custGeom>
              <a:avLst/>
              <a:gdLst>
                <a:gd name="connsiteX0" fmla="*/ 177724 w 355447"/>
                <a:gd name="connsiteY0" fmla="*/ 0 h 345976"/>
                <a:gd name="connsiteX1" fmla="*/ 0 w 355447"/>
                <a:gd name="connsiteY1" fmla="*/ 181755 h 345976"/>
                <a:gd name="connsiteX2" fmla="*/ 175822 w 355447"/>
                <a:gd name="connsiteY2" fmla="*/ 345977 h 345976"/>
                <a:gd name="connsiteX3" fmla="*/ 355447 w 355447"/>
                <a:gd name="connsiteY3" fmla="*/ 167322 h 345976"/>
                <a:gd name="connsiteX4" fmla="*/ 177724 w 355447"/>
                <a:gd name="connsiteY4" fmla="*/ 0 h 345976"/>
                <a:gd name="connsiteX5" fmla="*/ 288948 w 355447"/>
                <a:gd name="connsiteY5" fmla="*/ 180196 h 345976"/>
                <a:gd name="connsiteX6" fmla="*/ 183409 w 355447"/>
                <a:gd name="connsiteY6" fmla="*/ 320381 h 345976"/>
                <a:gd name="connsiteX7" fmla="*/ 66518 w 355447"/>
                <a:gd name="connsiteY7" fmla="*/ 167835 h 345976"/>
                <a:gd name="connsiteX8" fmla="*/ 173920 w 355447"/>
                <a:gd name="connsiteY8" fmla="*/ 25577 h 345976"/>
                <a:gd name="connsiteX9" fmla="*/ 288948 w 355447"/>
                <a:gd name="connsiteY9" fmla="*/ 180196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447" h="345976">
                  <a:moveTo>
                    <a:pt x="177724" y="0"/>
                  </a:moveTo>
                  <a:cubicBezTo>
                    <a:pt x="74676" y="0"/>
                    <a:pt x="0" y="76425"/>
                    <a:pt x="0" y="181755"/>
                  </a:cubicBezTo>
                  <a:cubicBezTo>
                    <a:pt x="0" y="276835"/>
                    <a:pt x="73953" y="345977"/>
                    <a:pt x="175822" y="345977"/>
                  </a:cubicBezTo>
                  <a:cubicBezTo>
                    <a:pt x="278223" y="345977"/>
                    <a:pt x="355447" y="269171"/>
                    <a:pt x="355447" y="167322"/>
                  </a:cubicBezTo>
                  <a:cubicBezTo>
                    <a:pt x="355447" y="68800"/>
                    <a:pt x="282369" y="0"/>
                    <a:pt x="177724" y="0"/>
                  </a:cubicBezTo>
                  <a:close/>
                  <a:moveTo>
                    <a:pt x="288948" y="180196"/>
                  </a:moveTo>
                  <a:cubicBezTo>
                    <a:pt x="288948" y="264056"/>
                    <a:pt x="246543" y="320381"/>
                    <a:pt x="183409" y="320381"/>
                  </a:cubicBezTo>
                  <a:cubicBezTo>
                    <a:pt x="125316" y="320381"/>
                    <a:pt x="66518" y="267973"/>
                    <a:pt x="66518" y="167835"/>
                  </a:cubicBezTo>
                  <a:cubicBezTo>
                    <a:pt x="66518" y="80095"/>
                    <a:pt x="107669" y="25577"/>
                    <a:pt x="173920" y="25577"/>
                  </a:cubicBezTo>
                  <a:cubicBezTo>
                    <a:pt x="241636" y="25577"/>
                    <a:pt x="288948" y="89166"/>
                    <a:pt x="288948" y="180196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ED1EB51D-7F27-4FE9-88E5-C9AA3C678DEF}"/>
                </a:ext>
              </a:extLst>
            </p:cNvPr>
            <p:cNvSpPr/>
            <p:nvPr/>
          </p:nvSpPr>
          <p:spPr>
            <a:xfrm>
              <a:off x="10629233" y="330434"/>
              <a:ext cx="319735" cy="345976"/>
            </a:xfrm>
            <a:custGeom>
              <a:avLst/>
              <a:gdLst>
                <a:gd name="connsiteX0" fmla="*/ 319735 w 319735"/>
                <a:gd name="connsiteY0" fmla="*/ 268620 h 345976"/>
                <a:gd name="connsiteX1" fmla="*/ 293455 w 319735"/>
                <a:gd name="connsiteY1" fmla="*/ 268943 h 345976"/>
                <a:gd name="connsiteX2" fmla="*/ 292143 w 319735"/>
                <a:gd name="connsiteY2" fmla="*/ 270750 h 345976"/>
                <a:gd name="connsiteX3" fmla="*/ 193260 w 319735"/>
                <a:gd name="connsiteY3" fmla="*/ 318290 h 345976"/>
                <a:gd name="connsiteX4" fmla="*/ 114134 w 319735"/>
                <a:gd name="connsiteY4" fmla="*/ 286875 h 345976"/>
                <a:gd name="connsiteX5" fmla="*/ 67792 w 319735"/>
                <a:gd name="connsiteY5" fmla="*/ 165743 h 345976"/>
                <a:gd name="connsiteX6" fmla="*/ 184588 w 319735"/>
                <a:gd name="connsiteY6" fmla="*/ 25538 h 345976"/>
                <a:gd name="connsiteX7" fmla="*/ 291382 w 319735"/>
                <a:gd name="connsiteY7" fmla="*/ 81864 h 345976"/>
                <a:gd name="connsiteX8" fmla="*/ 292675 w 319735"/>
                <a:gd name="connsiteY8" fmla="*/ 84412 h 345976"/>
                <a:gd name="connsiteX9" fmla="*/ 314449 w 319735"/>
                <a:gd name="connsiteY9" fmla="*/ 84070 h 345976"/>
                <a:gd name="connsiteX10" fmla="*/ 312338 w 319735"/>
                <a:gd name="connsiteY10" fmla="*/ 14851 h 345976"/>
                <a:gd name="connsiteX11" fmla="*/ 294482 w 319735"/>
                <a:gd name="connsiteY11" fmla="*/ 14851 h 345976"/>
                <a:gd name="connsiteX12" fmla="*/ 293550 w 319735"/>
                <a:gd name="connsiteY12" fmla="*/ 15479 h 345976"/>
                <a:gd name="connsiteX13" fmla="*/ 286761 w 319735"/>
                <a:gd name="connsiteY13" fmla="*/ 16981 h 345976"/>
                <a:gd name="connsiteX14" fmla="*/ 266053 w 319735"/>
                <a:gd name="connsiteY14" fmla="*/ 12608 h 345976"/>
                <a:gd name="connsiteX15" fmla="*/ 182668 w 319735"/>
                <a:gd name="connsiteY15" fmla="*/ 0 h 345976"/>
                <a:gd name="connsiteX16" fmla="*/ 0 w 319735"/>
                <a:gd name="connsiteY16" fmla="*/ 179150 h 345976"/>
                <a:gd name="connsiteX17" fmla="*/ 178750 w 319735"/>
                <a:gd name="connsiteY17" fmla="*/ 345977 h 345976"/>
                <a:gd name="connsiteX18" fmla="*/ 242682 w 319735"/>
                <a:gd name="connsiteY18" fmla="*/ 338580 h 345976"/>
                <a:gd name="connsiteX19" fmla="*/ 275865 w 319735"/>
                <a:gd name="connsiteY19" fmla="*/ 334111 h 345976"/>
                <a:gd name="connsiteX20" fmla="*/ 280733 w 319735"/>
                <a:gd name="connsiteY20" fmla="*/ 333959 h 345976"/>
                <a:gd name="connsiteX21" fmla="*/ 291458 w 319735"/>
                <a:gd name="connsiteY21" fmla="*/ 334206 h 345976"/>
                <a:gd name="connsiteX22" fmla="*/ 296345 w 319735"/>
                <a:gd name="connsiteY22" fmla="*/ 334681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9735" h="345976">
                  <a:moveTo>
                    <a:pt x="319735" y="268620"/>
                  </a:moveTo>
                  <a:lnTo>
                    <a:pt x="293455" y="268943"/>
                  </a:lnTo>
                  <a:lnTo>
                    <a:pt x="292143" y="270750"/>
                  </a:lnTo>
                  <a:cubicBezTo>
                    <a:pt x="265520" y="303533"/>
                    <a:pt x="237700" y="316863"/>
                    <a:pt x="193260" y="318290"/>
                  </a:cubicBezTo>
                  <a:cubicBezTo>
                    <a:pt x="163614" y="319355"/>
                    <a:pt x="136345" y="308382"/>
                    <a:pt x="114134" y="286875"/>
                  </a:cubicBezTo>
                  <a:cubicBezTo>
                    <a:pt x="84678" y="258351"/>
                    <a:pt x="67792" y="214215"/>
                    <a:pt x="67792" y="165743"/>
                  </a:cubicBezTo>
                  <a:cubicBezTo>
                    <a:pt x="67792" y="81883"/>
                    <a:pt x="114724" y="25538"/>
                    <a:pt x="184588" y="25538"/>
                  </a:cubicBezTo>
                  <a:cubicBezTo>
                    <a:pt x="233612" y="25538"/>
                    <a:pt x="274534" y="47103"/>
                    <a:pt x="291382" y="81864"/>
                  </a:cubicBezTo>
                  <a:lnTo>
                    <a:pt x="292675" y="84412"/>
                  </a:lnTo>
                  <a:lnTo>
                    <a:pt x="314449" y="84070"/>
                  </a:lnTo>
                  <a:lnTo>
                    <a:pt x="312338" y="14851"/>
                  </a:lnTo>
                  <a:lnTo>
                    <a:pt x="294482" y="14851"/>
                  </a:lnTo>
                  <a:lnTo>
                    <a:pt x="293550" y="15479"/>
                  </a:lnTo>
                  <a:cubicBezTo>
                    <a:pt x="291498" y="16674"/>
                    <a:pt x="289125" y="17199"/>
                    <a:pt x="286761" y="16981"/>
                  </a:cubicBezTo>
                  <a:cubicBezTo>
                    <a:pt x="282559" y="16829"/>
                    <a:pt x="275352" y="15080"/>
                    <a:pt x="266053" y="12608"/>
                  </a:cubicBezTo>
                  <a:cubicBezTo>
                    <a:pt x="246999" y="7606"/>
                    <a:pt x="218114" y="0"/>
                    <a:pt x="182668" y="0"/>
                  </a:cubicBezTo>
                  <a:cubicBezTo>
                    <a:pt x="56478" y="0"/>
                    <a:pt x="0" y="89965"/>
                    <a:pt x="0" y="179150"/>
                  </a:cubicBezTo>
                  <a:cubicBezTo>
                    <a:pt x="0" y="280486"/>
                    <a:pt x="70169" y="345977"/>
                    <a:pt x="178750" y="345977"/>
                  </a:cubicBezTo>
                  <a:cubicBezTo>
                    <a:pt x="203015" y="345977"/>
                    <a:pt x="224940" y="341888"/>
                    <a:pt x="242682" y="338580"/>
                  </a:cubicBezTo>
                  <a:cubicBezTo>
                    <a:pt x="254643" y="336336"/>
                    <a:pt x="266167" y="334320"/>
                    <a:pt x="275865" y="334111"/>
                  </a:cubicBezTo>
                  <a:cubicBezTo>
                    <a:pt x="277995" y="334111"/>
                    <a:pt x="279478" y="334111"/>
                    <a:pt x="280733" y="333959"/>
                  </a:cubicBezTo>
                  <a:cubicBezTo>
                    <a:pt x="284310" y="333862"/>
                    <a:pt x="287889" y="333944"/>
                    <a:pt x="291458" y="334206"/>
                  </a:cubicBezTo>
                  <a:lnTo>
                    <a:pt x="296345" y="334681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2552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en-GB" sz="2200" b="1" i="0" baseline="0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87541" y="6633547"/>
            <a:ext cx="125034" cy="123111"/>
          </a:xfrm>
          <a:prstGeom prst="rect">
            <a:avLst/>
          </a:prstGeom>
        </p:spPr>
        <p:txBody>
          <a:bodyPr/>
          <a:lstStyle>
            <a:lvl1pPr algn="r" rtl="0">
              <a:defRPr/>
            </a:lvl1pPr>
          </a:lstStyle>
          <a:p>
            <a:fld id="{C50CBA42-791E-4851-9FB4-39A223136DC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71143"/>
            <a:ext cx="9509760" cy="21544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Kapitelüberschrift eingeben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3" y="1775816"/>
            <a:ext cx="11233150" cy="4510684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GB"/>
              <a:t>Mastertextformat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33547"/>
            <a:ext cx="7246798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rtl="0">
              <a:defRPr lang="de-DE" sz="800">
                <a:solidFill>
                  <a:schemeClr val="tx2"/>
                </a:solidFill>
              </a:defRPr>
            </a:lvl1pPr>
          </a:lstStyle>
          <a:p>
            <a:r>
              <a:rPr lang="en-GB"/>
              <a:t>Senacor  |  Deutsche Bank  |  Request for Proposal – Miles &amp; More // Mobile app solution development 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14F2448F-01E3-414B-858D-35126C2EF5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720000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rtl="0">
              <a:defRPr/>
            </a:lvl1pPr>
          </a:lstStyle>
          <a:p>
            <a:r>
              <a:rPr lang="en-GB" noProof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2B651C6A-0655-409F-86BD-827CFDE51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82100" y="6633547"/>
            <a:ext cx="125012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 rtl="0">
              <a:defRPr sz="800">
                <a:solidFill>
                  <a:schemeClr val="tx2"/>
                </a:solidFill>
              </a:defRPr>
            </a:lvl1pPr>
          </a:lstStyle>
          <a:p>
            <a:r>
              <a:rPr lang="de-DE"/>
              <a:t>August 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1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03889B5-5769-4D31-B1F9-4724D3A628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03889B5-5769-4D31-B1F9-4724D3A628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E9E9310-804D-43C9-A137-B7D9C63A9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en-GB" sz="3600" b="1" i="0" baseline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F5DC52-C560-4903-AA44-0497E08EA6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2621920"/>
            <a:ext cx="9180513" cy="997196"/>
          </a:xfrm>
        </p:spPr>
        <p:txBody>
          <a:bodyPr vert="horz" lIns="0" tIns="0" rIns="0" bIns="0" anchor="b">
            <a:noAutofit/>
          </a:bodyPr>
          <a:lstStyle>
            <a:lvl1pPr algn="l" rtl="0">
              <a:defRPr sz="36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to add title</a:t>
            </a:r>
            <a:br>
              <a:rPr lang="en-GB"/>
            </a:br>
            <a:r>
              <a:rPr lang="en-GB"/>
              <a:t>36 pt. Bold, caps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5457E3-5FFF-4E34-B755-5A5C2B372E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3869599"/>
            <a:ext cx="9180513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cap="none" baseline="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subtitle, 18 pt. Regular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E741EA5-5CD3-4B6D-A654-564CC372A38B}"/>
              </a:ext>
            </a:extLst>
          </p:cNvPr>
          <p:cNvSpPr/>
          <p:nvPr/>
        </p:nvSpPr>
        <p:spPr>
          <a:xfrm>
            <a:off x="479425" y="3726357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44C8D-D9EC-4203-8448-92999CA02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fld id="{C50CBA42-791E-4851-9FB4-39A223136DC3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AB7CE62-4546-4E27-A806-78B8C0A61D99}"/>
              </a:ext>
            </a:extLst>
          </p:cNvPr>
          <p:cNvGrpSpPr/>
          <p:nvPr userDrawn="1"/>
        </p:nvGrpSpPr>
        <p:grpSpPr>
          <a:xfrm>
            <a:off x="10240056" y="330434"/>
            <a:ext cx="1472671" cy="212964"/>
            <a:chOff x="10240056" y="330434"/>
            <a:chExt cx="1472671" cy="212964"/>
          </a:xfrm>
        </p:grpSpPr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4F4EEA07-6039-493D-8B8C-854E192D43F0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E8790356-F41B-40CD-910B-D2B214C8B363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02FFEB2B-4438-4234-BDE3-01D0AB0F37D4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C659A745-6D82-40CE-B674-CD4F7B6ABA2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222ACBAE-EDDD-42F9-AD6A-319DFE3E3FFA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7D1E5F76-34FB-44BE-9BBD-4F97F534AFD9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F57A6181-B5E2-46EE-A2CA-5CC053B09B53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</p:grpSp>
      <p:sp>
        <p:nvSpPr>
          <p:cNvPr id="43" name="Fußzeilenplatzhalter 2">
            <a:extLst>
              <a:ext uri="{FF2B5EF4-FFF2-40B4-BE49-F238E27FC236}">
                <a16:creationId xmlns:a16="http://schemas.microsoft.com/office/drawing/2014/main" id="{926D02BF-A95C-4174-9ABE-09AE6438D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33547"/>
            <a:ext cx="7246798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rtl="0">
              <a:defRPr lang="de-DE" sz="800">
                <a:solidFill>
                  <a:schemeClr val="tx2"/>
                </a:solidFill>
              </a:defRPr>
            </a:lvl1pPr>
          </a:lstStyle>
          <a:p>
            <a:r>
              <a:rPr lang="en-GB"/>
              <a:t>Senacor  |  Deutsche Bank  |  Request for Proposal – Miles &amp; More // Mobile app solution development </a:t>
            </a:r>
          </a:p>
        </p:txBody>
      </p:sp>
    </p:spTree>
    <p:extLst>
      <p:ext uri="{BB962C8B-B14F-4D97-AF65-F5344CB8AC3E}">
        <p14:creationId xmlns:p14="http://schemas.microsoft.com/office/powerpoint/2010/main" val="255969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en-GB" sz="2200" b="1" i="0" baseline="0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87541" y="6633547"/>
            <a:ext cx="125034" cy="123111"/>
          </a:xfrm>
          <a:prstGeom prst="rect">
            <a:avLst/>
          </a:prstGeom>
        </p:spPr>
        <p:txBody>
          <a:bodyPr/>
          <a:lstStyle>
            <a:lvl1pPr algn="r" rtl="0">
              <a:defRPr/>
            </a:lvl1pPr>
          </a:lstStyle>
          <a:p>
            <a:fld id="{C50CBA42-791E-4851-9FB4-39A223136DC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71143"/>
            <a:ext cx="9509760" cy="21544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Kapitelüberschrift eingeben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33547"/>
            <a:ext cx="7246798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rtl="0">
              <a:defRPr lang="de-DE" sz="800">
                <a:solidFill>
                  <a:schemeClr val="tx2"/>
                </a:solidFill>
              </a:defRPr>
            </a:lvl1pPr>
          </a:lstStyle>
          <a:p>
            <a:r>
              <a:rPr lang="en-GB"/>
              <a:t>Senacor  |  Deutsche Bank  |  Request for Proposal – Miles &amp; More // Mobile app solution development 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720000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rtl="0">
              <a:defRPr/>
            </a:lvl1pPr>
          </a:lstStyle>
          <a:p>
            <a:r>
              <a:rPr lang="en-GB" noProof="0"/>
              <a:t>Mastertitelformat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B0E9C914-14D2-36B1-5952-E08F9E260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82100" y="6633547"/>
            <a:ext cx="125012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 rtl="0">
              <a:defRPr sz="800">
                <a:solidFill>
                  <a:schemeClr val="tx2"/>
                </a:solidFill>
              </a:defRPr>
            </a:lvl1pPr>
          </a:lstStyle>
          <a:p>
            <a:r>
              <a:rPr lang="de-DE"/>
              <a:t>August 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32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719999"/>
            <a:ext cx="11232000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A2075-B767-A0E7-D40F-8D9F91D37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478800" y="1692000"/>
            <a:ext cx="11232000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4EEC2-E1B8-EA00-71F6-5F70BF1D2752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3263" y="6642100"/>
            <a:ext cx="6540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152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Symbol" panose="05050102010706020507" pitchFamily="18" charset="2"/>
        <a:buChar char="-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rabi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lphaL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2"/>
          </a:solidFill>
          <a:latin typeface="Arial" panose="020B0604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Tx/>
        <a:buNone/>
        <a:defRPr sz="8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1063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8019BA-5CA1-2449-4FA2-FACC4D9DDA6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3263" y="6642100"/>
            <a:ext cx="6540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2441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0" r:id="rId2"/>
    <p:sldLayoutId id="2147483773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020" userDrawn="1">
          <p15:clr>
            <a:srgbClr val="F26B43"/>
          </p15:clr>
        </p15:guide>
        <p15:guide id="3" orient="horz" pos="1063" userDrawn="1">
          <p15:clr>
            <a:srgbClr val="F26B43"/>
          </p15:clr>
        </p15:guide>
        <p15:guide id="4" pos="302" userDrawn="1">
          <p15:clr>
            <a:srgbClr val="F26B43"/>
          </p15:clr>
        </p15:guide>
        <p15:guide id="5" pos="737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33844891-8C1B-4E02-AD45-17416960A509}"/>
              </a:ext>
            </a:extLst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270" imgH="270" progId="TCLayout.ActiveDocument.1">
                  <p:embed/>
                </p:oleObj>
              </mc:Choice>
              <mc:Fallback>
                <p:oleObj name="think-cell Slide" r:id="rId26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33844891-8C1B-4E02-AD45-17416960A5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095B9F01-70CA-4D9D-8A9C-96F608CE0098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lang="en-GB" sz="2200" b="1" i="0" baseline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DBD1DE-18F5-426C-9C49-F77C7A22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noProof="0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98098-3156-4E50-8376-5CE946BFE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82100" y="6633547"/>
            <a:ext cx="125012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 rtl="0">
              <a:defRPr sz="800">
                <a:solidFill>
                  <a:schemeClr val="tx2"/>
                </a:solidFill>
              </a:defRPr>
            </a:lvl1pPr>
          </a:lstStyle>
          <a:p>
            <a:r>
              <a:rPr lang="de-DE"/>
              <a:t>29. August 2023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8664A-09DF-4842-9741-FCBC97564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7541" y="6633547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 rtl="0">
              <a:defRPr sz="800">
                <a:solidFill>
                  <a:schemeClr val="tx2"/>
                </a:solidFill>
              </a:defRPr>
            </a:lvl1pPr>
          </a:lstStyle>
          <a:p>
            <a:fld id="{C50CBA42-791E-4851-9FB4-39A223136DC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BFF12E-FE65-426B-B950-15D901AE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3" y="1775815"/>
            <a:ext cx="11233150" cy="45106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Mastertextformat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CF952A-07E9-445D-95D0-59EAFD224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33547"/>
            <a:ext cx="7246798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rtl="0">
              <a:defRPr lang="de-DE" sz="800">
                <a:solidFill>
                  <a:schemeClr val="tx2"/>
                </a:solidFill>
              </a:defRPr>
            </a:lvl1pPr>
          </a:lstStyle>
          <a:p>
            <a:r>
              <a:rPr lang="en-GB"/>
              <a:t>Senacor  |  Deutsche Bank  |  Request for Proposal – Miles &amp; More // Mobile app solution development 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2B7F62B-8F90-43D8-9C4B-957A7ED49EC3}"/>
              </a:ext>
            </a:extLst>
          </p:cNvPr>
          <p:cNvGrpSpPr/>
          <p:nvPr userDrawn="1"/>
        </p:nvGrpSpPr>
        <p:grpSpPr>
          <a:xfrm>
            <a:off x="10240056" y="330434"/>
            <a:ext cx="1472671" cy="212964"/>
            <a:chOff x="10240056" y="330434"/>
            <a:chExt cx="1472671" cy="212964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E561B6F5-581F-40A2-A8C8-2F2DF8939BE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F7C4E8C-A527-47C2-AA6E-06D39942108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2FA2C46B-B400-4947-986C-BE8E0F44BF74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B789AC03-E85A-4590-82EF-C418EDFEBFF9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8EC5F2AF-50F7-42C0-BF67-59E29629103A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30826DB0-AD3B-474C-AFA7-1A3A9030BA8D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19807EA-3F8A-486D-ADCB-6F9574397D4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3AFEA48-C2A9-94EB-D08C-B447DF5C2471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3263" y="6642100"/>
            <a:ext cx="6540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2056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661" r:id="rId2"/>
    <p:sldLayoutId id="2147483662" r:id="rId3"/>
    <p:sldLayoutId id="2147483663" r:id="rId4"/>
    <p:sldLayoutId id="2147483669" r:id="rId5"/>
    <p:sldLayoutId id="2147483708" r:id="rId6"/>
    <p:sldLayoutId id="2147483670" r:id="rId7"/>
    <p:sldLayoutId id="2147483671" r:id="rId8"/>
    <p:sldLayoutId id="2147483679" r:id="rId9"/>
    <p:sldLayoutId id="2147483675" r:id="rId10"/>
    <p:sldLayoutId id="2147483677" r:id="rId11"/>
    <p:sldLayoutId id="2147483680" r:id="rId12"/>
    <p:sldLayoutId id="2147483685" r:id="rId13"/>
    <p:sldLayoutId id="2147483752" r:id="rId14"/>
    <p:sldLayoutId id="2147483689" r:id="rId15"/>
    <p:sldLayoutId id="2147483711" r:id="rId16"/>
    <p:sldLayoutId id="2147483710" r:id="rId17"/>
    <p:sldLayoutId id="2147483753" r:id="rId18"/>
    <p:sldLayoutId id="2147483755" r:id="rId19"/>
    <p:sldLayoutId id="2147483757" r:id="rId20"/>
    <p:sldLayoutId id="2147483756" r:id="rId21"/>
    <p:sldLayoutId id="2147483758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baseline="0">
          <a:solidFill>
            <a:schemeClr val="tx1"/>
          </a:solidFill>
          <a:latin typeface="+mn-lt"/>
          <a:ea typeface="Malgun Gothic Semilight" panose="020B0502040204020203" pitchFamily="34" charset="-128"/>
          <a:cs typeface="Malgun Gothic Semilight" panose="020B0502040204020203" pitchFamily="34" charset="-128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800"/>
        </a:spcAft>
        <a:buFont typeface="Wingdings" panose="05000000000000000000" pitchFamily="2" charset="2"/>
        <a:buNone/>
        <a:defRPr sz="16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715963" indent="-179388" algn="l" defTabSz="914400" rtl="0" eaLnBrk="1" latinLnBrk="0" hangingPunct="1">
        <a:lnSpc>
          <a:spcPct val="100000"/>
        </a:lnSpc>
        <a:spcBef>
          <a:spcPts val="4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60" userDrawn="1">
          <p15:clr>
            <a:srgbClr val="F26B43"/>
          </p15:clr>
        </p15:guide>
        <p15:guide id="3" pos="7378">
          <p15:clr>
            <a:srgbClr val="F26B43"/>
          </p15:clr>
        </p15:guide>
        <p15:guide id="5" pos="302">
          <p15:clr>
            <a:srgbClr val="F26B43"/>
          </p15:clr>
        </p15:guide>
        <p15:guide id="6" orient="horz" pos="111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46CB4C-5F6A-D062-7972-C424E49F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8939BF-9234-FFB2-4F27-1966C749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/>
                <a:cs typeface="Arial"/>
              </a:rPr>
              <a:t>Name</a:t>
            </a:r>
            <a:endParaRPr lang="en-US" dirty="0" err="1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03F153-0AB9-AE96-8578-A7F30070EC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F0B974-A25D-535F-F28E-44364717EB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1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A53F4F-D508-EC07-8D4B-82CE9F4DD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latin typeface="Arial"/>
                <a:cs typeface="Arial"/>
              </a:rPr>
              <a:t>Product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Owner</a:t>
            </a:r>
            <a:r>
              <a:rPr lang="de-DE" dirty="0">
                <a:latin typeface="Arial"/>
                <a:cs typeface="Arial"/>
              </a:rPr>
              <a:t> / </a:t>
            </a:r>
            <a:r>
              <a:rPr lang="de-DE" dirty="0" err="1">
                <a:latin typeface="Arial"/>
                <a:cs typeface="Arial"/>
              </a:rPr>
              <a:t>Delivery</a:t>
            </a:r>
            <a:r>
              <a:rPr lang="de-DE" dirty="0">
                <a:latin typeface="Arial"/>
                <a:cs typeface="Arial"/>
              </a:rPr>
              <a:t> Expert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44AFB2-E434-A3F5-7633-7577DED590D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9BA8FC9-03A2-9AC1-D64A-77CE72A64ED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endParaRPr lang="de-DE" dirty="0"/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84A18970-A769-DA1E-5D97-0634790DAB43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4356797F-C749-AD82-9EAC-76437E413C28}"/>
              </a:ext>
            </a:extLst>
          </p:cNvPr>
          <p:cNvSpPr txBox="1">
            <a:spLocks noChangeAspect="1"/>
          </p:cNvSpPr>
          <p:nvPr/>
        </p:nvSpPr>
        <p:spPr>
          <a:xfrm>
            <a:off x="486000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0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653" imgH="666" progId="TCLayout.ActiveDocument.1">
                  <p:embed/>
                </p:oleObj>
              </mc:Choice>
              <mc:Fallback>
                <p:oleObj name="think-cell Slide" r:id="rId5" imgW="653" imgH="666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200" b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11597159" y="6633547"/>
            <a:ext cx="115416" cy="123111"/>
          </a:xfrm>
        </p:spPr>
        <p:txBody>
          <a:bodyPr/>
          <a:lstStyle/>
          <a:p>
            <a:fld id="{C50CBA42-791E-4851-9FB4-39A223136DC3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479424" y="340366"/>
            <a:ext cx="9509760" cy="246221"/>
          </a:xfrm>
        </p:spPr>
        <p:txBody>
          <a:bodyPr/>
          <a:lstStyle/>
          <a:p>
            <a:r>
              <a:rPr lang="en-GB" sz="1600"/>
              <a:t>product owner / Delivery Expert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flipH="1">
            <a:off x="479423" y="6633547"/>
            <a:ext cx="7246798" cy="123111"/>
          </a:xfrm>
        </p:spPr>
        <p:txBody>
          <a:bodyPr/>
          <a:lstStyle/>
          <a:p>
            <a:r>
              <a:rPr lang="en-GB" sz="800"/>
              <a:t>Senacor  |  Deutsche Bank  |  Request for Proposal – Miles &amp; More // Mobile app solution development 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9850330" y="6633547"/>
            <a:ext cx="581891" cy="123111"/>
          </a:xfrm>
        </p:spPr>
        <p:txBody>
          <a:bodyPr/>
          <a:lstStyle/>
          <a:p>
            <a:r>
              <a:rPr lang="de-DE" sz="800"/>
              <a:t>August 2023</a:t>
            </a:r>
            <a:endParaRPr lang="en-GB" sz="80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79425" y="720000"/>
            <a:ext cx="11233150" cy="609398"/>
          </a:xfrm>
        </p:spPr>
        <p:txBody>
          <a:bodyPr vert="horz"/>
          <a:lstStyle/>
          <a:p>
            <a:r>
              <a:rPr lang="en-GB" dirty="0"/>
              <a:t>Name</a:t>
            </a: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6B53BDA-FA17-4EA1-AD63-5F0F3027D005}"/>
              </a:ext>
            </a:extLst>
          </p:cNvPr>
          <p:cNvSpPr txBox="1">
            <a:spLocks noChangeAspect="1"/>
          </p:cNvSpPr>
          <p:nvPr/>
        </p:nvSpPr>
        <p:spPr>
          <a:xfrm>
            <a:off x="6335900" y="1775816"/>
            <a:ext cx="5376673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GB" dirty="0"/>
              <a:t>Project Experience (Excerpt)</a:t>
            </a:r>
          </a:p>
          <a:p>
            <a:pPr lvl="3">
              <a:spcBef>
                <a:spcPts val="300"/>
              </a:spcBef>
            </a:pPr>
            <a:endParaRPr lang="en-GB" dirty="0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EFCA1139-0B70-4373-BA47-9DCF18A67C2A}"/>
              </a:ext>
            </a:extLst>
          </p:cNvPr>
          <p:cNvSpPr txBox="1">
            <a:spLocks noChangeAspect="1"/>
          </p:cNvSpPr>
          <p:nvPr/>
        </p:nvSpPr>
        <p:spPr>
          <a:xfrm>
            <a:off x="2402650" y="1775816"/>
            <a:ext cx="3453446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Focus</a:t>
            </a: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DA9E50F1-517B-400A-B2A2-F9990055DE70}"/>
              </a:ext>
            </a:extLst>
          </p:cNvPr>
          <p:cNvSpPr txBox="1">
            <a:spLocks noChangeAspect="1"/>
          </p:cNvSpPr>
          <p:nvPr/>
        </p:nvSpPr>
        <p:spPr>
          <a:xfrm>
            <a:off x="479424" y="4226408"/>
            <a:ext cx="5376672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Education and </a:t>
            </a:r>
            <a:r>
              <a:rPr lang="en-GB"/>
              <a:t>professional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3556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3Tf7DBBDucYED2mxjmt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ZWAQJRSzAgrWEOd0mCE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3Tf7DBBDucYED2mxjmt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OtmST3P_U.lfvO3tlxM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3Tf7DBBDucYED2mxjmt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3Tf7DBBDucYED2mxjmtw"/>
</p:tagLst>
</file>

<file path=ppt/theme/theme1.xml><?xml version="1.0" encoding="utf-8"?>
<a:theme xmlns:a="http://schemas.openxmlformats.org/drawingml/2006/main" name="Senacor 2023 (Dark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71450" indent="-171450" algn="l">
          <a:spcAft>
            <a:spcPts val="330"/>
          </a:spcAft>
          <a:buFont typeface="Wingdings" pitchFamily="2" charset="2"/>
          <a:buChar char="§"/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Master_2023" id="{69E2B91C-73F8-3141-9371-DDB6FAB7484B}" vid="{D24E23BC-4089-724E-AE17-D279E1740A09}"/>
    </a:ext>
  </a:extLst>
</a:theme>
</file>

<file path=ppt/theme/theme2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80000" indent="-180000" algn="l">
          <a:lnSpc>
            <a:spcPct val="110000"/>
          </a:lnSpc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2023 Design" id="{2CA9BC13-F80B-4613-ABA7-5709D830275C}" vid="{AB471A79-B682-400B-9E72-8ACC93ECDCB0}"/>
    </a:ext>
  </a:extLst>
</a:theme>
</file>

<file path=ppt/theme/theme3.xml><?xml version="1.0" encoding="utf-8"?>
<a:theme xmlns:a="http://schemas.openxmlformats.org/drawingml/2006/main" name="Senacor">
  <a:themeElements>
    <a:clrScheme name="Senacor">
      <a:dk1>
        <a:srgbClr val="000000"/>
      </a:dk1>
      <a:lt1>
        <a:srgbClr val="FFFFFF"/>
      </a:lt1>
      <a:dk2>
        <a:srgbClr val="969696"/>
      </a:dk2>
      <a:lt2>
        <a:srgbClr val="646464"/>
      </a:lt2>
      <a:accent1>
        <a:srgbClr val="C0C0C0"/>
      </a:accent1>
      <a:accent2>
        <a:srgbClr val="EAEAEA"/>
      </a:accent2>
      <a:accent3>
        <a:srgbClr val="03224F"/>
      </a:accent3>
      <a:accent4>
        <a:srgbClr val="3F5EFF"/>
      </a:accent4>
      <a:accent5>
        <a:srgbClr val="67A6FF"/>
      </a:accent5>
      <a:accent6>
        <a:srgbClr val="CBE7FE"/>
      </a:accent6>
      <a:hlink>
        <a:srgbClr val="3C3C3C"/>
      </a:hlink>
      <a:folHlink>
        <a:srgbClr val="646464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lIns="0" tIns="0" rIns="0" bIns="0"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2880" indent="-182880" algn="l">
          <a:spcBef>
            <a:spcPts val="400"/>
          </a:spcBef>
          <a:spcAft>
            <a:spcPts val="400"/>
          </a:spcAft>
          <a:buFont typeface="Wingdings" panose="05000000000000000000" pitchFamily="2" charset="2"/>
          <a:buChar char="§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" id="{6A91F680-BE16-4B69-ABDE-4F5F25FCE78B}" vid="{9F0CFE86-F6CA-4AF3-8C14-953E0DDF0FA5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369A2B9592B44C89D12E69AC892C99" ma:contentTypeVersion="13" ma:contentTypeDescription="Create a new document." ma:contentTypeScope="" ma:versionID="5d62b34adee5f8c188b484f245c8e4b3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5a5f57b8f0e417d9680f4ee757ce1c1d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70c37c3-6fe6-4316-bb79-6c535e774478">
      <Terms xmlns="http://schemas.microsoft.com/office/infopath/2007/PartnerControls"/>
    </lcf76f155ced4ddcb4097134ff3c332f>
    <TaxCatchAll xmlns="f247cc86-41ce-4e54-895f-61d07d03751e" xsi:nil="true"/>
    <SharedWithUsers xmlns="f247cc86-41ce-4e54-895f-61d07d03751e">
      <UserInfo>
        <DisplayName>Gumlich, Timo</DisplayName>
        <AccountId>988</AccountId>
        <AccountType/>
      </UserInfo>
    </SharedWithUsers>
    <Personen xmlns="c70c37c3-6fe6-4316-bb79-6c535e774478">
      <UserInfo>
        <DisplayName/>
        <AccountId xsi:nil="true"/>
        <AccountType/>
      </UserInfo>
    </Personen>
  </documentManagement>
</p:properties>
</file>

<file path=customXml/itemProps1.xml><?xml version="1.0" encoding="utf-8"?>
<ds:datastoreItem xmlns:ds="http://schemas.openxmlformats.org/officeDocument/2006/customXml" ds:itemID="{DEF573D7-9B32-422C-895A-4B034B9BE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105344-4E4D-4A05-949C-9504BEA804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83A819-51AB-478F-855E-A0B89FBD5DC9}">
  <ds:schemaRefs>
    <ds:schemaRef ds:uri="http://schemas.microsoft.com/office/2006/metadata/properties"/>
    <ds:schemaRef ds:uri="http://schemas.microsoft.com/office/2006/documentManagement/types"/>
    <ds:schemaRef ds:uri="c70c37c3-6fe6-4316-bb79-6c535e774478"/>
    <ds:schemaRef ds:uri="http://purl.org/dc/terms/"/>
    <ds:schemaRef ds:uri="http://www.w3.org/XML/1998/namespace"/>
    <ds:schemaRef ds:uri="http://purl.org/dc/elements/1.1/"/>
    <ds:schemaRef ds:uri="f247cc86-41ce-4e54-895f-61d07d03751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7c3bc37-173c-457b-bb8e-a7c300f9d007}" enabled="1" method="Privileged" siteId="{52497ec2-0945-4f55-8021-79766363dd96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48</Words>
  <Application>Microsoft Macintosh PowerPoint</Application>
  <PresentationFormat>Widescreen</PresentationFormat>
  <Paragraphs>14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Symbol</vt:lpstr>
      <vt:lpstr>Wingdings</vt:lpstr>
      <vt:lpstr>Senacor 2023 (Dark)</vt:lpstr>
      <vt:lpstr>Senacor 2023 (Light)</vt:lpstr>
      <vt:lpstr>Senacor</vt:lpstr>
      <vt:lpstr>think-cell Slide</vt:lpstr>
      <vt:lpstr>Name</vt:lpstr>
      <vt:lpstr>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Senacor Präsentation</dc:title>
  <dc:subject>IT-Beratung</dc:subject>
  <dc:creator>Brusch, Ulf</dc:creator>
  <cp:keywords>Senacor Farbschema</cp:keywords>
  <cp:lastModifiedBy>Heinrich, Daniel</cp:lastModifiedBy>
  <cp:revision>45</cp:revision>
  <cp:lastPrinted>2023-09-29T10:30:56Z</cp:lastPrinted>
  <dcterms:created xsi:type="dcterms:W3CDTF">2023-05-16T12:46:23Z</dcterms:created>
  <dcterms:modified xsi:type="dcterms:W3CDTF">2025-06-03T09:35:32Z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  <property fmtid="{D5CDD505-2E9C-101B-9397-08002B2CF9AE}" pid="3" name="MediaServiceImageTags">
    <vt:lpwstr/>
  </property>
  <property fmtid="{D5CDD505-2E9C-101B-9397-08002B2CF9AE}" pid="4" name="Order">
    <vt:r8>78300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TriggerFlowInfo">
    <vt:lpwstr/>
  </property>
  <property fmtid="{D5CDD505-2E9C-101B-9397-08002B2CF9AE}" pid="10" name="ClassificationContentMarkingFooterLocations">
    <vt:lpwstr>Senacor 2023 (Dark):8\Senacor 2023 (Light):7\Senacor:9</vt:lpwstr>
  </property>
  <property fmtid="{D5CDD505-2E9C-101B-9397-08002B2CF9AE}" pid="11" name="ClassificationContentMarkingFooterText">
    <vt:lpwstr>Confidential</vt:lpwstr>
  </property>
</Properties>
</file>