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10.06.25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10.06.25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>
                <a:latin typeface="Arial"/>
                <a:cs typeface="Arial"/>
              </a:rPr>
              <a:t>Java, </a:t>
            </a:r>
            <a:r>
              <a:rPr lang="de-DE" dirty="0" err="1">
                <a:latin typeface="Arial"/>
                <a:cs typeface="Arial"/>
              </a:rPr>
              <a:t>Kotlin</a:t>
            </a:r>
            <a:r>
              <a:rPr lang="de-DE" dirty="0">
                <a:latin typeface="Arial"/>
                <a:cs typeface="Arial"/>
              </a:rPr>
              <a:t>, Python </a:t>
            </a:r>
            <a:r>
              <a:rPr lang="de-DE" dirty="0" err="1">
                <a:latin typeface="Arial"/>
                <a:cs typeface="Arial"/>
              </a:rPr>
              <a:t>Javascript</a:t>
            </a:r>
            <a:r>
              <a:rPr lang="de-DE" dirty="0">
                <a:latin typeface="Arial"/>
                <a:cs typeface="Arial"/>
              </a:rPr>
              <a:t>/</a:t>
            </a:r>
            <a:r>
              <a:rPr lang="de-DE" dirty="0" err="1">
                <a:latin typeface="Arial"/>
                <a:cs typeface="Arial"/>
              </a:rPr>
              <a:t>Typescript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React</a:t>
            </a:r>
            <a:r>
              <a:rPr lang="de-DE" dirty="0">
                <a:latin typeface="Arial"/>
                <a:cs typeface="Arial"/>
              </a:rPr>
              <a:t>, Spring, AWS Lambda, AWS ECS, AWS </a:t>
            </a:r>
            <a:r>
              <a:rPr lang="de-DE" dirty="0" err="1">
                <a:latin typeface="Arial"/>
                <a:cs typeface="Arial"/>
              </a:rPr>
              <a:t>DynamoDB</a:t>
            </a:r>
            <a:r>
              <a:rPr lang="de-DE" dirty="0">
                <a:latin typeface="Arial"/>
                <a:cs typeface="Arial"/>
              </a:rPr>
              <a:t>, AWS RDS, AWS </a:t>
            </a:r>
            <a:r>
              <a:rPr lang="de-DE" dirty="0" err="1">
                <a:latin typeface="Arial"/>
                <a:cs typeface="Arial"/>
              </a:rPr>
              <a:t>Cognito</a:t>
            </a:r>
            <a:r>
              <a:rPr lang="de-DE" dirty="0">
                <a:latin typeface="Arial"/>
                <a:cs typeface="Arial"/>
              </a:rPr>
              <a:t>, AWS SQS/SNS, AWS </a:t>
            </a:r>
            <a:r>
              <a:rPr lang="de-DE" dirty="0" err="1">
                <a:latin typeface="Arial"/>
                <a:cs typeface="Arial"/>
              </a:rPr>
              <a:t>AppSync</a:t>
            </a:r>
            <a:r>
              <a:rPr lang="de-DE" dirty="0">
                <a:latin typeface="Arial"/>
                <a:cs typeface="Arial"/>
              </a:rPr>
              <a:t>, Apache Kafka</a:t>
            </a:r>
          </a:p>
          <a:p>
            <a:r>
              <a:rPr lang="de-DE" dirty="0">
                <a:latin typeface="Arial"/>
                <a:cs typeface="Arial"/>
              </a:rPr>
              <a:t>Branchenfokus: Finanzdienstleister, Automobil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pic>
        <p:nvPicPr>
          <p:cNvPr id="8" name="Bildplatzhalter 7" descr="Male profile outline">
            <a:extLst>
              <a:ext uri="{FF2B5EF4-FFF2-40B4-BE49-F238E27FC236}">
                <a16:creationId xmlns:a16="http://schemas.microsoft.com/office/drawing/2014/main" id="{333DBE9F-F9FC-E291-7B14-BEDF52DE2C69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6000" y="1223963"/>
            <a:ext cx="2268000" cy="2267999"/>
          </a:xfrm>
        </p:spPr>
      </p:pic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MAN Driver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  <a:p>
            <a:r>
              <a:rPr lang="de-DE" dirty="0"/>
              <a:t>Agile Software Development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Design and Implementation </a:t>
            </a:r>
            <a:r>
              <a:rPr lang="de-DE" dirty="0" err="1"/>
              <a:t>of</a:t>
            </a:r>
            <a:r>
              <a:rPr lang="de-DE" dirty="0"/>
              <a:t> Modern Cloud </a:t>
            </a:r>
            <a:r>
              <a:rPr lang="de-DE" dirty="0" err="1"/>
              <a:t>Architectures</a:t>
            </a:r>
            <a:r>
              <a:rPr lang="de-DE" dirty="0"/>
              <a:t> in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Python,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React,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 dirty="0"/>
              <a:t>Industry Focus: Financial Services, Automotive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</a:t>
            </a:r>
            <a:r>
              <a:rPr lang="de-DE" dirty="0" err="1"/>
              <a:t>since</a:t>
            </a:r>
            <a:r>
              <a:rPr lang="de-DE" dirty="0"/>
              <a:t> 2021)</a:t>
            </a:r>
          </a:p>
          <a:p>
            <a:r>
              <a:rPr lang="de-DE" dirty="0"/>
              <a:t>AWS Certified Developer – Associate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 B.Sc. in Business Information Systems (2018)</a:t>
            </a:r>
          </a:p>
        </p:txBody>
      </p:sp>
      <p:pic>
        <p:nvPicPr>
          <p:cNvPr id="8" name="Bildplatzhalter 7" descr="Male profile outline">
            <a:extLst>
              <a:ext uri="{FF2B5EF4-FFF2-40B4-BE49-F238E27FC236}">
                <a16:creationId xmlns:a16="http://schemas.microsoft.com/office/drawing/2014/main" id="{8ADA20EA-A6DB-1FA6-9F29-4206FF3768A4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6000" y="1223963"/>
            <a:ext cx="2268000" cy="2267999"/>
          </a:xfrm>
        </p:spPr>
      </p:pic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refueling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backend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Driver Mobile App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Migration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AWS-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de-D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modern Kafka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Education and Professional Experience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Skills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Project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8F1A6-A4A3-EA2D-0883-7713666C62EE}"/>
              </a:ext>
            </a:extLst>
          </p:cNvPr>
          <p:cNvSpPr txBox="1"/>
          <p:nvPr/>
        </p:nvSpPr>
        <p:spPr>
          <a:xfrm>
            <a:off x="8924925" y="2695575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2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415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</vt:lpstr>
      <vt:lpstr>Max Mustermann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21</cp:revision>
  <cp:lastPrinted>2023-09-29T10:30:56Z</cp:lastPrinted>
  <dcterms:created xsi:type="dcterms:W3CDTF">2023-05-16T12:46:23Z</dcterms:created>
  <dcterms:modified xsi:type="dcterms:W3CDTF">2025-06-10T11:44:34Z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