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>
                <a:latin typeface="Arial"/>
                <a:cs typeface="Arial"/>
              </a:rPr>
              <a:t>Java, </a:t>
            </a:r>
            <a:r>
              <a:rPr lang="de-DE" dirty="0" err="1">
                <a:latin typeface="Arial"/>
                <a:cs typeface="Arial"/>
              </a:rPr>
              <a:t>Kotlin</a:t>
            </a:r>
            <a:r>
              <a:rPr lang="de-DE" dirty="0">
                <a:latin typeface="Arial"/>
                <a:cs typeface="Arial"/>
              </a:rPr>
              <a:t>, Python </a:t>
            </a:r>
            <a:r>
              <a:rPr lang="de-DE" dirty="0" err="1">
                <a:latin typeface="Arial"/>
                <a:cs typeface="Arial"/>
              </a:rPr>
              <a:t>Javascript</a:t>
            </a:r>
            <a:r>
              <a:rPr lang="de-DE" dirty="0">
                <a:latin typeface="Arial"/>
                <a:cs typeface="Arial"/>
              </a:rPr>
              <a:t>/</a:t>
            </a:r>
            <a:r>
              <a:rPr lang="de-DE" dirty="0" err="1">
                <a:latin typeface="Arial"/>
                <a:cs typeface="Arial"/>
              </a:rPr>
              <a:t>Typescript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React</a:t>
            </a:r>
            <a:r>
              <a:rPr lang="de-DE" dirty="0">
                <a:latin typeface="Arial"/>
                <a:cs typeface="Arial"/>
              </a:rPr>
              <a:t>, Spring, AWS Lambda, AWS ECS, AWS </a:t>
            </a:r>
            <a:r>
              <a:rPr lang="de-DE" dirty="0" err="1">
                <a:latin typeface="Arial"/>
                <a:cs typeface="Arial"/>
              </a:rPr>
              <a:t>DynamoDB</a:t>
            </a:r>
            <a:r>
              <a:rPr lang="de-DE" dirty="0">
                <a:latin typeface="Arial"/>
                <a:cs typeface="Arial"/>
              </a:rPr>
              <a:t>, AWS RDS, AWS </a:t>
            </a:r>
            <a:r>
              <a:rPr lang="de-DE" dirty="0" err="1">
                <a:latin typeface="Arial"/>
                <a:cs typeface="Arial"/>
              </a:rPr>
              <a:t>Cognito</a:t>
            </a:r>
            <a:r>
              <a:rPr lang="de-DE" dirty="0">
                <a:latin typeface="Arial"/>
                <a:cs typeface="Arial"/>
              </a:rPr>
              <a:t>, AWS SQS/SNS, AWS </a:t>
            </a:r>
            <a:r>
              <a:rPr lang="de-DE" dirty="0" err="1">
                <a:latin typeface="Arial"/>
                <a:cs typeface="Arial"/>
              </a:rPr>
              <a:t>AppSync</a:t>
            </a:r>
            <a:r>
              <a:rPr lang="de-DE" dirty="0">
                <a:latin typeface="Arial"/>
                <a:cs typeface="Arial"/>
              </a:rPr>
              <a:t>, Apache Kafka</a:t>
            </a:r>
          </a:p>
          <a:p>
            <a:r>
              <a:rPr lang="de-DE" dirty="0">
                <a:latin typeface="Arial"/>
                <a:cs typeface="Arial"/>
              </a:rPr>
              <a:t>Branchenfokus: Finanzdienstleister, Automobil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MAN Driver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descr="A person smiling at camera&#10;&#10;AI-generated content may be incorrect.">
            <a:extLst>
              <a:ext uri="{FF2B5EF4-FFF2-40B4-BE49-F238E27FC236}">
                <a16:creationId xmlns:a16="http://schemas.microsoft.com/office/drawing/2014/main" id="{B41DE7B1-C124-8760-BEFA-396AE2169A62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615553"/>
          </a:xfrm>
        </p:spPr>
        <p:txBody>
          <a:bodyPr/>
          <a:lstStyle/>
          <a:p>
            <a:r>
              <a:rPr lang="de-DE" dirty="0"/>
              <a:t>Max Mustermann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React</a:t>
            </a:r>
            <a:r>
              <a:rPr lang="de-DE" dirty="0"/>
              <a:t>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>
                <a:latin typeface="Arial"/>
                <a:cs typeface="Arial"/>
              </a:rPr>
              <a:t>Branchenfokus: Finanzdienstleister, Automobil</a:t>
            </a:r>
            <a:endParaRPr lang="de-DE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descr="A person smiling at camera&#10;&#10;AI-generated content may be incorrect.">
            <a:extLst>
              <a:ext uri="{FF2B5EF4-FFF2-40B4-BE49-F238E27FC236}">
                <a16:creationId xmlns:a16="http://schemas.microsoft.com/office/drawing/2014/main" id="{3ACFD6B4-07C2-586F-3637-ED0EAB5A57D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Vorname Nachname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Ausbildung und berufliche Erfahrung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</a:t>
            </a:r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Projekterfahrung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3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386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 </vt:lpstr>
      <vt:lpstr>Vorname Nachname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20</cp:revision>
  <cp:lastPrinted>2023-09-29T10:30:56Z</cp:lastPrinted>
  <dcterms:created xsi:type="dcterms:W3CDTF">2023-05-16T12:46:23Z</dcterms:created>
  <dcterms:modified xsi:type="dcterms:W3CDTF">2025-06-12T21:03:38Z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