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FAAEE-7CD0-AEAA-74CB-E690A511F5BF}" v="3" dt="2024-04-24T07:00:50.112"/>
    <p1510:client id="{D3C2BC86-78D9-1E9E-AAB7-FB0BC8AD919A}" v="11" dt="2024-04-24T06:59:2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6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E586-7D3E-C353-DA20-F61C3435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7EEBC7-28CF-34A2-51CB-E2D3E46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BE6EA-B52B-79DE-5CC7-CA0A374D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CBB47-E02B-4353-3596-B43A210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C2772-F02A-7F47-8E80-37CB1D18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  <a:p>
            <a:r>
              <a:rPr lang="de-DE" dirty="0"/>
              <a:t>Agile Software Development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Design and Implementation </a:t>
            </a:r>
            <a:r>
              <a:rPr lang="de-DE" dirty="0" err="1"/>
              <a:t>of</a:t>
            </a:r>
            <a:r>
              <a:rPr lang="de-DE" dirty="0"/>
              <a:t> Modern Cloud </a:t>
            </a:r>
            <a:r>
              <a:rPr lang="de-DE" dirty="0" err="1"/>
              <a:t>Architectures</a:t>
            </a:r>
            <a:r>
              <a:rPr lang="de-DE" dirty="0"/>
              <a:t> in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Python,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React,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 dirty="0"/>
              <a:t>Industry Focus: Financial Services, Automotive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</a:t>
            </a:r>
            <a:r>
              <a:rPr lang="de-DE" dirty="0" err="1"/>
              <a:t>since</a:t>
            </a:r>
            <a:r>
              <a:rPr lang="de-DE" dirty="0"/>
              <a:t> 2021)</a:t>
            </a:r>
          </a:p>
          <a:p>
            <a:r>
              <a:rPr lang="de-DE" dirty="0"/>
              <a:t>AWS Certified Developer – Associate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 B.Sc. in Business Information Systems (2018)</a:t>
            </a:r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refueling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backend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 Driver Mobile App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Migration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AWS-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de-DE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modern Kafka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A77C-6559-D62F-DF40-5BB5C5D41C78}"/>
              </a:ext>
            </a:extLst>
          </p:cNvPr>
          <p:cNvSpPr txBox="1"/>
          <p:nvPr/>
        </p:nvSpPr>
        <p:spPr>
          <a:xfrm>
            <a:off x="3541986" y="1261241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Placeholder 15" descr="A person smiling at camera&#10;&#10;AI-generated content may be incorrect.">
            <a:extLst>
              <a:ext uri="{FF2B5EF4-FFF2-40B4-BE49-F238E27FC236}">
                <a16:creationId xmlns:a16="http://schemas.microsoft.com/office/drawing/2014/main" id="{E4190783-8CE6-2C67-7E21-E80838EB974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t="8163" b="8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831E0-F3A7-339D-DF2F-00E0DF8D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8A50A-887C-59AB-7CA9-F28AC60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824E43-16D4-E773-8CEC-F871E9F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3B3C9-3786-6FEC-35BA-4E9FC957FA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99B87-7FEB-10A5-FA86-A38CC2051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F359EAF-664F-B43D-416C-C6CBC3197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E6D380-97A2-8480-2718-CD0D82D27B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  <a:p>
            <a:r>
              <a:rPr lang="de-DE" dirty="0"/>
              <a:t>Agile Software Development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Design and Implementation </a:t>
            </a:r>
            <a:r>
              <a:rPr lang="de-DE" dirty="0" err="1"/>
              <a:t>of</a:t>
            </a:r>
            <a:r>
              <a:rPr lang="de-DE" dirty="0"/>
              <a:t> Modern Cloud </a:t>
            </a:r>
            <a:r>
              <a:rPr lang="de-DE" dirty="0" err="1"/>
              <a:t>Architectures</a:t>
            </a:r>
            <a:r>
              <a:rPr lang="de-DE" dirty="0"/>
              <a:t> in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Python,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React,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 dirty="0"/>
              <a:t>Industry Focus: Financial Services, Automotive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D16103A-D828-1351-6CAF-B6C961D877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</a:t>
            </a:r>
            <a:r>
              <a:rPr lang="de-DE" dirty="0" err="1"/>
              <a:t>since</a:t>
            </a:r>
            <a:r>
              <a:rPr lang="de-DE" dirty="0"/>
              <a:t> 2021)</a:t>
            </a:r>
          </a:p>
          <a:p>
            <a:r>
              <a:rPr lang="de-DE" dirty="0"/>
              <a:t>AWS Certified Developer – Associate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 B.Sc. in Business Information Systems (2018)</a:t>
            </a:r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8D1CAB3A-DBB1-1BE2-E226-A3C03655EFE9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refueling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backend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 Driver Mobile App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Migration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AWS-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de-DE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modern Kafka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ED82D2E-E951-97BE-2378-B87C97150A45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 descr="A person smiling at camera&#10;&#10;AI-generated content may be incorrect.">
            <a:extLst>
              <a:ext uri="{FF2B5EF4-FFF2-40B4-BE49-F238E27FC236}">
                <a16:creationId xmlns:a16="http://schemas.microsoft.com/office/drawing/2014/main" id="{4841E407-E85C-AC10-F47D-A7ED5E514782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t="8163" b="8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4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  <a:p>
            <a:r>
              <a:rPr lang="de-DE" dirty="0"/>
              <a:t>Senior Developer</a:t>
            </a:r>
          </a:p>
          <a:p>
            <a:r>
              <a:rPr lang="de-DE" dirty="0"/>
              <a:t>Senior Developer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Education and Professional Experience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Skills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Project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18F1A6-A4A3-EA2D-0883-7713666C62EE}"/>
              </a:ext>
            </a:extLst>
          </p:cNvPr>
          <p:cNvSpPr txBox="1"/>
          <p:nvPr/>
        </p:nvSpPr>
        <p:spPr>
          <a:xfrm>
            <a:off x="8924925" y="2695575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customXml/itemProps2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ED0378-9A7B-4E90-B63C-2A5B8CDCA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430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Max Mustermann</vt:lpstr>
      <vt:lpstr>Max Mustermann</vt:lpstr>
      <vt:lpstr>Max Mustermann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21</cp:revision>
  <cp:lastPrinted>2023-09-29T10:30:56Z</cp:lastPrinted>
  <dcterms:created xsi:type="dcterms:W3CDTF">2023-05-16T12:46:23Z</dcterms:created>
  <dcterms:modified xsi:type="dcterms:W3CDTF">2025-06-12T21:04:26Z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