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5510" autoAdjust="0"/>
  </p:normalViewPr>
  <p:slideViewPr>
    <p:cSldViewPr snapToGrid="0">
      <p:cViewPr varScale="1">
        <p:scale>
          <a:sx n="103" d="100"/>
          <a:sy n="103" d="100"/>
        </p:scale>
        <p:origin x="176" y="5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30.05.25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30.05.25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>
                <a:latin typeface="Arial"/>
                <a:cs typeface="Arial"/>
              </a:rPr>
              <a:t>Java, </a:t>
            </a:r>
            <a:r>
              <a:rPr lang="de-DE" dirty="0" err="1">
                <a:latin typeface="Arial"/>
                <a:cs typeface="Arial"/>
              </a:rPr>
              <a:t>Kotlin</a:t>
            </a:r>
            <a:r>
              <a:rPr lang="de-DE" dirty="0">
                <a:latin typeface="Arial"/>
                <a:cs typeface="Arial"/>
              </a:rPr>
              <a:t>, Python </a:t>
            </a:r>
            <a:r>
              <a:rPr lang="de-DE" dirty="0" err="1">
                <a:latin typeface="Arial"/>
                <a:cs typeface="Arial"/>
              </a:rPr>
              <a:t>Javascript</a:t>
            </a:r>
            <a:r>
              <a:rPr lang="de-DE" dirty="0">
                <a:latin typeface="Arial"/>
                <a:cs typeface="Arial"/>
              </a:rPr>
              <a:t>/</a:t>
            </a:r>
            <a:r>
              <a:rPr lang="de-DE" dirty="0" err="1">
                <a:latin typeface="Arial"/>
                <a:cs typeface="Arial"/>
              </a:rPr>
              <a:t>Typescript</a:t>
            </a:r>
            <a:r>
              <a:rPr lang="de-DE" dirty="0">
                <a:latin typeface="Arial"/>
                <a:cs typeface="Arial"/>
              </a:rPr>
              <a:t>, </a:t>
            </a:r>
            <a:r>
              <a:rPr lang="de-DE" dirty="0" err="1">
                <a:latin typeface="Arial"/>
                <a:cs typeface="Arial"/>
              </a:rPr>
              <a:t>React</a:t>
            </a:r>
            <a:r>
              <a:rPr lang="de-DE" dirty="0">
                <a:latin typeface="Arial"/>
                <a:cs typeface="Arial"/>
              </a:rPr>
              <a:t>, Spring, AWS Lambda, AWS ECS, AWS </a:t>
            </a:r>
            <a:r>
              <a:rPr lang="de-DE" dirty="0" err="1">
                <a:latin typeface="Arial"/>
                <a:cs typeface="Arial"/>
              </a:rPr>
              <a:t>DynamoDB</a:t>
            </a:r>
            <a:r>
              <a:rPr lang="de-DE" dirty="0">
                <a:latin typeface="Arial"/>
                <a:cs typeface="Arial"/>
              </a:rPr>
              <a:t>, AWS RDS, AWS </a:t>
            </a:r>
            <a:r>
              <a:rPr lang="de-DE" dirty="0" err="1">
                <a:latin typeface="Arial"/>
                <a:cs typeface="Arial"/>
              </a:rPr>
              <a:t>Cognito</a:t>
            </a:r>
            <a:r>
              <a:rPr lang="de-DE" dirty="0">
                <a:latin typeface="Arial"/>
                <a:cs typeface="Arial"/>
              </a:rPr>
              <a:t>, AWS SQS/SNS, AWS </a:t>
            </a:r>
            <a:r>
              <a:rPr lang="de-DE" dirty="0" err="1">
                <a:latin typeface="Arial"/>
                <a:cs typeface="Arial"/>
              </a:rPr>
              <a:t>AppSync</a:t>
            </a:r>
            <a:r>
              <a:rPr lang="de-DE" dirty="0">
                <a:latin typeface="Arial"/>
                <a:cs typeface="Arial"/>
              </a:rPr>
              <a:t>, Apache Kafka</a:t>
            </a:r>
          </a:p>
          <a:p>
            <a:r>
              <a:rPr lang="de-DE" dirty="0">
                <a:latin typeface="Arial"/>
                <a:cs typeface="Arial"/>
              </a:rPr>
              <a:t>Branchenfokus: Finanzdienstleister, Automobil</a:t>
            </a:r>
            <a:endParaRPr lang="de-DE" dirty="0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333DBE9F-F9FC-E291-7B14-BEDF52DE2C6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MAN Driver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615553"/>
          </a:xfrm>
        </p:spPr>
        <p:txBody>
          <a:bodyPr/>
          <a:lstStyle/>
          <a:p>
            <a:r>
              <a:rPr lang="de-DE" dirty="0"/>
              <a:t>Max Mustermann</a:t>
            </a:r>
            <a:br>
              <a:rPr lang="de-DE" dirty="0"/>
            </a:b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Applikationsentwicklung</a:t>
            </a:r>
          </a:p>
          <a:p>
            <a:r>
              <a:rPr lang="de-DE" dirty="0"/>
              <a:t>Agile Softwareentwicklung nach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Konzeption und Umsetzung moderner Cloud Architekturen in der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</a:t>
            </a:r>
            <a:r>
              <a:rPr lang="de-DE" dirty="0" err="1"/>
              <a:t>React</a:t>
            </a:r>
            <a:r>
              <a:rPr lang="de-DE" dirty="0"/>
              <a:t>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>
                <a:latin typeface="Arial"/>
                <a:cs typeface="Arial"/>
              </a:rPr>
              <a:t>Branchenfokus: Finanzdienstleister, Automobil</a:t>
            </a:r>
            <a:endParaRPr lang="de-DE"/>
          </a:p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(seit 2021)</a:t>
            </a:r>
          </a:p>
          <a:p>
            <a:r>
              <a:rPr lang="de-DE" dirty="0"/>
              <a:t>AWS Certified Developer – Associate 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Dualer B. Sc. In Wirtschaftsinformatik (2018)</a:t>
            </a:r>
          </a:p>
          <a:p>
            <a:endParaRPr lang="de-DE" dirty="0"/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8ADA20EA-A6DB-1FA6-9F29-4206FF3768A4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Zahlungsplattform für Nutzfahrzeuge zum Bezahlen von Tankvorgängen,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und Reparaturen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Internationaler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Nutzfahrzeugehersteller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Aufbau einer Backend Middleware als Datenprovider für die neue Mobile App in der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Migration eines Altsystems in eine AWS basierte Plattform zur Abwicklung von Transaktionen mit allen marktüblichen Zahlungsmethoden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Deutscher Finanzdienstleister: 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Ablösung eines Datenbankmonolithen durch </a:t>
            </a:r>
            <a:r>
              <a:rPr lang="de-DE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dömanenspezifische</a:t>
            </a: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Microservices in einer modernen Kafka Architektur</a:t>
            </a:r>
          </a:p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Position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30.05.25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Vorname Nachname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Ausbildung und berufliche Erfahrung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Font typeface="Wingdings" panose="05000000000000000000" pitchFamily="2" charset="2"/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Ergänzung: </a:t>
            </a:r>
            <a:r>
              <a:rPr lang="de-DE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Skill</a:t>
            </a: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Profil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Ergänzung</a:t>
            </a:r>
            <a:r>
              <a:rPr lang="de-DE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Projekterfahrung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3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386</Words>
  <Application>Microsoft Macintosh PowerPoint</Application>
  <PresentationFormat>Widescreen</PresentationFormat>
  <Paragraphs>58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 </vt:lpstr>
      <vt:lpstr>Vorname Nachname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19</cp:revision>
  <cp:lastPrinted>2023-09-29T10:30:56Z</cp:lastPrinted>
  <dcterms:created xsi:type="dcterms:W3CDTF">2023-05-16T12:46:23Z</dcterms:created>
  <dcterms:modified xsi:type="dcterms:W3CDTF">2025-05-30T09:29:41Z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