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  <p:sldMasterId id="2147483688" r:id="rId5"/>
  </p:sldMasterIdLst>
  <p:notesMasterIdLst>
    <p:notesMasterId r:id="rId9"/>
  </p:notesMasterIdLst>
  <p:handoutMasterIdLst>
    <p:handoutMasterId r:id="rId10"/>
  </p:handoutMasterIdLst>
  <p:sldIdLst>
    <p:sldId id="2147478475" r:id="rId6"/>
    <p:sldId id="2147478480" r:id="rId7"/>
    <p:sldId id="2147478445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Vorlagen NEU" id="{F7427985-F8A5-4F0D-8FB8-9AE6777AC820}">
          <p14:sldIdLst>
            <p14:sldId id="2147478475"/>
            <p14:sldId id="2147478480"/>
            <p14:sldId id="214747844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16F4CD8-F122-31B9-7A8A-9A01F106891B}" name="Dürmeyer, Felix" initials="DF" userId="S::felix.duermeyer@senacor.com::e681a03b-95e4-4ec6-8dc1-70ae960b340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FF79FF"/>
    <a:srgbClr val="7192C7"/>
    <a:srgbClr val="000000"/>
    <a:srgbClr val="323232"/>
    <a:srgbClr val="F6C111"/>
    <a:srgbClr val="929292"/>
    <a:srgbClr val="EEC345"/>
    <a:srgbClr val="37373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7FAAEE-7CD0-AEAA-74CB-E690A511F5BF}" v="3" dt="2024-04-24T07:00:50.112"/>
    <p1510:client id="{D3C2BC86-78D9-1E9E-AAB7-FB0BC8AD919A}" v="11" dt="2024-04-24T06:59:20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52" autoAdjust="0"/>
    <p:restoredTop sz="95510" autoAdjust="0"/>
  </p:normalViewPr>
  <p:slideViewPr>
    <p:cSldViewPr snapToGrid="0">
      <p:cViewPr>
        <p:scale>
          <a:sx n="134" d="100"/>
          <a:sy n="134" d="100"/>
        </p:scale>
        <p:origin x="200" y="-2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310DCB21-F4D3-D1D4-CF0D-BF78D59D28E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8A16866-EFD6-68E7-47B7-8B090D9388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225DF0-5E4A-495E-AD8C-CC8FDC636079}" type="datetimeFigureOut">
              <a:rPr lang="de-DE" smtClean="0"/>
              <a:t>10.06.25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00D9FC-B05C-D34D-37E7-C6467BDC56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E790B14-F39F-A965-0690-1D65B64684A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1E73CE-A8F7-4FAA-8263-09231EA4F75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9260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B1B49-9609-4E63-A375-FC459FA5B93F}" type="datetimeFigureOut">
              <a:rPr lang="de-DE" smtClean="0"/>
              <a:t>10.06.25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535FA-94A6-4DEF-8F84-D811EAB89C69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6230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E6E586-7D3E-C353-DA20-F61C3435A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7EEBC7-28CF-34A2-51CB-E2D3E4686C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BE6EA-B52B-79DE-5CC7-CA0A374D8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ACBB47-E02B-4353-3596-B43A2100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EC2772-F02A-7F47-8E80-37CB1D18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3717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11" name="Rechteck: abgerundete Ecken 11">
            <a:extLst>
              <a:ext uri="{FF2B5EF4-FFF2-40B4-BE49-F238E27FC236}">
                <a16:creationId xmlns:a16="http://schemas.microsoft.com/office/drawing/2014/main" id="{2EBA78E4-D79A-89F2-769D-5FEF9B171A34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7318" y="1224000"/>
            <a:ext cx="2268000" cy="2268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2570A174-E936-064E-B6EF-61EC5246BD46}"/>
              </a:ext>
            </a:extLst>
          </p:cNvPr>
          <p:cNvSpPr>
            <a:spLocks/>
          </p:cNvSpPr>
          <p:nvPr userDrawn="1"/>
        </p:nvSpPr>
        <p:spPr>
          <a:xfrm>
            <a:off x="3247391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F9564871-2315-F917-936A-A63BE5426721}"/>
              </a:ext>
            </a:extLst>
          </p:cNvPr>
          <p:cNvSpPr>
            <a:spLocks/>
          </p:cNvSpPr>
          <p:nvPr userDrawn="1"/>
        </p:nvSpPr>
        <p:spPr>
          <a:xfrm>
            <a:off x="6684354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BE89FB22-ACD1-278F-920A-970D75D4DDA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1" name="Textplatzhalter 19">
            <a:extLst>
              <a:ext uri="{FF2B5EF4-FFF2-40B4-BE49-F238E27FC236}">
                <a16:creationId xmlns:a16="http://schemas.microsoft.com/office/drawing/2014/main" id="{E307136A-0F0F-491A-C7D1-A6953ABC9F8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23" name="Textplatzhalter 19">
            <a:extLst>
              <a:ext uri="{FF2B5EF4-FFF2-40B4-BE49-F238E27FC236}">
                <a16:creationId xmlns:a16="http://schemas.microsoft.com/office/drawing/2014/main" id="{2E654FE3-3BF6-5457-8FEE-A564F438199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47391" y="1530910"/>
            <a:ext cx="3214778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24" name="Textplatzhalter 19">
            <a:extLst>
              <a:ext uri="{FF2B5EF4-FFF2-40B4-BE49-F238E27FC236}">
                <a16:creationId xmlns:a16="http://schemas.microsoft.com/office/drawing/2014/main" id="{EE0DCADE-741F-18AD-F878-A5B92F29B9E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684354" y="1530910"/>
            <a:ext cx="5028373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4259AD18-06AD-A538-861B-28ED3C8BB8A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6750" y="1223963"/>
            <a:ext cx="2268538" cy="2268537"/>
          </a:xfrm>
        </p:spPr>
        <p:txBody>
          <a:bodyPr/>
          <a:lstStyle>
            <a:lvl1pPr>
              <a:defRPr/>
            </a:lvl1pPr>
          </a:lstStyle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0945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V-Prof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>
            <a:extLst>
              <a:ext uri="{FF2B5EF4-FFF2-40B4-BE49-F238E27FC236}">
                <a16:creationId xmlns:a16="http://schemas.microsoft.com/office/drawing/2014/main" id="{8EF60B27-1D4B-C94F-3A63-44CD93A21E71}"/>
              </a:ext>
            </a:extLst>
          </p:cNvPr>
          <p:cNvSpPr/>
          <p:nvPr userDrawn="1"/>
        </p:nvSpPr>
        <p:spPr>
          <a:xfrm>
            <a:off x="0" y="3646743"/>
            <a:ext cx="12192000" cy="32112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6045CB-9910-A8BA-3ECD-4270AA1E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67C9BF02-94CA-3F79-303A-00A08EC165C3}"/>
              </a:ext>
            </a:extLst>
          </p:cNvPr>
          <p:cNvSpPr txBox="1">
            <a:spLocks/>
          </p:cNvSpPr>
          <p:nvPr userDrawn="1"/>
        </p:nvSpPr>
        <p:spPr>
          <a:xfrm>
            <a:off x="7133601" y="626225"/>
            <a:ext cx="2115492" cy="50405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Tx/>
              <a:buNone/>
              <a:defRPr lang="en-US" sz="1600" kern="1200" baseline="0" dirty="0" smtClean="0">
                <a:solidFill>
                  <a:schemeClr val="tx1"/>
                </a:solidFill>
                <a:latin typeface="Futura-Book" panose="020B0500000000000000" pitchFamily="34" charset="0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  <a:lvl2pPr marL="1809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361950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542925" indent="-180975" algn="l" defTabSz="720725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4375" indent="-180975" algn="l" defTabSz="914400" rtl="0" eaLnBrk="1" latinLnBrk="0" hangingPunct="1">
              <a:spcBef>
                <a:spcPct val="20000"/>
              </a:spcBef>
              <a:buClr>
                <a:srgbClr val="324B5F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Futura-Book" panose="020B0500000000000000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28600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24650"/>
              </a:buClr>
            </a:pPr>
            <a:endParaRPr lang="en-US" sz="1000" b="1">
              <a:solidFill>
                <a:srgbClr val="7091C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itel 8">
            <a:extLst>
              <a:ext uri="{FF2B5EF4-FFF2-40B4-BE49-F238E27FC236}">
                <a16:creationId xmlns:a16="http://schemas.microsoft.com/office/drawing/2014/main" id="{230EBE96-F367-ADEE-698C-794B1F9DB2A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8" y="720000"/>
            <a:ext cx="11233928" cy="307777"/>
          </a:xfrm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Vorname Nachname</a:t>
            </a:r>
          </a:p>
        </p:txBody>
      </p:sp>
      <p:sp>
        <p:nvSpPr>
          <p:cNvPr id="27" name="Titel 8">
            <a:extLst>
              <a:ext uri="{FF2B5EF4-FFF2-40B4-BE49-F238E27FC236}">
                <a16:creationId xmlns:a16="http://schemas.microsoft.com/office/drawing/2014/main" id="{FE83C45F-9FC4-3E0D-2F78-DA3E226153F9}"/>
              </a:ext>
            </a:extLst>
          </p:cNvPr>
          <p:cNvSpPr txBox="1">
            <a:spLocks/>
          </p:cNvSpPr>
          <p:nvPr userDrawn="1"/>
        </p:nvSpPr>
        <p:spPr>
          <a:xfrm>
            <a:off x="7096151" y="472019"/>
            <a:ext cx="2072526" cy="16927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b="1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endParaRPr lang="de-DE" sz="1100"/>
          </a:p>
        </p:txBody>
      </p:sp>
      <p:sp>
        <p:nvSpPr>
          <p:cNvPr id="32" name="Fußzeilenplatzhalter 6">
            <a:extLst>
              <a:ext uri="{FF2B5EF4-FFF2-40B4-BE49-F238E27FC236}">
                <a16:creationId xmlns:a16="http://schemas.microsoft.com/office/drawing/2014/main" id="{7435D1E4-2C0B-64F6-C70F-8A54C73F837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623600" y="6555600"/>
            <a:ext cx="89640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33" name="Foliennummernplatzhalter 7">
            <a:extLst>
              <a:ext uri="{FF2B5EF4-FFF2-40B4-BE49-F238E27FC236}">
                <a16:creationId xmlns:a16="http://schemas.microsoft.com/office/drawing/2014/main" id="{F40297E4-401C-6AA7-79A5-625B43EC6E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242800" y="6555600"/>
            <a:ext cx="457200" cy="122400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4" name="Textplatzhalter 19">
            <a:extLst>
              <a:ext uri="{FF2B5EF4-FFF2-40B4-BE49-F238E27FC236}">
                <a16:creationId xmlns:a16="http://schemas.microsoft.com/office/drawing/2014/main" id="{B8638FD1-C19D-976E-B47E-FD06A77478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</p:spPr>
        <p:txBody>
          <a:bodyPr anchor="b"/>
          <a:lstStyle>
            <a:lvl1pPr>
              <a:defRPr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POSITION</a:t>
            </a:r>
          </a:p>
        </p:txBody>
      </p: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270703A-A2ED-100F-E13F-807CC571C73E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8" name="Freihandform: Form 7">
              <a:extLst>
                <a:ext uri="{FF2B5EF4-FFF2-40B4-BE49-F238E27FC236}">
                  <a16:creationId xmlns:a16="http://schemas.microsoft.com/office/drawing/2014/main" id="{7B690517-B014-AE68-20CA-6FA8A7C5A6D2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Freihandform: Form 8">
              <a:extLst>
                <a:ext uri="{FF2B5EF4-FFF2-40B4-BE49-F238E27FC236}">
                  <a16:creationId xmlns:a16="http://schemas.microsoft.com/office/drawing/2014/main" id="{AB8A0262-724C-A5AF-3FFA-D489B38269AE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Freihandform: Form 9">
              <a:extLst>
                <a:ext uri="{FF2B5EF4-FFF2-40B4-BE49-F238E27FC236}">
                  <a16:creationId xmlns:a16="http://schemas.microsoft.com/office/drawing/2014/main" id="{588E974A-F5F5-831D-B7E1-64FF88CFCBC5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Freihandform: Form 10">
              <a:extLst>
                <a:ext uri="{FF2B5EF4-FFF2-40B4-BE49-F238E27FC236}">
                  <a16:creationId xmlns:a16="http://schemas.microsoft.com/office/drawing/2014/main" id="{05704E5D-EF36-7ACB-EA1C-3F44DD81FE22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Freihandform: Form 11">
              <a:extLst>
                <a:ext uri="{FF2B5EF4-FFF2-40B4-BE49-F238E27FC236}">
                  <a16:creationId xmlns:a16="http://schemas.microsoft.com/office/drawing/2014/main" id="{7ECE5ED0-6B0A-EE02-B575-242372D18830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Freihandform: Form 12">
              <a:extLst>
                <a:ext uri="{FF2B5EF4-FFF2-40B4-BE49-F238E27FC236}">
                  <a16:creationId xmlns:a16="http://schemas.microsoft.com/office/drawing/2014/main" id="{4C35C0CA-B9A0-7EDB-8C17-3D7F3042393A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Freihandform: Form 13">
              <a:extLst>
                <a:ext uri="{FF2B5EF4-FFF2-40B4-BE49-F238E27FC236}">
                  <a16:creationId xmlns:a16="http://schemas.microsoft.com/office/drawing/2014/main" id="{35E01CE3-9B7E-3132-01F5-5EEDC7B1C432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6" name="Inhaltsplatzhalter 25">
            <a:extLst>
              <a:ext uri="{FF2B5EF4-FFF2-40B4-BE49-F238E27FC236}">
                <a16:creationId xmlns:a16="http://schemas.microsoft.com/office/drawing/2014/main" id="{15525724-B25E-C57C-BD5B-DA167EB3BDED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66000" y="1224000"/>
            <a:ext cx="3600000" cy="2250000"/>
          </a:xfrm>
        </p:spPr>
        <p:txBody>
          <a:bodyPr anchor="ctr"/>
          <a:lstStyle>
            <a:lvl1pPr algn="ctr">
              <a:defRPr/>
            </a:lvl1pPr>
          </a:lstStyle>
          <a:p>
            <a:pPr lvl="0"/>
            <a:r>
              <a:rPr lang="de-DE"/>
              <a:t>Foto</a:t>
            </a:r>
          </a:p>
        </p:txBody>
      </p:sp>
      <p:sp>
        <p:nvSpPr>
          <p:cNvPr id="10" name="Rechteck: abgerundete Ecken 11">
            <a:extLst>
              <a:ext uri="{FF2B5EF4-FFF2-40B4-BE49-F238E27FC236}">
                <a16:creationId xmlns:a16="http://schemas.microsoft.com/office/drawing/2014/main" id="{92C96352-573F-2FC9-E98D-F8CAD77D796D}"/>
              </a:ext>
            </a:extLst>
          </p:cNvPr>
          <p:cNvSpPr>
            <a:spLocks/>
          </p:cNvSpPr>
          <p:nvPr userDrawn="1"/>
        </p:nvSpPr>
        <p:spPr>
          <a:xfrm>
            <a:off x="478800" y="3767357"/>
            <a:ext cx="3162469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PROJEKTERFAHRUNGEN (AUSZUG)</a:t>
            </a:r>
          </a:p>
        </p:txBody>
      </p:sp>
      <p:sp>
        <p:nvSpPr>
          <p:cNvPr id="2" name="Rechteck: abgerundete Ecken 11">
            <a:extLst>
              <a:ext uri="{FF2B5EF4-FFF2-40B4-BE49-F238E27FC236}">
                <a16:creationId xmlns:a16="http://schemas.microsoft.com/office/drawing/2014/main" id="{D550E258-96D1-B5F1-2DCF-D0CEF37C0371}"/>
              </a:ext>
            </a:extLst>
          </p:cNvPr>
          <p:cNvSpPr>
            <a:spLocks/>
          </p:cNvSpPr>
          <p:nvPr userDrawn="1"/>
        </p:nvSpPr>
        <p:spPr>
          <a:xfrm>
            <a:off x="4481282" y="1194852"/>
            <a:ext cx="628377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FOKUS</a:t>
            </a:r>
          </a:p>
        </p:txBody>
      </p:sp>
      <p:sp>
        <p:nvSpPr>
          <p:cNvPr id="6" name="Rechteck: abgerundete Ecken 11">
            <a:extLst>
              <a:ext uri="{FF2B5EF4-FFF2-40B4-BE49-F238E27FC236}">
                <a16:creationId xmlns:a16="http://schemas.microsoft.com/office/drawing/2014/main" id="{8485AF46-F0DE-B958-C8AD-CA5D2ABD1E34}"/>
              </a:ext>
            </a:extLst>
          </p:cNvPr>
          <p:cNvSpPr>
            <a:spLocks/>
          </p:cNvSpPr>
          <p:nvPr userDrawn="1"/>
        </p:nvSpPr>
        <p:spPr>
          <a:xfrm>
            <a:off x="7798631" y="1194852"/>
            <a:ext cx="3771610" cy="21544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400" b="1" cap="all" spc="0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AUSBILDUNG &amp; BERUFLICHE ERFAHRUNG</a:t>
            </a:r>
          </a:p>
        </p:txBody>
      </p:sp>
      <p:sp>
        <p:nvSpPr>
          <p:cNvPr id="11" name="Textplatzhalter 19">
            <a:extLst>
              <a:ext uri="{FF2B5EF4-FFF2-40B4-BE49-F238E27FC236}">
                <a16:creationId xmlns:a16="http://schemas.microsoft.com/office/drawing/2014/main" id="{84B69629-DFBF-5909-FA8F-47719B924F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478797" y="4082736"/>
            <a:ext cx="5501753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3" name="Textplatzhalter 19">
            <a:extLst>
              <a:ext uri="{FF2B5EF4-FFF2-40B4-BE49-F238E27FC236}">
                <a16:creationId xmlns:a16="http://schemas.microsoft.com/office/drawing/2014/main" id="{C7978A72-8177-2FE6-F6E3-52F77F104F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198247" y="4082736"/>
            <a:ext cx="5514479" cy="2281242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bg1"/>
                </a:solidFill>
              </a:defRPr>
            </a:lvl1pPr>
          </a:lstStyle>
          <a:p>
            <a:pPr lvl="0"/>
            <a:endParaRPr lang="de-DE"/>
          </a:p>
        </p:txBody>
      </p:sp>
      <p:sp>
        <p:nvSpPr>
          <p:cNvPr id="16" name="Textplatzhalter 19">
            <a:extLst>
              <a:ext uri="{FF2B5EF4-FFF2-40B4-BE49-F238E27FC236}">
                <a16:creationId xmlns:a16="http://schemas.microsoft.com/office/drawing/2014/main" id="{8B039E53-EBD2-DDC8-77D2-9F30205DA0E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81283" y="1530910"/>
            <a:ext cx="3103942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Fokus hinzufügen</a:t>
            </a:r>
          </a:p>
        </p:txBody>
      </p:sp>
      <p:sp>
        <p:nvSpPr>
          <p:cNvPr id="19" name="Textplatzhalter 19">
            <a:extLst>
              <a:ext uri="{FF2B5EF4-FFF2-40B4-BE49-F238E27FC236}">
                <a16:creationId xmlns:a16="http://schemas.microsoft.com/office/drawing/2014/main" id="{B1C17E6A-E11C-8079-68F6-B4DF9F6DDB8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98631" y="1530910"/>
            <a:ext cx="3914095" cy="1950990"/>
          </a:xfrm>
        </p:spPr>
        <p:txBody>
          <a:bodyPr wrap="square">
            <a:noAutofit/>
          </a:bodyPr>
          <a:lstStyle>
            <a:lvl1pPr marL="171450" indent="-171450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§"/>
              <a:defRPr sz="10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/>
              <a:t>Ausbildung &amp; berufliche Erfahrung hinzufügen</a:t>
            </a:r>
          </a:p>
          <a:p>
            <a:pPr lvl="0"/>
            <a:endParaRPr lang="de-DE"/>
          </a:p>
        </p:txBody>
      </p:sp>
      <p:sp>
        <p:nvSpPr>
          <p:cNvPr id="17" name="Bildplatzhalter 16">
            <a:extLst>
              <a:ext uri="{FF2B5EF4-FFF2-40B4-BE49-F238E27FC236}">
                <a16:creationId xmlns:a16="http://schemas.microsoft.com/office/drawing/2014/main" id="{0D06A65E-A682-7931-B964-F473B1F7FB7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667137" y="1224256"/>
            <a:ext cx="3598863" cy="2249487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05517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x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C40E9F1B-B387-DA38-62A6-B2423B8108F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8800" y="396000"/>
            <a:ext cx="9511200" cy="216000"/>
          </a:xfrm>
          <a:prstGeom prst="rect">
            <a:avLst/>
          </a:prstGeom>
          <a:solidFill>
            <a:schemeClr val="tx1"/>
          </a:solidFill>
        </p:spPr>
        <p:txBody>
          <a:bodyPr anchor="b" anchorCtr="0"/>
          <a:lstStyle>
            <a:lvl1pPr>
              <a:defRPr sz="1400" b="1" i="0" cap="all" baseline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/>
              <a:t>FOLIENTITEL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3EA6945-62CE-8B8B-5CE8-1BC62F3483A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A97715-E243-44FB-A4DF-8B24568E8B84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E26D5F3-09AA-6FDF-E475-88C87D3A95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8B9019E-98A3-952D-98FB-6EC15B672F0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519E478D-967E-C41A-F9B9-AA54FF94C200}"/>
              </a:ext>
            </a:extLst>
          </p:cNvPr>
          <p:cNvGrpSpPr/>
          <p:nvPr userDrawn="1"/>
        </p:nvGrpSpPr>
        <p:grpSpPr>
          <a:xfrm>
            <a:off x="10241984" y="367378"/>
            <a:ext cx="1470743" cy="209663"/>
            <a:chOff x="10240056" y="330434"/>
            <a:chExt cx="1472671" cy="212964"/>
          </a:xfrm>
          <a:solidFill>
            <a:srgbClr val="000000"/>
          </a:solidFill>
        </p:grpSpPr>
        <p:sp>
          <p:nvSpPr>
            <p:cNvPr id="10" name="Freihandform: Form 7">
              <a:extLst>
                <a:ext uri="{FF2B5EF4-FFF2-40B4-BE49-F238E27FC236}">
                  <a16:creationId xmlns:a16="http://schemas.microsoft.com/office/drawing/2014/main" id="{3B5E64EF-4856-48DB-C089-19783BF88BD4}"/>
                </a:ext>
              </a:extLst>
            </p:cNvPr>
            <p:cNvSpPr/>
            <p:nvPr/>
          </p:nvSpPr>
          <p:spPr>
            <a:xfrm>
              <a:off x="10602134" y="335724"/>
              <a:ext cx="213948" cy="204724"/>
            </a:xfrm>
            <a:custGeom>
              <a:avLst/>
              <a:gdLst>
                <a:gd name="connsiteX0" fmla="*/ 160491 w 213948"/>
                <a:gd name="connsiteY0" fmla="*/ 14175 h 204724"/>
                <a:gd name="connsiteX1" fmla="*/ 163136 w 213948"/>
                <a:gd name="connsiteY1" fmla="*/ 14327 h 204724"/>
                <a:gd name="connsiteX2" fmla="*/ 176854 w 213948"/>
                <a:gd name="connsiteY2" fmla="*/ 36064 h 204724"/>
                <a:gd name="connsiteX3" fmla="*/ 176854 w 213948"/>
                <a:gd name="connsiteY3" fmla="*/ 144712 h 204724"/>
                <a:gd name="connsiteX4" fmla="*/ 49408 w 213948"/>
                <a:gd name="connsiteY4" fmla="*/ 0 h 204724"/>
                <a:gd name="connsiteX5" fmla="*/ 4834 w 213948"/>
                <a:gd name="connsiteY5" fmla="*/ 0 h 204724"/>
                <a:gd name="connsiteX6" fmla="*/ 4834 w 213948"/>
                <a:gd name="connsiteY6" fmla="*/ 13894 h 204724"/>
                <a:gd name="connsiteX7" fmla="*/ 7292 w 213948"/>
                <a:gd name="connsiteY7" fmla="*/ 14140 h 204724"/>
                <a:gd name="connsiteX8" fmla="*/ 16727 w 213948"/>
                <a:gd name="connsiteY8" fmla="*/ 21163 h 204724"/>
                <a:gd name="connsiteX9" fmla="*/ 16727 w 213948"/>
                <a:gd name="connsiteY9" fmla="*/ 164821 h 204724"/>
                <a:gd name="connsiteX10" fmla="*/ 2681 w 213948"/>
                <a:gd name="connsiteY10" fmla="*/ 188372 h 204724"/>
                <a:gd name="connsiteX11" fmla="*/ 0 w 213948"/>
                <a:gd name="connsiteY11" fmla="*/ 188513 h 204724"/>
                <a:gd name="connsiteX12" fmla="*/ 0 w 213948"/>
                <a:gd name="connsiteY12" fmla="*/ 202559 h 204724"/>
                <a:gd name="connsiteX13" fmla="*/ 54523 w 213948"/>
                <a:gd name="connsiteY13" fmla="*/ 202559 h 204724"/>
                <a:gd name="connsiteX14" fmla="*/ 54523 w 213948"/>
                <a:gd name="connsiteY14" fmla="*/ 188665 h 204724"/>
                <a:gd name="connsiteX15" fmla="*/ 51936 w 213948"/>
                <a:gd name="connsiteY15" fmla="*/ 188466 h 204724"/>
                <a:gd name="connsiteX16" fmla="*/ 38580 w 213948"/>
                <a:gd name="connsiteY16" fmla="*/ 162457 h 204724"/>
                <a:gd name="connsiteX17" fmla="*/ 38580 w 213948"/>
                <a:gd name="connsiteY17" fmla="*/ 46048 h 204724"/>
                <a:gd name="connsiteX18" fmla="*/ 177873 w 213948"/>
                <a:gd name="connsiteY18" fmla="*/ 203776 h 204724"/>
                <a:gd name="connsiteX19" fmla="*/ 178716 w 213948"/>
                <a:gd name="connsiteY19" fmla="*/ 204724 h 204724"/>
                <a:gd name="connsiteX20" fmla="*/ 198708 w 213948"/>
                <a:gd name="connsiteY20" fmla="*/ 204724 h 204724"/>
                <a:gd name="connsiteX21" fmla="*/ 198708 w 213948"/>
                <a:gd name="connsiteY21" fmla="*/ 39271 h 204724"/>
                <a:gd name="connsiteX22" fmla="*/ 211373 w 213948"/>
                <a:gd name="connsiteY22" fmla="*/ 14421 h 204724"/>
                <a:gd name="connsiteX23" fmla="*/ 213948 w 213948"/>
                <a:gd name="connsiteY23" fmla="*/ 14198 h 204724"/>
                <a:gd name="connsiteX24" fmla="*/ 213948 w 213948"/>
                <a:gd name="connsiteY24" fmla="*/ 0 h 204724"/>
                <a:gd name="connsiteX25" fmla="*/ 160491 w 213948"/>
                <a:gd name="connsiteY25" fmla="*/ 0 h 204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13948" h="204724">
                  <a:moveTo>
                    <a:pt x="160491" y="14175"/>
                  </a:moveTo>
                  <a:lnTo>
                    <a:pt x="163136" y="14327"/>
                  </a:lnTo>
                  <a:cubicBezTo>
                    <a:pt x="176878" y="15111"/>
                    <a:pt x="176878" y="17909"/>
                    <a:pt x="176854" y="36064"/>
                  </a:cubicBezTo>
                  <a:lnTo>
                    <a:pt x="176854" y="144712"/>
                  </a:lnTo>
                  <a:lnTo>
                    <a:pt x="49408" y="0"/>
                  </a:lnTo>
                  <a:lnTo>
                    <a:pt x="4834" y="0"/>
                  </a:lnTo>
                  <a:lnTo>
                    <a:pt x="4834" y="13894"/>
                  </a:lnTo>
                  <a:lnTo>
                    <a:pt x="7292" y="14140"/>
                  </a:lnTo>
                  <a:cubicBezTo>
                    <a:pt x="14655" y="14643"/>
                    <a:pt x="16586" y="17101"/>
                    <a:pt x="16727" y="21163"/>
                  </a:cubicBezTo>
                  <a:lnTo>
                    <a:pt x="16727" y="164821"/>
                  </a:lnTo>
                  <a:cubicBezTo>
                    <a:pt x="16727" y="182882"/>
                    <a:pt x="16727" y="187728"/>
                    <a:pt x="2681" y="188372"/>
                  </a:cubicBezTo>
                  <a:lnTo>
                    <a:pt x="0" y="188513"/>
                  </a:lnTo>
                  <a:lnTo>
                    <a:pt x="0" y="202559"/>
                  </a:lnTo>
                  <a:lnTo>
                    <a:pt x="54523" y="202559"/>
                  </a:lnTo>
                  <a:lnTo>
                    <a:pt x="54523" y="188665"/>
                  </a:lnTo>
                  <a:lnTo>
                    <a:pt x="51936" y="188466"/>
                  </a:lnTo>
                  <a:cubicBezTo>
                    <a:pt x="38557" y="187424"/>
                    <a:pt x="38569" y="182145"/>
                    <a:pt x="38580" y="162457"/>
                  </a:cubicBezTo>
                  <a:lnTo>
                    <a:pt x="38580" y="46048"/>
                  </a:lnTo>
                  <a:lnTo>
                    <a:pt x="177873" y="203776"/>
                  </a:lnTo>
                  <a:lnTo>
                    <a:pt x="178716" y="204724"/>
                  </a:lnTo>
                  <a:lnTo>
                    <a:pt x="198708" y="204724"/>
                  </a:lnTo>
                  <a:lnTo>
                    <a:pt x="198708" y="39271"/>
                  </a:lnTo>
                  <a:cubicBezTo>
                    <a:pt x="198708" y="19080"/>
                    <a:pt x="199797" y="15521"/>
                    <a:pt x="211373" y="14421"/>
                  </a:cubicBezTo>
                  <a:lnTo>
                    <a:pt x="213948" y="14198"/>
                  </a:lnTo>
                  <a:lnTo>
                    <a:pt x="213948" y="0"/>
                  </a:lnTo>
                  <a:lnTo>
                    <a:pt x="160491" y="0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ihandform: Form 8">
              <a:extLst>
                <a:ext uri="{FF2B5EF4-FFF2-40B4-BE49-F238E27FC236}">
                  <a16:creationId xmlns:a16="http://schemas.microsoft.com/office/drawing/2014/main" id="{E4C3C544-9CB1-DDAA-40F6-D602D0270BD0}"/>
                </a:ext>
              </a:extLst>
            </p:cNvPr>
            <p:cNvSpPr/>
            <p:nvPr/>
          </p:nvSpPr>
          <p:spPr>
            <a:xfrm>
              <a:off x="10240056" y="330434"/>
              <a:ext cx="150166" cy="212964"/>
            </a:xfrm>
            <a:custGeom>
              <a:avLst/>
              <a:gdLst>
                <a:gd name="connsiteX0" fmla="*/ 87918 w 150166"/>
                <a:gd name="connsiteY0" fmla="*/ 86267 h 212964"/>
                <a:gd name="connsiteX1" fmla="*/ 87918 w 150166"/>
                <a:gd name="connsiteY1" fmla="*/ 86267 h 212964"/>
                <a:gd name="connsiteX2" fmla="*/ 43309 w 150166"/>
                <a:gd name="connsiteY2" fmla="*/ 46282 h 212964"/>
                <a:gd name="connsiteX3" fmla="*/ 73427 w 150166"/>
                <a:gd name="connsiteY3" fmla="*/ 17078 h 212964"/>
                <a:gd name="connsiteX4" fmla="*/ 120248 w 150166"/>
                <a:gd name="connsiteY4" fmla="*/ 39739 h 212964"/>
                <a:gd name="connsiteX5" fmla="*/ 121032 w 150166"/>
                <a:gd name="connsiteY5" fmla="*/ 41331 h 212964"/>
                <a:gd name="connsiteX6" fmla="*/ 136109 w 150166"/>
                <a:gd name="connsiteY6" fmla="*/ 41167 h 212964"/>
                <a:gd name="connsiteX7" fmla="*/ 129589 w 150166"/>
                <a:gd name="connsiteY7" fmla="*/ 3078 h 212964"/>
                <a:gd name="connsiteX8" fmla="*/ 120026 w 150166"/>
                <a:gd name="connsiteY8" fmla="*/ 3078 h 212964"/>
                <a:gd name="connsiteX9" fmla="*/ 118551 w 150166"/>
                <a:gd name="connsiteY9" fmla="*/ 3746 h 212964"/>
                <a:gd name="connsiteX10" fmla="*/ 110977 w 150166"/>
                <a:gd name="connsiteY10" fmla="*/ 5384 h 212964"/>
                <a:gd name="connsiteX11" fmla="*/ 101438 w 150166"/>
                <a:gd name="connsiteY11" fmla="*/ 3804 h 212964"/>
                <a:gd name="connsiteX12" fmla="*/ 95807 w 150166"/>
                <a:gd name="connsiteY12" fmla="*/ 2634 h 212964"/>
                <a:gd name="connsiteX13" fmla="*/ 69412 w 150166"/>
                <a:gd name="connsiteY13" fmla="*/ 0 h 212964"/>
                <a:gd name="connsiteX14" fmla="*/ 5103 w 150166"/>
                <a:gd name="connsiteY14" fmla="*/ 55096 h 212964"/>
                <a:gd name="connsiteX15" fmla="*/ 63817 w 150166"/>
                <a:gd name="connsiteY15" fmla="*/ 117415 h 212964"/>
                <a:gd name="connsiteX16" fmla="*/ 110966 w 150166"/>
                <a:gd name="connsiteY16" fmla="*/ 162094 h 212964"/>
                <a:gd name="connsiteX17" fmla="*/ 72093 w 150166"/>
                <a:gd name="connsiteY17" fmla="*/ 193944 h 212964"/>
                <a:gd name="connsiteX18" fmla="*/ 15030 w 150166"/>
                <a:gd name="connsiteY18" fmla="*/ 167174 h 212964"/>
                <a:gd name="connsiteX19" fmla="*/ 14327 w 150166"/>
                <a:gd name="connsiteY19" fmla="*/ 165418 h 212964"/>
                <a:gd name="connsiteX20" fmla="*/ 0 w 150166"/>
                <a:gd name="connsiteY20" fmla="*/ 165418 h 212964"/>
                <a:gd name="connsiteX21" fmla="*/ 6368 w 150166"/>
                <a:gd name="connsiteY21" fmla="*/ 208283 h 212964"/>
                <a:gd name="connsiteX22" fmla="*/ 17932 w 150166"/>
                <a:gd name="connsiteY22" fmla="*/ 208283 h 212964"/>
                <a:gd name="connsiteX23" fmla="*/ 18740 w 150166"/>
                <a:gd name="connsiteY23" fmla="*/ 207510 h 212964"/>
                <a:gd name="connsiteX24" fmla="*/ 25997 w 150166"/>
                <a:gd name="connsiteY24" fmla="*/ 205895 h 212964"/>
                <a:gd name="connsiteX25" fmla="*/ 38393 w 150166"/>
                <a:gd name="connsiteY25" fmla="*/ 208107 h 212964"/>
                <a:gd name="connsiteX26" fmla="*/ 74445 w 150166"/>
                <a:gd name="connsiteY26" fmla="*/ 212965 h 212964"/>
                <a:gd name="connsiteX27" fmla="*/ 150167 w 150166"/>
                <a:gd name="connsiteY27" fmla="*/ 152648 h 212964"/>
                <a:gd name="connsiteX28" fmla="*/ 87930 w 150166"/>
                <a:gd name="connsiteY28" fmla="*/ 86267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0166" h="212964">
                  <a:moveTo>
                    <a:pt x="87918" y="86267"/>
                  </a:moveTo>
                  <a:lnTo>
                    <a:pt x="87918" y="86267"/>
                  </a:lnTo>
                  <a:cubicBezTo>
                    <a:pt x="64976" y="74750"/>
                    <a:pt x="43309" y="63864"/>
                    <a:pt x="43309" y="46282"/>
                  </a:cubicBezTo>
                  <a:cubicBezTo>
                    <a:pt x="43309" y="34507"/>
                    <a:pt x="52884" y="17078"/>
                    <a:pt x="73427" y="17078"/>
                  </a:cubicBezTo>
                  <a:cubicBezTo>
                    <a:pt x="97142" y="17078"/>
                    <a:pt x="111305" y="23574"/>
                    <a:pt x="120248" y="39739"/>
                  </a:cubicBezTo>
                  <a:lnTo>
                    <a:pt x="121032" y="41331"/>
                  </a:lnTo>
                  <a:lnTo>
                    <a:pt x="136109" y="41167"/>
                  </a:lnTo>
                  <a:lnTo>
                    <a:pt x="129589" y="3078"/>
                  </a:lnTo>
                  <a:lnTo>
                    <a:pt x="120026" y="3078"/>
                  </a:lnTo>
                  <a:lnTo>
                    <a:pt x="118551" y="3746"/>
                  </a:lnTo>
                  <a:cubicBezTo>
                    <a:pt x="116205" y="4922"/>
                    <a:pt x="113600" y="5486"/>
                    <a:pt x="110977" y="5384"/>
                  </a:cubicBezTo>
                  <a:cubicBezTo>
                    <a:pt x="106998" y="5232"/>
                    <a:pt x="105242" y="4577"/>
                    <a:pt x="101438" y="3804"/>
                  </a:cubicBezTo>
                  <a:cubicBezTo>
                    <a:pt x="99822" y="3465"/>
                    <a:pt x="98031" y="3008"/>
                    <a:pt x="95807" y="2634"/>
                  </a:cubicBezTo>
                  <a:cubicBezTo>
                    <a:pt x="87117" y="890"/>
                    <a:pt x="78276" y="8"/>
                    <a:pt x="69412" y="0"/>
                  </a:cubicBezTo>
                  <a:cubicBezTo>
                    <a:pt x="33945" y="0"/>
                    <a:pt x="5103" y="24710"/>
                    <a:pt x="5103" y="55096"/>
                  </a:cubicBezTo>
                  <a:cubicBezTo>
                    <a:pt x="5103" y="85846"/>
                    <a:pt x="34952" y="101917"/>
                    <a:pt x="63817" y="117415"/>
                  </a:cubicBezTo>
                  <a:cubicBezTo>
                    <a:pt x="88059" y="130455"/>
                    <a:pt x="110966" y="142804"/>
                    <a:pt x="110966" y="162094"/>
                  </a:cubicBezTo>
                  <a:cubicBezTo>
                    <a:pt x="110966" y="180249"/>
                    <a:pt x="94251" y="193944"/>
                    <a:pt x="72093" y="193944"/>
                  </a:cubicBezTo>
                  <a:cubicBezTo>
                    <a:pt x="41799" y="193944"/>
                    <a:pt x="23130" y="185177"/>
                    <a:pt x="15030" y="167174"/>
                  </a:cubicBezTo>
                  <a:lnTo>
                    <a:pt x="14327" y="165418"/>
                  </a:lnTo>
                  <a:lnTo>
                    <a:pt x="0" y="165418"/>
                  </a:lnTo>
                  <a:lnTo>
                    <a:pt x="6368" y="208283"/>
                  </a:lnTo>
                  <a:lnTo>
                    <a:pt x="17932" y="208283"/>
                  </a:lnTo>
                  <a:lnTo>
                    <a:pt x="18740" y="207510"/>
                  </a:lnTo>
                  <a:cubicBezTo>
                    <a:pt x="20461" y="205965"/>
                    <a:pt x="22603" y="205860"/>
                    <a:pt x="25997" y="205895"/>
                  </a:cubicBezTo>
                  <a:cubicBezTo>
                    <a:pt x="29392" y="205930"/>
                    <a:pt x="33313" y="206878"/>
                    <a:pt x="38393" y="208107"/>
                  </a:cubicBezTo>
                  <a:cubicBezTo>
                    <a:pt x="50154" y="211257"/>
                    <a:pt x="62270" y="212889"/>
                    <a:pt x="74445" y="212965"/>
                  </a:cubicBezTo>
                  <a:cubicBezTo>
                    <a:pt x="118328" y="212965"/>
                    <a:pt x="150167" y="187600"/>
                    <a:pt x="150167" y="152648"/>
                  </a:cubicBezTo>
                  <a:cubicBezTo>
                    <a:pt x="150167" y="117696"/>
                    <a:pt x="117052" y="100922"/>
                    <a:pt x="87930" y="86267"/>
                  </a:cubicBezTo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ihandform: Form 9">
              <a:extLst>
                <a:ext uri="{FF2B5EF4-FFF2-40B4-BE49-F238E27FC236}">
                  <a16:creationId xmlns:a16="http://schemas.microsoft.com/office/drawing/2014/main" id="{F1901E2B-CC59-BA9B-D1C9-8B578A9547AE}"/>
                </a:ext>
              </a:extLst>
            </p:cNvPr>
            <p:cNvSpPr/>
            <p:nvPr/>
          </p:nvSpPr>
          <p:spPr>
            <a:xfrm>
              <a:off x="10421346" y="335748"/>
              <a:ext cx="149780" cy="202570"/>
            </a:xfrm>
            <a:custGeom>
              <a:avLst/>
              <a:gdLst>
                <a:gd name="connsiteX0" fmla="*/ 10184 w 149780"/>
                <a:gd name="connsiteY0" fmla="*/ 176725 h 202570"/>
                <a:gd name="connsiteX1" fmla="*/ 2540 w 149780"/>
                <a:gd name="connsiteY1" fmla="*/ 187986 h 202570"/>
                <a:gd name="connsiteX2" fmla="*/ 0 w 149780"/>
                <a:gd name="connsiteY2" fmla="*/ 188232 h 202570"/>
                <a:gd name="connsiteX3" fmla="*/ 0 w 149780"/>
                <a:gd name="connsiteY3" fmla="*/ 202571 h 202570"/>
                <a:gd name="connsiteX4" fmla="*/ 144864 w 149780"/>
                <a:gd name="connsiteY4" fmla="*/ 202571 h 202570"/>
                <a:gd name="connsiteX5" fmla="*/ 149780 w 149780"/>
                <a:gd name="connsiteY5" fmla="*/ 162059 h 202570"/>
                <a:gd name="connsiteX6" fmla="*/ 134563 w 149780"/>
                <a:gd name="connsiteY6" fmla="*/ 162176 h 202570"/>
                <a:gd name="connsiteX7" fmla="*/ 133943 w 149780"/>
                <a:gd name="connsiteY7" fmla="*/ 164107 h 202570"/>
                <a:gd name="connsiteX8" fmla="*/ 101379 w 149780"/>
                <a:gd name="connsiteY8" fmla="*/ 182754 h 202570"/>
                <a:gd name="connsiteX9" fmla="*/ 64192 w 149780"/>
                <a:gd name="connsiteY9" fmla="*/ 182754 h 202570"/>
                <a:gd name="connsiteX10" fmla="*/ 49244 w 149780"/>
                <a:gd name="connsiteY10" fmla="*/ 162749 h 202570"/>
                <a:gd name="connsiteX11" fmla="*/ 49244 w 149780"/>
                <a:gd name="connsiteY11" fmla="*/ 107875 h 202570"/>
                <a:gd name="connsiteX12" fmla="*/ 89042 w 149780"/>
                <a:gd name="connsiteY12" fmla="*/ 107875 h 202570"/>
                <a:gd name="connsiteX13" fmla="*/ 107630 w 149780"/>
                <a:gd name="connsiteY13" fmla="*/ 118878 h 202570"/>
                <a:gd name="connsiteX14" fmla="*/ 108051 w 149780"/>
                <a:gd name="connsiteY14" fmla="*/ 121219 h 202570"/>
                <a:gd name="connsiteX15" fmla="*/ 122542 w 149780"/>
                <a:gd name="connsiteY15" fmla="*/ 121219 h 202570"/>
                <a:gd name="connsiteX16" fmla="*/ 122542 w 149780"/>
                <a:gd name="connsiteY16" fmla="*/ 75569 h 202570"/>
                <a:gd name="connsiteX17" fmla="*/ 108285 w 149780"/>
                <a:gd name="connsiteY17" fmla="*/ 75569 h 202570"/>
                <a:gd name="connsiteX18" fmla="*/ 107934 w 149780"/>
                <a:gd name="connsiteY18" fmla="*/ 77910 h 202570"/>
                <a:gd name="connsiteX19" fmla="*/ 89042 w 149780"/>
                <a:gd name="connsiteY19" fmla="*/ 88105 h 202570"/>
                <a:gd name="connsiteX20" fmla="*/ 49244 w 149780"/>
                <a:gd name="connsiteY20" fmla="*/ 88105 h 202570"/>
                <a:gd name="connsiteX21" fmla="*/ 49244 w 149780"/>
                <a:gd name="connsiteY21" fmla="*/ 19829 h 202570"/>
                <a:gd name="connsiteX22" fmla="*/ 102550 w 149780"/>
                <a:gd name="connsiteY22" fmla="*/ 19829 h 202570"/>
                <a:gd name="connsiteX23" fmla="*/ 124310 w 149780"/>
                <a:gd name="connsiteY23" fmla="*/ 34226 h 202570"/>
                <a:gd name="connsiteX24" fmla="*/ 124883 w 149780"/>
                <a:gd name="connsiteY24" fmla="*/ 36286 h 202570"/>
                <a:gd name="connsiteX25" fmla="*/ 140100 w 149780"/>
                <a:gd name="connsiteY25" fmla="*/ 36286 h 202570"/>
                <a:gd name="connsiteX26" fmla="*/ 137595 w 149780"/>
                <a:gd name="connsiteY26" fmla="*/ 0 h 202570"/>
                <a:gd name="connsiteX27" fmla="*/ 222 w 149780"/>
                <a:gd name="connsiteY27" fmla="*/ 0 h 202570"/>
                <a:gd name="connsiteX28" fmla="*/ 222 w 149780"/>
                <a:gd name="connsiteY28" fmla="*/ 14198 h 202570"/>
                <a:gd name="connsiteX29" fmla="*/ 2798 w 149780"/>
                <a:gd name="connsiteY29" fmla="*/ 14374 h 202570"/>
                <a:gd name="connsiteX30" fmla="*/ 10207 w 149780"/>
                <a:gd name="connsiteY30" fmla="*/ 32412 h 202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49780" h="202570">
                  <a:moveTo>
                    <a:pt x="10184" y="176725"/>
                  </a:moveTo>
                  <a:cubicBezTo>
                    <a:pt x="9973" y="184626"/>
                    <a:pt x="9774" y="187260"/>
                    <a:pt x="2540" y="187986"/>
                  </a:cubicBezTo>
                  <a:lnTo>
                    <a:pt x="0" y="188232"/>
                  </a:lnTo>
                  <a:lnTo>
                    <a:pt x="0" y="202571"/>
                  </a:lnTo>
                  <a:lnTo>
                    <a:pt x="144864" y="202571"/>
                  </a:lnTo>
                  <a:lnTo>
                    <a:pt x="149780" y="162059"/>
                  </a:lnTo>
                  <a:lnTo>
                    <a:pt x="134563" y="162176"/>
                  </a:lnTo>
                  <a:lnTo>
                    <a:pt x="133943" y="164107"/>
                  </a:lnTo>
                  <a:cubicBezTo>
                    <a:pt x="127927" y="182964"/>
                    <a:pt x="121734" y="182906"/>
                    <a:pt x="101379" y="182754"/>
                  </a:cubicBezTo>
                  <a:lnTo>
                    <a:pt x="64192" y="182754"/>
                  </a:lnTo>
                  <a:cubicBezTo>
                    <a:pt x="49654" y="182754"/>
                    <a:pt x="49244" y="179909"/>
                    <a:pt x="49244" y="162749"/>
                  </a:cubicBezTo>
                  <a:lnTo>
                    <a:pt x="49244" y="107875"/>
                  </a:lnTo>
                  <a:lnTo>
                    <a:pt x="89042" y="107875"/>
                  </a:lnTo>
                  <a:cubicBezTo>
                    <a:pt x="102292" y="107875"/>
                    <a:pt x="105066" y="108168"/>
                    <a:pt x="107630" y="118878"/>
                  </a:cubicBezTo>
                  <a:lnTo>
                    <a:pt x="108051" y="121219"/>
                  </a:lnTo>
                  <a:lnTo>
                    <a:pt x="122542" y="121219"/>
                  </a:lnTo>
                  <a:lnTo>
                    <a:pt x="122542" y="75569"/>
                  </a:lnTo>
                  <a:lnTo>
                    <a:pt x="108285" y="75569"/>
                  </a:lnTo>
                  <a:lnTo>
                    <a:pt x="107934" y="77910"/>
                  </a:lnTo>
                  <a:cubicBezTo>
                    <a:pt x="106248" y="87368"/>
                    <a:pt x="103158" y="88105"/>
                    <a:pt x="89042" y="88105"/>
                  </a:cubicBezTo>
                  <a:lnTo>
                    <a:pt x="49244" y="88105"/>
                  </a:lnTo>
                  <a:lnTo>
                    <a:pt x="49244" y="19829"/>
                  </a:lnTo>
                  <a:lnTo>
                    <a:pt x="102550" y="19829"/>
                  </a:lnTo>
                  <a:cubicBezTo>
                    <a:pt x="116233" y="19829"/>
                    <a:pt x="120716" y="19829"/>
                    <a:pt x="124310" y="34226"/>
                  </a:cubicBezTo>
                  <a:lnTo>
                    <a:pt x="124883" y="36286"/>
                  </a:lnTo>
                  <a:lnTo>
                    <a:pt x="140100" y="36286"/>
                  </a:lnTo>
                  <a:lnTo>
                    <a:pt x="137595" y="0"/>
                  </a:lnTo>
                  <a:lnTo>
                    <a:pt x="222" y="0"/>
                  </a:lnTo>
                  <a:lnTo>
                    <a:pt x="222" y="14198"/>
                  </a:lnTo>
                  <a:lnTo>
                    <a:pt x="2798" y="14374"/>
                  </a:lnTo>
                  <a:cubicBezTo>
                    <a:pt x="10102" y="15252"/>
                    <a:pt x="10113" y="17886"/>
                    <a:pt x="10207" y="32412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ihandform: Form 10">
              <a:extLst>
                <a:ext uri="{FF2B5EF4-FFF2-40B4-BE49-F238E27FC236}">
                  <a16:creationId xmlns:a16="http://schemas.microsoft.com/office/drawing/2014/main" id="{E7055619-D590-3996-EEB3-E3B0AD77EFE6}"/>
                </a:ext>
              </a:extLst>
            </p:cNvPr>
            <p:cNvSpPr/>
            <p:nvPr/>
          </p:nvSpPr>
          <p:spPr>
            <a:xfrm>
              <a:off x="11496262" y="332657"/>
              <a:ext cx="216465" cy="208540"/>
            </a:xfrm>
            <a:custGeom>
              <a:avLst/>
              <a:gdLst>
                <a:gd name="connsiteX0" fmla="*/ 145742 w 216465"/>
                <a:gd name="connsiteY0" fmla="*/ 131087 h 208540"/>
                <a:gd name="connsiteX1" fmla="*/ 125609 w 216465"/>
                <a:gd name="connsiteY1" fmla="*/ 111902 h 208540"/>
                <a:gd name="connsiteX2" fmla="*/ 162609 w 216465"/>
                <a:gd name="connsiteY2" fmla="*/ 59556 h 208540"/>
                <a:gd name="connsiteX3" fmla="*/ 74738 w 216465"/>
                <a:gd name="connsiteY3" fmla="*/ 0 h 208540"/>
                <a:gd name="connsiteX4" fmla="*/ 36321 w 216465"/>
                <a:gd name="connsiteY4" fmla="*/ 632 h 208540"/>
                <a:gd name="connsiteX5" fmla="*/ 15147 w 216465"/>
                <a:gd name="connsiteY5" fmla="*/ 1662 h 208540"/>
                <a:gd name="connsiteX6" fmla="*/ 6450 w 216465"/>
                <a:gd name="connsiteY6" fmla="*/ 2247 h 208540"/>
                <a:gd name="connsiteX7" fmla="*/ 6450 w 216465"/>
                <a:gd name="connsiteY7" fmla="*/ 16586 h 208540"/>
                <a:gd name="connsiteX8" fmla="*/ 8978 w 216465"/>
                <a:gd name="connsiteY8" fmla="*/ 16703 h 208540"/>
                <a:gd name="connsiteX9" fmla="*/ 17698 w 216465"/>
                <a:gd name="connsiteY9" fmla="*/ 25061 h 208540"/>
                <a:gd name="connsiteX10" fmla="*/ 17581 w 216465"/>
                <a:gd name="connsiteY10" fmla="*/ 173413 h 208540"/>
                <a:gd name="connsiteX11" fmla="*/ 2669 w 216465"/>
                <a:gd name="connsiteY11" fmla="*/ 191486 h 208540"/>
                <a:gd name="connsiteX12" fmla="*/ 0 w 216465"/>
                <a:gd name="connsiteY12" fmla="*/ 191626 h 208540"/>
                <a:gd name="connsiteX13" fmla="*/ 0 w 216465"/>
                <a:gd name="connsiteY13" fmla="*/ 205672 h 208540"/>
                <a:gd name="connsiteX14" fmla="*/ 76435 w 216465"/>
                <a:gd name="connsiteY14" fmla="*/ 205672 h 208540"/>
                <a:gd name="connsiteX15" fmla="*/ 76435 w 216465"/>
                <a:gd name="connsiteY15" fmla="*/ 191544 h 208540"/>
                <a:gd name="connsiteX16" fmla="*/ 73790 w 216465"/>
                <a:gd name="connsiteY16" fmla="*/ 191544 h 208540"/>
                <a:gd name="connsiteX17" fmla="*/ 58374 w 216465"/>
                <a:gd name="connsiteY17" fmla="*/ 164353 h 208540"/>
                <a:gd name="connsiteX18" fmla="*/ 58374 w 216465"/>
                <a:gd name="connsiteY18" fmla="*/ 124192 h 208540"/>
                <a:gd name="connsiteX19" fmla="*/ 82651 w 216465"/>
                <a:gd name="connsiteY19" fmla="*/ 123982 h 208540"/>
                <a:gd name="connsiteX20" fmla="*/ 115425 w 216465"/>
                <a:gd name="connsiteY20" fmla="*/ 153526 h 208540"/>
                <a:gd name="connsiteX21" fmla="*/ 132035 w 216465"/>
                <a:gd name="connsiteY21" fmla="*/ 170276 h 208540"/>
                <a:gd name="connsiteX22" fmla="*/ 141926 w 216465"/>
                <a:gd name="connsiteY22" fmla="*/ 180612 h 208540"/>
                <a:gd name="connsiteX23" fmla="*/ 148797 w 216465"/>
                <a:gd name="connsiteY23" fmla="*/ 188232 h 208540"/>
                <a:gd name="connsiteX24" fmla="*/ 201798 w 216465"/>
                <a:gd name="connsiteY24" fmla="*/ 208540 h 208540"/>
                <a:gd name="connsiteX25" fmla="*/ 213281 w 216465"/>
                <a:gd name="connsiteY25" fmla="*/ 208376 h 208540"/>
                <a:gd name="connsiteX26" fmla="*/ 216465 w 216465"/>
                <a:gd name="connsiteY26" fmla="*/ 208306 h 208540"/>
                <a:gd name="connsiteX27" fmla="*/ 216465 w 216465"/>
                <a:gd name="connsiteY27" fmla="*/ 194201 h 208540"/>
                <a:gd name="connsiteX28" fmla="*/ 213504 w 216465"/>
                <a:gd name="connsiteY28" fmla="*/ 193932 h 208540"/>
                <a:gd name="connsiteX29" fmla="*/ 213504 w 216465"/>
                <a:gd name="connsiteY29" fmla="*/ 193932 h 208540"/>
                <a:gd name="connsiteX30" fmla="*/ 190316 w 216465"/>
                <a:gd name="connsiteY30" fmla="*/ 177159 h 208540"/>
                <a:gd name="connsiteX31" fmla="*/ 171131 w 216465"/>
                <a:gd name="connsiteY31" fmla="*/ 156967 h 208540"/>
                <a:gd name="connsiteX32" fmla="*/ 119031 w 216465"/>
                <a:gd name="connsiteY32" fmla="*/ 62728 h 208540"/>
                <a:gd name="connsiteX33" fmla="*/ 65713 w 216465"/>
                <a:gd name="connsiteY33" fmla="*/ 110041 h 208540"/>
                <a:gd name="connsiteX34" fmla="*/ 58397 w 216465"/>
                <a:gd name="connsiteY34" fmla="*/ 109725 h 208540"/>
                <a:gd name="connsiteX35" fmla="*/ 58397 w 216465"/>
                <a:gd name="connsiteY35" fmla="*/ 15334 h 208540"/>
                <a:gd name="connsiteX36" fmla="*/ 71542 w 216465"/>
                <a:gd name="connsiteY36" fmla="*/ 15182 h 208540"/>
                <a:gd name="connsiteX37" fmla="*/ 119031 w 216465"/>
                <a:gd name="connsiteY37" fmla="*/ 62728 h 208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16465" h="208540">
                  <a:moveTo>
                    <a:pt x="145742" y="131087"/>
                  </a:moveTo>
                  <a:cubicBezTo>
                    <a:pt x="143541" y="128874"/>
                    <a:pt x="132632" y="117930"/>
                    <a:pt x="125609" y="111902"/>
                  </a:cubicBezTo>
                  <a:cubicBezTo>
                    <a:pt x="150190" y="100325"/>
                    <a:pt x="162609" y="82721"/>
                    <a:pt x="162609" y="59556"/>
                  </a:cubicBezTo>
                  <a:cubicBezTo>
                    <a:pt x="162609" y="41647"/>
                    <a:pt x="154053" y="0"/>
                    <a:pt x="74738" y="0"/>
                  </a:cubicBezTo>
                  <a:cubicBezTo>
                    <a:pt x="68242" y="0"/>
                    <a:pt x="53037" y="0"/>
                    <a:pt x="36321" y="632"/>
                  </a:cubicBezTo>
                  <a:cubicBezTo>
                    <a:pt x="26243" y="1077"/>
                    <a:pt x="20332" y="1393"/>
                    <a:pt x="15147" y="1662"/>
                  </a:cubicBezTo>
                  <a:lnTo>
                    <a:pt x="6450" y="2247"/>
                  </a:lnTo>
                  <a:lnTo>
                    <a:pt x="6450" y="16586"/>
                  </a:lnTo>
                  <a:lnTo>
                    <a:pt x="8978" y="16703"/>
                  </a:lnTo>
                  <a:cubicBezTo>
                    <a:pt x="15240" y="17160"/>
                    <a:pt x="17616" y="18787"/>
                    <a:pt x="17698" y="25061"/>
                  </a:cubicBezTo>
                  <a:lnTo>
                    <a:pt x="17581" y="173413"/>
                  </a:lnTo>
                  <a:cubicBezTo>
                    <a:pt x="17195" y="185715"/>
                    <a:pt x="16411" y="190842"/>
                    <a:pt x="2669" y="191486"/>
                  </a:cubicBezTo>
                  <a:lnTo>
                    <a:pt x="0" y="191626"/>
                  </a:lnTo>
                  <a:lnTo>
                    <a:pt x="0" y="205672"/>
                  </a:lnTo>
                  <a:lnTo>
                    <a:pt x="76435" y="205672"/>
                  </a:lnTo>
                  <a:lnTo>
                    <a:pt x="76435" y="191544"/>
                  </a:lnTo>
                  <a:lnTo>
                    <a:pt x="73790" y="191544"/>
                  </a:lnTo>
                  <a:cubicBezTo>
                    <a:pt x="58362" y="190783"/>
                    <a:pt x="58374" y="187260"/>
                    <a:pt x="58374" y="164353"/>
                  </a:cubicBezTo>
                  <a:lnTo>
                    <a:pt x="58374" y="124192"/>
                  </a:lnTo>
                  <a:cubicBezTo>
                    <a:pt x="66462" y="124664"/>
                    <a:pt x="74574" y="124593"/>
                    <a:pt x="82651" y="123982"/>
                  </a:cubicBezTo>
                  <a:cubicBezTo>
                    <a:pt x="95000" y="133205"/>
                    <a:pt x="99635" y="137583"/>
                    <a:pt x="115425" y="153526"/>
                  </a:cubicBezTo>
                  <a:lnTo>
                    <a:pt x="132035" y="170276"/>
                  </a:lnTo>
                  <a:cubicBezTo>
                    <a:pt x="135804" y="174092"/>
                    <a:pt x="139058" y="177556"/>
                    <a:pt x="141926" y="180612"/>
                  </a:cubicBezTo>
                  <a:cubicBezTo>
                    <a:pt x="144525" y="183374"/>
                    <a:pt x="146784" y="185949"/>
                    <a:pt x="148797" y="188232"/>
                  </a:cubicBezTo>
                  <a:cubicBezTo>
                    <a:pt x="161087" y="202173"/>
                    <a:pt x="166706" y="208540"/>
                    <a:pt x="201798" y="208540"/>
                  </a:cubicBezTo>
                  <a:cubicBezTo>
                    <a:pt x="205310" y="208540"/>
                    <a:pt x="209044" y="208540"/>
                    <a:pt x="213281" y="208376"/>
                  </a:cubicBezTo>
                  <a:lnTo>
                    <a:pt x="216465" y="208306"/>
                  </a:lnTo>
                  <a:lnTo>
                    <a:pt x="216465" y="194201"/>
                  </a:lnTo>
                  <a:lnTo>
                    <a:pt x="213504" y="193932"/>
                  </a:lnTo>
                  <a:lnTo>
                    <a:pt x="213504" y="193932"/>
                  </a:lnTo>
                  <a:cubicBezTo>
                    <a:pt x="205228" y="193160"/>
                    <a:pt x="200253" y="187810"/>
                    <a:pt x="190316" y="177159"/>
                  </a:cubicBezTo>
                  <a:lnTo>
                    <a:pt x="171131" y="156967"/>
                  </a:lnTo>
                  <a:close/>
                  <a:moveTo>
                    <a:pt x="119031" y="62728"/>
                  </a:moveTo>
                  <a:cubicBezTo>
                    <a:pt x="119031" y="95210"/>
                    <a:pt x="104247" y="108554"/>
                    <a:pt x="65713" y="110041"/>
                  </a:cubicBezTo>
                  <a:cubicBezTo>
                    <a:pt x="64543" y="110041"/>
                    <a:pt x="61195" y="110041"/>
                    <a:pt x="58397" y="109725"/>
                  </a:cubicBezTo>
                  <a:lnTo>
                    <a:pt x="58397" y="15334"/>
                  </a:lnTo>
                  <a:cubicBezTo>
                    <a:pt x="62225" y="15182"/>
                    <a:pt x="68101" y="15182"/>
                    <a:pt x="71542" y="15182"/>
                  </a:cubicBezTo>
                  <a:cubicBezTo>
                    <a:pt x="103193" y="15170"/>
                    <a:pt x="119031" y="31159"/>
                    <a:pt x="119031" y="62728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ihandform: Form 11">
              <a:extLst>
                <a:ext uri="{FF2B5EF4-FFF2-40B4-BE49-F238E27FC236}">
                  <a16:creationId xmlns:a16="http://schemas.microsoft.com/office/drawing/2014/main" id="{FB4A13ED-E5C8-8415-0939-2CFF1623C50E}"/>
                </a:ext>
              </a:extLst>
            </p:cNvPr>
            <p:cNvSpPr/>
            <p:nvPr/>
          </p:nvSpPr>
          <p:spPr>
            <a:xfrm>
              <a:off x="10830304" y="335724"/>
              <a:ext cx="207171" cy="202652"/>
            </a:xfrm>
            <a:custGeom>
              <a:avLst/>
              <a:gdLst>
                <a:gd name="connsiteX0" fmla="*/ 121430 w 207171"/>
                <a:gd name="connsiteY0" fmla="*/ 0 h 202652"/>
                <a:gd name="connsiteX1" fmla="*/ 90762 w 207171"/>
                <a:gd name="connsiteY1" fmla="*/ 0 h 202652"/>
                <a:gd name="connsiteX2" fmla="*/ 24979 w 207171"/>
                <a:gd name="connsiteY2" fmla="*/ 164529 h 202652"/>
                <a:gd name="connsiteX3" fmla="*/ 2610 w 207171"/>
                <a:gd name="connsiteY3" fmla="*/ 188431 h 202652"/>
                <a:gd name="connsiteX4" fmla="*/ 0 w 207171"/>
                <a:gd name="connsiteY4" fmla="*/ 188606 h 202652"/>
                <a:gd name="connsiteX5" fmla="*/ 0 w 207171"/>
                <a:gd name="connsiteY5" fmla="*/ 202652 h 202652"/>
                <a:gd name="connsiteX6" fmla="*/ 56735 w 207171"/>
                <a:gd name="connsiteY6" fmla="*/ 202652 h 202652"/>
                <a:gd name="connsiteX7" fmla="*/ 56735 w 207171"/>
                <a:gd name="connsiteY7" fmla="*/ 188712 h 202652"/>
                <a:gd name="connsiteX8" fmla="*/ 54184 w 207171"/>
                <a:gd name="connsiteY8" fmla="*/ 188489 h 202652"/>
                <a:gd name="connsiteX9" fmla="*/ 41530 w 207171"/>
                <a:gd name="connsiteY9" fmla="*/ 178879 h 202652"/>
                <a:gd name="connsiteX10" fmla="*/ 44562 w 207171"/>
                <a:gd name="connsiteY10" fmla="*/ 167478 h 202652"/>
                <a:gd name="connsiteX11" fmla="*/ 59779 w 207171"/>
                <a:gd name="connsiteY11" fmla="*/ 128196 h 202652"/>
                <a:gd name="connsiteX12" fmla="*/ 129706 w 207171"/>
                <a:gd name="connsiteY12" fmla="*/ 128196 h 202652"/>
                <a:gd name="connsiteX13" fmla="*/ 144923 w 207171"/>
                <a:gd name="connsiteY13" fmla="*/ 167385 h 202652"/>
                <a:gd name="connsiteX14" fmla="*/ 148844 w 207171"/>
                <a:gd name="connsiteY14" fmla="*/ 179734 h 202652"/>
                <a:gd name="connsiteX15" fmla="*/ 148937 w 207171"/>
                <a:gd name="connsiteY15" fmla="*/ 180202 h 202652"/>
                <a:gd name="connsiteX16" fmla="*/ 147896 w 207171"/>
                <a:gd name="connsiteY16" fmla="*/ 184802 h 202652"/>
                <a:gd name="connsiteX17" fmla="*/ 136577 w 207171"/>
                <a:gd name="connsiteY17" fmla="*/ 188243 h 202652"/>
                <a:gd name="connsiteX18" fmla="*/ 134002 w 207171"/>
                <a:gd name="connsiteY18" fmla="*/ 188442 h 202652"/>
                <a:gd name="connsiteX19" fmla="*/ 134002 w 207171"/>
                <a:gd name="connsiteY19" fmla="*/ 202606 h 202652"/>
                <a:gd name="connsiteX20" fmla="*/ 207171 w 207171"/>
                <a:gd name="connsiteY20" fmla="*/ 202606 h 202652"/>
                <a:gd name="connsiteX21" fmla="*/ 207171 w 207171"/>
                <a:gd name="connsiteY21" fmla="*/ 188700 h 202652"/>
                <a:gd name="connsiteX22" fmla="*/ 204502 w 207171"/>
                <a:gd name="connsiteY22" fmla="*/ 188559 h 202652"/>
                <a:gd name="connsiteX23" fmla="*/ 184603 w 207171"/>
                <a:gd name="connsiteY23" fmla="*/ 167759 h 202652"/>
                <a:gd name="connsiteX24" fmla="*/ 121641 w 207171"/>
                <a:gd name="connsiteY24" fmla="*/ 107161 h 202652"/>
                <a:gd name="connsiteX25" fmla="*/ 67797 w 207171"/>
                <a:gd name="connsiteY25" fmla="*/ 107161 h 202652"/>
                <a:gd name="connsiteX26" fmla="*/ 95140 w 207171"/>
                <a:gd name="connsiteY26" fmla="*/ 37012 h 2026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7171" h="202652">
                  <a:moveTo>
                    <a:pt x="121430" y="0"/>
                  </a:moveTo>
                  <a:lnTo>
                    <a:pt x="90762" y="0"/>
                  </a:lnTo>
                  <a:lnTo>
                    <a:pt x="24979" y="164529"/>
                  </a:lnTo>
                  <a:cubicBezTo>
                    <a:pt x="17172" y="183994"/>
                    <a:pt x="15755" y="187506"/>
                    <a:pt x="2610" y="188431"/>
                  </a:cubicBezTo>
                  <a:lnTo>
                    <a:pt x="0" y="188606"/>
                  </a:lnTo>
                  <a:lnTo>
                    <a:pt x="0" y="202652"/>
                  </a:lnTo>
                  <a:lnTo>
                    <a:pt x="56735" y="202652"/>
                  </a:lnTo>
                  <a:lnTo>
                    <a:pt x="56735" y="188712"/>
                  </a:lnTo>
                  <a:lnTo>
                    <a:pt x="54184" y="188489"/>
                  </a:lnTo>
                  <a:cubicBezTo>
                    <a:pt x="43649" y="187319"/>
                    <a:pt x="41202" y="183315"/>
                    <a:pt x="41530" y="178879"/>
                  </a:cubicBezTo>
                  <a:cubicBezTo>
                    <a:pt x="41741" y="176105"/>
                    <a:pt x="42572" y="172839"/>
                    <a:pt x="44562" y="167478"/>
                  </a:cubicBezTo>
                  <a:lnTo>
                    <a:pt x="59779" y="128196"/>
                  </a:lnTo>
                  <a:lnTo>
                    <a:pt x="129706" y="128196"/>
                  </a:lnTo>
                  <a:lnTo>
                    <a:pt x="144923" y="167385"/>
                  </a:lnTo>
                  <a:cubicBezTo>
                    <a:pt x="147369" y="174326"/>
                    <a:pt x="147907" y="175672"/>
                    <a:pt x="148844" y="179734"/>
                  </a:cubicBezTo>
                  <a:lnTo>
                    <a:pt x="148937" y="180202"/>
                  </a:lnTo>
                  <a:cubicBezTo>
                    <a:pt x="149324" y="181814"/>
                    <a:pt x="148939" y="183513"/>
                    <a:pt x="147896" y="184802"/>
                  </a:cubicBezTo>
                  <a:cubicBezTo>
                    <a:pt x="146421" y="186651"/>
                    <a:pt x="142780" y="187763"/>
                    <a:pt x="136577" y="188243"/>
                  </a:cubicBezTo>
                  <a:lnTo>
                    <a:pt x="134002" y="188442"/>
                  </a:lnTo>
                  <a:lnTo>
                    <a:pt x="134002" y="202606"/>
                  </a:lnTo>
                  <a:lnTo>
                    <a:pt x="207171" y="202606"/>
                  </a:lnTo>
                  <a:lnTo>
                    <a:pt x="207171" y="188700"/>
                  </a:lnTo>
                  <a:lnTo>
                    <a:pt x="204502" y="188559"/>
                  </a:lnTo>
                  <a:cubicBezTo>
                    <a:pt x="191989" y="187986"/>
                    <a:pt x="190854" y="184896"/>
                    <a:pt x="184603" y="167759"/>
                  </a:cubicBezTo>
                  <a:close/>
                  <a:moveTo>
                    <a:pt x="121641" y="107161"/>
                  </a:moveTo>
                  <a:lnTo>
                    <a:pt x="67797" y="107161"/>
                  </a:lnTo>
                  <a:lnTo>
                    <a:pt x="95140" y="37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ihandform: Form 12">
              <a:extLst>
                <a:ext uri="{FF2B5EF4-FFF2-40B4-BE49-F238E27FC236}">
                  <a16:creationId xmlns:a16="http://schemas.microsoft.com/office/drawing/2014/main" id="{349DB247-DA0B-1D11-467B-580887DFD7D8}"/>
                </a:ext>
              </a:extLst>
            </p:cNvPr>
            <p:cNvSpPr/>
            <p:nvPr/>
          </p:nvSpPr>
          <p:spPr>
            <a:xfrm>
              <a:off x="11256925" y="330434"/>
              <a:ext cx="218794" cy="212964"/>
            </a:xfrm>
            <a:custGeom>
              <a:avLst/>
              <a:gdLst>
                <a:gd name="connsiteX0" fmla="*/ 109397 w 218794"/>
                <a:gd name="connsiteY0" fmla="*/ 0 h 212964"/>
                <a:gd name="connsiteX1" fmla="*/ 0 w 218794"/>
                <a:gd name="connsiteY1" fmla="*/ 111878 h 212964"/>
                <a:gd name="connsiteX2" fmla="*/ 108227 w 218794"/>
                <a:gd name="connsiteY2" fmla="*/ 212965 h 212964"/>
                <a:gd name="connsiteX3" fmla="*/ 218794 w 218794"/>
                <a:gd name="connsiteY3" fmla="*/ 102994 h 212964"/>
                <a:gd name="connsiteX4" fmla="*/ 109397 w 218794"/>
                <a:gd name="connsiteY4" fmla="*/ 0 h 212964"/>
                <a:gd name="connsiteX5" fmla="*/ 177861 w 218794"/>
                <a:gd name="connsiteY5" fmla="*/ 110919 h 212964"/>
                <a:gd name="connsiteX6" fmla="*/ 112897 w 218794"/>
                <a:gd name="connsiteY6" fmla="*/ 197210 h 212964"/>
                <a:gd name="connsiteX7" fmla="*/ 40945 w 218794"/>
                <a:gd name="connsiteY7" fmla="*/ 103310 h 212964"/>
                <a:gd name="connsiteX8" fmla="*/ 107056 w 218794"/>
                <a:gd name="connsiteY8" fmla="*/ 15744 h 212964"/>
                <a:gd name="connsiteX9" fmla="*/ 177861 w 218794"/>
                <a:gd name="connsiteY9" fmla="*/ 110919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18794" h="212964">
                  <a:moveTo>
                    <a:pt x="109397" y="0"/>
                  </a:moveTo>
                  <a:cubicBezTo>
                    <a:pt x="45966" y="0"/>
                    <a:pt x="0" y="47043"/>
                    <a:pt x="0" y="111878"/>
                  </a:cubicBezTo>
                  <a:cubicBezTo>
                    <a:pt x="0" y="170405"/>
                    <a:pt x="45522" y="212965"/>
                    <a:pt x="108227" y="212965"/>
                  </a:cubicBezTo>
                  <a:cubicBezTo>
                    <a:pt x="171259" y="212965"/>
                    <a:pt x="218794" y="165687"/>
                    <a:pt x="218794" y="102994"/>
                  </a:cubicBezTo>
                  <a:cubicBezTo>
                    <a:pt x="218794" y="42349"/>
                    <a:pt x="173811" y="0"/>
                    <a:pt x="109397" y="0"/>
                  </a:cubicBezTo>
                  <a:close/>
                  <a:moveTo>
                    <a:pt x="177861" y="110919"/>
                  </a:moveTo>
                  <a:cubicBezTo>
                    <a:pt x="177861" y="162539"/>
                    <a:pt x="151758" y="197210"/>
                    <a:pt x="112897" y="197210"/>
                  </a:cubicBezTo>
                  <a:cubicBezTo>
                    <a:pt x="77138" y="197210"/>
                    <a:pt x="40945" y="164950"/>
                    <a:pt x="40945" y="103310"/>
                  </a:cubicBezTo>
                  <a:cubicBezTo>
                    <a:pt x="40945" y="49302"/>
                    <a:pt x="66275" y="15744"/>
                    <a:pt x="107056" y="15744"/>
                  </a:cubicBezTo>
                  <a:cubicBezTo>
                    <a:pt x="148738" y="15744"/>
                    <a:pt x="177861" y="54886"/>
                    <a:pt x="177861" y="110919"/>
                  </a:cubicBez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Freihandform: Form 13">
              <a:extLst>
                <a:ext uri="{FF2B5EF4-FFF2-40B4-BE49-F238E27FC236}">
                  <a16:creationId xmlns:a16="http://schemas.microsoft.com/office/drawing/2014/main" id="{08C56815-74A5-51E7-0FF5-A4F27CC0A4D5}"/>
                </a:ext>
              </a:extLst>
            </p:cNvPr>
            <p:cNvSpPr/>
            <p:nvPr/>
          </p:nvSpPr>
          <p:spPr>
            <a:xfrm>
              <a:off x="11045727" y="330434"/>
              <a:ext cx="196811" cy="212964"/>
            </a:xfrm>
            <a:custGeom>
              <a:avLst/>
              <a:gdLst>
                <a:gd name="connsiteX0" fmla="*/ 196812 w 196811"/>
                <a:gd name="connsiteY0" fmla="*/ 165348 h 212964"/>
                <a:gd name="connsiteX1" fmla="*/ 180635 w 196811"/>
                <a:gd name="connsiteY1" fmla="*/ 165547 h 212964"/>
                <a:gd name="connsiteX2" fmla="*/ 179828 w 196811"/>
                <a:gd name="connsiteY2" fmla="*/ 166659 h 212964"/>
                <a:gd name="connsiteX3" fmla="*/ 118960 w 196811"/>
                <a:gd name="connsiteY3" fmla="*/ 195922 h 212964"/>
                <a:gd name="connsiteX4" fmla="*/ 70255 w 196811"/>
                <a:gd name="connsiteY4" fmla="*/ 176585 h 212964"/>
                <a:gd name="connsiteX5" fmla="*/ 41729 w 196811"/>
                <a:gd name="connsiteY5" fmla="*/ 102023 h 212964"/>
                <a:gd name="connsiteX6" fmla="*/ 113623 w 196811"/>
                <a:gd name="connsiteY6" fmla="*/ 15720 h 212964"/>
                <a:gd name="connsiteX7" fmla="*/ 179359 w 196811"/>
                <a:gd name="connsiteY7" fmla="*/ 50391 h 212964"/>
                <a:gd name="connsiteX8" fmla="*/ 180155 w 196811"/>
                <a:gd name="connsiteY8" fmla="*/ 51959 h 212964"/>
                <a:gd name="connsiteX9" fmla="*/ 193558 w 196811"/>
                <a:gd name="connsiteY9" fmla="*/ 51749 h 212964"/>
                <a:gd name="connsiteX10" fmla="*/ 192259 w 196811"/>
                <a:gd name="connsiteY10" fmla="*/ 9142 h 212964"/>
                <a:gd name="connsiteX11" fmla="*/ 181267 w 196811"/>
                <a:gd name="connsiteY11" fmla="*/ 9142 h 212964"/>
                <a:gd name="connsiteX12" fmla="*/ 180694 w 196811"/>
                <a:gd name="connsiteY12" fmla="*/ 9528 h 212964"/>
                <a:gd name="connsiteX13" fmla="*/ 176515 w 196811"/>
                <a:gd name="connsiteY13" fmla="*/ 10453 h 212964"/>
                <a:gd name="connsiteX14" fmla="*/ 163768 w 196811"/>
                <a:gd name="connsiteY14" fmla="*/ 7761 h 212964"/>
                <a:gd name="connsiteX15" fmla="*/ 112441 w 196811"/>
                <a:gd name="connsiteY15" fmla="*/ 0 h 212964"/>
                <a:gd name="connsiteX16" fmla="*/ 0 w 196811"/>
                <a:gd name="connsiteY16" fmla="*/ 110275 h 212964"/>
                <a:gd name="connsiteX17" fmla="*/ 110029 w 196811"/>
                <a:gd name="connsiteY17" fmla="*/ 212965 h 212964"/>
                <a:gd name="connsiteX18" fmla="*/ 149382 w 196811"/>
                <a:gd name="connsiteY18" fmla="*/ 208411 h 212964"/>
                <a:gd name="connsiteX19" fmla="*/ 169808 w 196811"/>
                <a:gd name="connsiteY19" fmla="*/ 205661 h 212964"/>
                <a:gd name="connsiteX20" fmla="*/ 172804 w 196811"/>
                <a:gd name="connsiteY20" fmla="*/ 205567 h 212964"/>
                <a:gd name="connsiteX21" fmla="*/ 179406 w 196811"/>
                <a:gd name="connsiteY21" fmla="*/ 205719 h 212964"/>
                <a:gd name="connsiteX22" fmla="*/ 182414 w 196811"/>
                <a:gd name="connsiteY22" fmla="*/ 206012 h 212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96811" h="212964">
                  <a:moveTo>
                    <a:pt x="196812" y="165348"/>
                  </a:moveTo>
                  <a:lnTo>
                    <a:pt x="180635" y="165547"/>
                  </a:lnTo>
                  <a:lnTo>
                    <a:pt x="179828" y="166659"/>
                  </a:lnTo>
                  <a:cubicBezTo>
                    <a:pt x="163440" y="186839"/>
                    <a:pt x="146315" y="195044"/>
                    <a:pt x="118960" y="195922"/>
                  </a:cubicBezTo>
                  <a:cubicBezTo>
                    <a:pt x="100712" y="196577"/>
                    <a:pt x="83927" y="189824"/>
                    <a:pt x="70255" y="176585"/>
                  </a:cubicBezTo>
                  <a:cubicBezTo>
                    <a:pt x="52123" y="159027"/>
                    <a:pt x="41729" y="131859"/>
                    <a:pt x="41729" y="102023"/>
                  </a:cubicBezTo>
                  <a:cubicBezTo>
                    <a:pt x="41729" y="50403"/>
                    <a:pt x="70618" y="15720"/>
                    <a:pt x="113623" y="15720"/>
                  </a:cubicBezTo>
                  <a:cubicBezTo>
                    <a:pt x="143799" y="15720"/>
                    <a:pt x="168989" y="28994"/>
                    <a:pt x="179359" y="50391"/>
                  </a:cubicBezTo>
                  <a:lnTo>
                    <a:pt x="180155" y="51959"/>
                  </a:lnTo>
                  <a:lnTo>
                    <a:pt x="193558" y="51749"/>
                  </a:lnTo>
                  <a:lnTo>
                    <a:pt x="192259" y="9142"/>
                  </a:lnTo>
                  <a:lnTo>
                    <a:pt x="181267" y="9142"/>
                  </a:lnTo>
                  <a:lnTo>
                    <a:pt x="180694" y="9528"/>
                  </a:lnTo>
                  <a:cubicBezTo>
                    <a:pt x="179431" y="10264"/>
                    <a:pt x="177970" y="10587"/>
                    <a:pt x="176515" y="10453"/>
                  </a:cubicBezTo>
                  <a:cubicBezTo>
                    <a:pt x="173928" y="10359"/>
                    <a:pt x="169492" y="9282"/>
                    <a:pt x="163768" y="7761"/>
                  </a:cubicBezTo>
                  <a:cubicBezTo>
                    <a:pt x="152039" y="4682"/>
                    <a:pt x="134259" y="0"/>
                    <a:pt x="112441" y="0"/>
                  </a:cubicBezTo>
                  <a:cubicBezTo>
                    <a:pt x="34765" y="0"/>
                    <a:pt x="0" y="55377"/>
                    <a:pt x="0" y="110275"/>
                  </a:cubicBezTo>
                  <a:cubicBezTo>
                    <a:pt x="0" y="172652"/>
                    <a:pt x="43192" y="212965"/>
                    <a:pt x="110029" y="212965"/>
                  </a:cubicBezTo>
                  <a:cubicBezTo>
                    <a:pt x="124965" y="212965"/>
                    <a:pt x="138461" y="210448"/>
                    <a:pt x="149382" y="208411"/>
                  </a:cubicBezTo>
                  <a:cubicBezTo>
                    <a:pt x="156745" y="207030"/>
                    <a:pt x="163838" y="205789"/>
                    <a:pt x="169808" y="205661"/>
                  </a:cubicBezTo>
                  <a:cubicBezTo>
                    <a:pt x="171119" y="205661"/>
                    <a:pt x="172032" y="205661"/>
                    <a:pt x="172804" y="205567"/>
                  </a:cubicBezTo>
                  <a:cubicBezTo>
                    <a:pt x="175006" y="205507"/>
                    <a:pt x="177209" y="205558"/>
                    <a:pt x="179406" y="205719"/>
                  </a:cubicBezTo>
                  <a:lnTo>
                    <a:pt x="182414" y="206012"/>
                  </a:lnTo>
                  <a:close/>
                </a:path>
              </a:pathLst>
            </a:custGeom>
            <a:grpFill/>
            <a:ln w="1166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90272DA-58CE-021B-E5FA-70B409E01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8799" y="719998"/>
            <a:ext cx="11233927" cy="307777"/>
          </a:xfrm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1-2 zeilige Kernaussage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264511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800" y="719999"/>
            <a:ext cx="11232000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A2075-B767-A0E7-D40F-8D9F91D376F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"/>
          </p:nvPr>
        </p:nvSpPr>
        <p:spPr>
          <a:xfrm>
            <a:off x="478800" y="1692000"/>
            <a:ext cx="11232000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err="1"/>
              <a:t>Senacor</a:t>
            </a:r>
            <a:r>
              <a:rPr lang="de-DE"/>
              <a:t>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5206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Wingdings" panose="05000000000000000000" pitchFamily="2" charset="2"/>
        <a:buChar char="§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Symbol" panose="05050102010706020507" pitchFamily="18" charset="2"/>
        <a:buChar char="-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rabi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>
          <a:schemeClr val="bg1"/>
        </a:buClr>
        <a:buFont typeface="+mj-lt"/>
        <a:buAutoNum type="alphaLcPeriod"/>
        <a:defRPr sz="12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1"/>
          </a:solidFill>
          <a:latin typeface="Arial" panose="020B0604020202020204" pitchFamily="34" charset="0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400" b="1" kern="1200">
          <a:solidFill>
            <a:schemeClr val="accent2"/>
          </a:solidFill>
          <a:latin typeface="Arial" panose="020B0604020202020204" pitchFamily="34" charset="0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Tx/>
        <a:buNone/>
        <a:defRPr sz="800" kern="1200">
          <a:solidFill>
            <a:schemeClr val="bg1"/>
          </a:solidFill>
          <a:latin typeface="Arial" panose="020B0604020202020204" pitchFamily="34" charset="0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orient="horz" pos="1063" userDrawn="1">
          <p15:clr>
            <a:srgbClr val="F26B43"/>
          </p15:clr>
        </p15:guide>
        <p15:guide id="6" orient="horz" pos="40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407493-1651-DC20-3673-08A127F6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9" y="719999"/>
            <a:ext cx="11233927" cy="615600"/>
          </a:xfrm>
          <a:prstGeom prst="rect">
            <a:avLst/>
          </a:prstGeom>
        </p:spPr>
        <p:txBody>
          <a:bodyPr vert="horz" lIns="0" tIns="0" rIns="0" bIns="0" rtlCol="0" anchor="t">
            <a:sp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51DED-992C-C7B7-1C4D-C8EC85A99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8800" y="6555600"/>
            <a:ext cx="6624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4428B-05F9-FA76-89F9-D8C8375E8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23600" y="6555600"/>
            <a:ext cx="89640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5C602-747D-3F65-F3A6-7B2B5D91D6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42800" y="6555600"/>
            <a:ext cx="457200" cy="122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63DBB63-5C76-DA40-949C-F00FB53C9B50}" type="slidenum">
              <a:rPr lang="en-DE" smtClean="0"/>
              <a:pPr/>
              <a:t>‹#›</a:t>
            </a:fld>
            <a:endParaRPr lang="en-DE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5CE9A30-C9AE-3917-8A79-651505040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799" y="1692000"/>
            <a:ext cx="11221201" cy="45000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Überschrift</a:t>
            </a:r>
          </a:p>
          <a:p>
            <a:pPr lvl="1"/>
            <a:r>
              <a:rPr lang="de-DE"/>
              <a:t>Haupttext</a:t>
            </a:r>
          </a:p>
          <a:p>
            <a:pPr lvl="2"/>
            <a:r>
              <a:rPr lang="de-DE"/>
              <a:t>Erste Aufzählungsebene</a:t>
            </a:r>
          </a:p>
          <a:p>
            <a:pPr lvl="3"/>
            <a:r>
              <a:rPr lang="de-DE"/>
              <a:t>Zweite Aufzählungsebene</a:t>
            </a:r>
          </a:p>
          <a:p>
            <a:pPr lvl="4"/>
            <a:r>
              <a:rPr lang="de-DE"/>
              <a:t>Erste </a:t>
            </a:r>
            <a:r>
              <a:rPr lang="de-DE" err="1"/>
              <a:t>Nummerierungsebene</a:t>
            </a:r>
            <a:endParaRPr lang="de-DE"/>
          </a:p>
          <a:p>
            <a:pPr lvl="5"/>
            <a:r>
              <a:rPr lang="de-DE"/>
              <a:t>Zweite </a:t>
            </a:r>
            <a:r>
              <a:rPr lang="de-DE" err="1"/>
              <a:t>Nummerierungsebene</a:t>
            </a:r>
            <a:endParaRPr lang="de-DE"/>
          </a:p>
          <a:p>
            <a:pPr lvl="6"/>
            <a:r>
              <a:rPr lang="de-DE"/>
              <a:t>BLAUE ZWISCHENÜBERSCHRIFT</a:t>
            </a:r>
          </a:p>
          <a:p>
            <a:pPr lvl="7"/>
            <a:r>
              <a:rPr lang="de-DE"/>
              <a:t>GRÜNE ZWISCHENÜBERSCHRIFT</a:t>
            </a:r>
          </a:p>
          <a:p>
            <a:pPr lvl="8"/>
            <a:r>
              <a:rPr lang="de-DE"/>
              <a:t>Fußzeile</a:t>
            </a:r>
          </a:p>
        </p:txBody>
      </p:sp>
    </p:spTree>
    <p:extLst>
      <p:ext uri="{BB962C8B-B14F-4D97-AF65-F5344CB8AC3E}">
        <p14:creationId xmlns:p14="http://schemas.microsoft.com/office/powerpoint/2010/main" val="232441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0" r:id="rId2"/>
    <p:sldLayoutId id="2147483773" r:id="rId3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1200"/>
        </a:spcAft>
        <a:buFont typeface="Wingdings" panose="05000000000000000000" pitchFamily="2" charset="2"/>
        <a:buNone/>
        <a:defRPr sz="1400" b="1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Symbol" pitchFamily="2" charset="2"/>
        <a:buChar char="-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rabi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60000" indent="-18000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+mj-lt"/>
        <a:buAutoNum type="alphaLcPeriod"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800"/>
        </a:spcAft>
        <a:buFont typeface="Arial" panose="020B0604020202020204" pitchFamily="34" charset="0"/>
        <a:buNone/>
        <a:defRPr sz="1200" b="1" kern="1200">
          <a:solidFill>
            <a:schemeClr val="accent2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4020" userDrawn="1">
          <p15:clr>
            <a:srgbClr val="F26B43"/>
          </p15:clr>
        </p15:guide>
        <p15:guide id="3" orient="horz" pos="1063" userDrawn="1">
          <p15:clr>
            <a:srgbClr val="F26B43"/>
          </p15:clr>
        </p15:guide>
        <p15:guide id="4" pos="302" userDrawn="1">
          <p15:clr>
            <a:srgbClr val="F26B43"/>
          </p15:clr>
        </p15:guide>
        <p15:guide id="5" pos="7378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46CB4C-5F6A-D062-7972-C424E49F1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CC8939BF-9234-FFB2-4F27-1966C7494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F03F153-0AB9-AE96-8578-A7F30070ECC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FF0B974-A25D-535F-F28E-44364717EB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1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54A53F4F-D508-EC07-8D4B-82CE9F4DD6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44AFB2-E434-A3F5-7633-7577DED590DA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  <a:p>
            <a:r>
              <a:rPr lang="de-DE" dirty="0"/>
              <a:t>Agile Software Development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Design and Implementation </a:t>
            </a:r>
            <a:r>
              <a:rPr lang="de-DE" dirty="0" err="1"/>
              <a:t>of</a:t>
            </a:r>
            <a:r>
              <a:rPr lang="de-DE" dirty="0"/>
              <a:t> Modern Cloud </a:t>
            </a:r>
            <a:r>
              <a:rPr lang="de-DE" dirty="0" err="1"/>
              <a:t>Architectures</a:t>
            </a:r>
            <a:r>
              <a:rPr lang="de-DE" dirty="0"/>
              <a:t> in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Python,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React,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 dirty="0"/>
              <a:t>Industry Focus: Financial Services, Automotive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29BA8FC9-03A2-9AC1-D64A-77CE72A64ED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</a:t>
            </a:r>
            <a:r>
              <a:rPr lang="de-DE" dirty="0" err="1"/>
              <a:t>since</a:t>
            </a:r>
            <a:r>
              <a:rPr lang="de-DE" dirty="0"/>
              <a:t> 2021)</a:t>
            </a:r>
          </a:p>
          <a:p>
            <a:r>
              <a:rPr lang="de-DE" dirty="0"/>
              <a:t>AWS Certified Developer – Associate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 B.Sc. in Business Information Systems (2018)</a:t>
            </a:r>
          </a:p>
        </p:txBody>
      </p:sp>
      <p:pic>
        <p:nvPicPr>
          <p:cNvPr id="8" name="Bildplatzhalter 7" descr="Male profile outline">
            <a:extLst>
              <a:ext uri="{FF2B5EF4-FFF2-40B4-BE49-F238E27FC236}">
                <a16:creationId xmlns:a16="http://schemas.microsoft.com/office/drawing/2014/main" id="{333DBE9F-F9FC-E291-7B14-BEDF52DE2C69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6000" y="1223963"/>
            <a:ext cx="2268000" cy="2267999"/>
          </a:xfrm>
        </p:spPr>
      </p:pic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2FF1A088-3CF5-5031-CA0B-42D56A226A42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refueling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backend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 Driver Mobile App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Migration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AWS-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de-DE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modern Kafka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84A18970-A769-DA1E-5D97-0634790DAB43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A77C-6559-D62F-DF40-5BB5C5D41C78}"/>
              </a:ext>
            </a:extLst>
          </p:cNvPr>
          <p:cNvSpPr txBox="1"/>
          <p:nvPr/>
        </p:nvSpPr>
        <p:spPr>
          <a:xfrm>
            <a:off x="3541986" y="1261241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87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831E0-F3A7-339D-DF2F-00E0DF8D2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A78A50A-887C-59AB-7CA9-F28AC60CA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13BA3-4DBD-492F-AF1C-C76B12832872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0A824E43-16D4-E773-8CEC-F871E9F8A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8" y="720000"/>
            <a:ext cx="11233928" cy="307777"/>
          </a:xfrm>
        </p:spPr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A63B3C9-3786-6FEC-35BA-4E9FC957FA6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1199B87-7FEB-10A5-FA86-A38CC20512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2</a:t>
            </a:fld>
            <a:endParaRPr lang="en-DE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2F359EAF-664F-B43D-416C-C6CBC3197B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61E6D380-97A2-8480-2718-CD0D82D27BA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de-DE" dirty="0" err="1"/>
              <a:t>Full</a:t>
            </a:r>
            <a:r>
              <a:rPr lang="de-DE" dirty="0"/>
              <a:t>-Stack </a:t>
            </a:r>
            <a:r>
              <a:rPr lang="de-DE" dirty="0" err="1"/>
              <a:t>Application</a:t>
            </a:r>
            <a:r>
              <a:rPr lang="de-DE" dirty="0"/>
              <a:t> Development</a:t>
            </a:r>
          </a:p>
          <a:p>
            <a:r>
              <a:rPr lang="de-DE" dirty="0"/>
              <a:t>Agile Software Development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Scrum</a:t>
            </a:r>
            <a:endParaRPr lang="de-DE" dirty="0"/>
          </a:p>
          <a:p>
            <a:r>
              <a:rPr lang="de-DE" dirty="0"/>
              <a:t>Design and Implementation </a:t>
            </a:r>
            <a:r>
              <a:rPr lang="de-DE" dirty="0" err="1"/>
              <a:t>of</a:t>
            </a:r>
            <a:r>
              <a:rPr lang="de-DE" dirty="0"/>
              <a:t> Modern Cloud </a:t>
            </a:r>
            <a:r>
              <a:rPr lang="de-DE" dirty="0" err="1"/>
              <a:t>Architectures</a:t>
            </a:r>
            <a:r>
              <a:rPr lang="de-DE" dirty="0"/>
              <a:t> in AWS</a:t>
            </a:r>
          </a:p>
          <a:p>
            <a:r>
              <a:rPr lang="de-DE" dirty="0"/>
              <a:t>Java, </a:t>
            </a:r>
            <a:r>
              <a:rPr lang="de-DE" dirty="0" err="1"/>
              <a:t>Kotlin</a:t>
            </a:r>
            <a:r>
              <a:rPr lang="de-DE" dirty="0"/>
              <a:t>, Python, </a:t>
            </a:r>
            <a:r>
              <a:rPr lang="de-DE" dirty="0" err="1"/>
              <a:t>Javascript</a:t>
            </a:r>
            <a:r>
              <a:rPr lang="de-DE" dirty="0"/>
              <a:t>/</a:t>
            </a:r>
            <a:r>
              <a:rPr lang="de-DE" dirty="0" err="1"/>
              <a:t>Typescript</a:t>
            </a:r>
            <a:r>
              <a:rPr lang="de-DE" dirty="0"/>
              <a:t>, React, Spring, AWS Lambda, AWS ECS, AWS </a:t>
            </a:r>
            <a:r>
              <a:rPr lang="de-DE" dirty="0" err="1"/>
              <a:t>DynamoDB</a:t>
            </a:r>
            <a:r>
              <a:rPr lang="de-DE" dirty="0"/>
              <a:t>, AWS RDS, AWS </a:t>
            </a:r>
            <a:r>
              <a:rPr lang="de-DE" dirty="0" err="1"/>
              <a:t>Cognito</a:t>
            </a:r>
            <a:r>
              <a:rPr lang="de-DE" dirty="0"/>
              <a:t>, AWS SQS/SNS, AWS </a:t>
            </a:r>
            <a:r>
              <a:rPr lang="de-DE" dirty="0" err="1"/>
              <a:t>AppSync</a:t>
            </a:r>
            <a:r>
              <a:rPr lang="de-DE" dirty="0"/>
              <a:t>, Apache Kafka</a:t>
            </a:r>
          </a:p>
          <a:p>
            <a:r>
              <a:rPr lang="de-DE" dirty="0"/>
              <a:t>Industry Focus: Financial Services, Automotive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D16103A-D828-1351-6CAF-B6C961D877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de-DE" dirty="0"/>
              <a:t>Senior Software Developer, </a:t>
            </a:r>
            <a:r>
              <a:rPr lang="de-DE" dirty="0" err="1"/>
              <a:t>Senacor</a:t>
            </a:r>
            <a:r>
              <a:rPr lang="de-DE" dirty="0"/>
              <a:t> Technologies (</a:t>
            </a:r>
            <a:r>
              <a:rPr lang="de-DE" dirty="0" err="1"/>
              <a:t>since</a:t>
            </a:r>
            <a:r>
              <a:rPr lang="de-DE" dirty="0"/>
              <a:t> 2021)</a:t>
            </a:r>
          </a:p>
          <a:p>
            <a:r>
              <a:rPr lang="de-DE" dirty="0"/>
              <a:t>AWS Certified Developer – Associate</a:t>
            </a:r>
          </a:p>
          <a:p>
            <a:r>
              <a:rPr lang="de-DE" dirty="0"/>
              <a:t>Software Developer, </a:t>
            </a:r>
            <a:r>
              <a:rPr lang="de-DE" dirty="0" err="1"/>
              <a:t>Senacor</a:t>
            </a:r>
            <a:r>
              <a:rPr lang="de-DE" dirty="0"/>
              <a:t> Technologies (2018-2021)</a:t>
            </a:r>
          </a:p>
          <a:p>
            <a:r>
              <a:rPr lang="de-DE" dirty="0"/>
              <a:t>Dual B.Sc. in Business Information Systems (2018)</a:t>
            </a:r>
          </a:p>
        </p:txBody>
      </p:sp>
      <p:pic>
        <p:nvPicPr>
          <p:cNvPr id="8" name="Bildplatzhalter 7" descr="Male profile outline">
            <a:extLst>
              <a:ext uri="{FF2B5EF4-FFF2-40B4-BE49-F238E27FC236}">
                <a16:creationId xmlns:a16="http://schemas.microsoft.com/office/drawing/2014/main" id="{8ADA20EA-A6DB-1FA6-9F29-4206FF3768A4}"/>
              </a:ext>
            </a:extLst>
          </p:cNvPr>
          <p:cNvPicPr>
            <a:picLocks noGrp="1" noChangeAspect="1"/>
          </p:cNvPicPr>
          <p:nvPr>
            <p:ph type="pic" sz="quarter" idx="36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66000" y="1223963"/>
            <a:ext cx="2268000" cy="2267999"/>
          </a:xfrm>
        </p:spPr>
      </p:pic>
      <p:sp>
        <p:nvSpPr>
          <p:cNvPr id="14" name="Content Placeholder 16">
            <a:extLst>
              <a:ext uri="{FF2B5EF4-FFF2-40B4-BE49-F238E27FC236}">
                <a16:creationId xmlns:a16="http://schemas.microsoft.com/office/drawing/2014/main" id="{8D1CAB3A-DBB1-1BE2-E226-A3C03655EFE9}"/>
              </a:ext>
            </a:extLst>
          </p:cNvPr>
          <p:cNvSpPr txBox="1">
            <a:spLocks noChangeAspect="1"/>
          </p:cNvSpPr>
          <p:nvPr/>
        </p:nvSpPr>
        <p:spPr>
          <a:xfrm>
            <a:off x="485282" y="410147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commercial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vehicles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refueling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roadside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repairs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 Truck &amp; Bus SE: Development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backend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MAN Driver Mobile App in AWS</a:t>
            </a: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Financial Services GmbH: Migration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legacy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AWS-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based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platform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processing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payment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de-DE" sz="1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>
                <a:schemeClr val="bg1"/>
              </a:buClr>
            </a:pP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Ratepay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GmbH: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Replacement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monolith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domain-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</a:t>
            </a:r>
            <a:r>
              <a:rPr lang="de-DE" sz="1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a modern Kafka </a:t>
            </a:r>
            <a:r>
              <a:rPr lang="de-DE" sz="1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architecture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AED82D2E-E951-97BE-2378-B87C97150A45}"/>
              </a:ext>
            </a:extLst>
          </p:cNvPr>
          <p:cNvSpPr txBox="1">
            <a:spLocks noChangeAspect="1"/>
          </p:cNvSpPr>
          <p:nvPr/>
        </p:nvSpPr>
        <p:spPr>
          <a:xfrm>
            <a:off x="6204967" y="4082736"/>
            <a:ext cx="5501753" cy="2281241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buClr>
                <a:schemeClr val="bg1"/>
              </a:buClr>
              <a:buNone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457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04F32ACD-8089-CE89-3D1F-A4F747B1F2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Senior Developer</a:t>
            </a:r>
          </a:p>
          <a:p>
            <a:r>
              <a:rPr lang="de-DE" dirty="0"/>
              <a:t>Senior Developer</a:t>
            </a:r>
          </a:p>
          <a:p>
            <a:r>
              <a:rPr lang="de-DE" dirty="0"/>
              <a:t>Senior Developer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A01DD83-F17C-3D6D-ECB8-9C4D2DC2296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AA97715-E243-44FB-A4DF-8B24568E8B84}" type="datetime1">
              <a:rPr lang="de-DE" smtClean="0"/>
              <a:pPr/>
              <a:t>10.06.25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4A4A27-03D5-4A45-FD0B-EB1F03807DD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DE"/>
              <a:t>Senacor Technologies AG</a:t>
            </a:r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76EB38D-8DEC-034E-91B6-6B139149FED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63DBB63-5C76-DA40-949C-F00FB53C9B50}" type="slidenum">
              <a:rPr lang="en-DE" smtClean="0"/>
              <a:pPr/>
              <a:t>3</a:t>
            </a:fld>
            <a:endParaRPr lang="en-DE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ADE5D420-94DB-E393-6B3E-CE10C915F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Max Mustermann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56C35056-864E-8BBC-C4C8-3E5A302D6AAB}"/>
              </a:ext>
            </a:extLst>
          </p:cNvPr>
          <p:cNvSpPr txBox="1">
            <a:spLocks noChangeAspect="1"/>
          </p:cNvSpPr>
          <p:nvPr/>
        </p:nvSpPr>
        <p:spPr>
          <a:xfrm>
            <a:off x="478799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Education and Professional Experience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2" indent="0">
              <a:buNone/>
            </a:pPr>
            <a:r>
              <a:rPr lang="de-DE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Skills / Tech Stack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>
                <a:schemeClr val="bg1"/>
              </a:buClr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lussdiagramm: Alternativer Prozess 7">
            <a:extLst>
              <a:ext uri="{FF2B5EF4-FFF2-40B4-BE49-F238E27FC236}">
                <a16:creationId xmlns:a16="http://schemas.microsoft.com/office/drawing/2014/main" id="{40B018FD-C0AC-7805-C181-AC9F012907A5}"/>
              </a:ext>
            </a:extLst>
          </p:cNvPr>
          <p:cNvSpPr/>
          <p:nvPr/>
        </p:nvSpPr>
        <p:spPr>
          <a:xfrm>
            <a:off x="4564742" y="180000"/>
            <a:ext cx="3062040" cy="504646"/>
          </a:xfrm>
          <a:custGeom>
            <a:avLst/>
            <a:gdLst>
              <a:gd name="connsiteX0" fmla="*/ 0 w 4678017"/>
              <a:gd name="connsiteY0" fmla="*/ 229704 h 1378226"/>
              <a:gd name="connsiteX1" fmla="*/ 229704 w 4678017"/>
              <a:gd name="connsiteY1" fmla="*/ 0 h 1378226"/>
              <a:gd name="connsiteX2" fmla="*/ 4448313 w 4678017"/>
              <a:gd name="connsiteY2" fmla="*/ 0 h 1378226"/>
              <a:gd name="connsiteX3" fmla="*/ 4678017 w 4678017"/>
              <a:gd name="connsiteY3" fmla="*/ 229704 h 1378226"/>
              <a:gd name="connsiteX4" fmla="*/ 4678017 w 4678017"/>
              <a:gd name="connsiteY4" fmla="*/ 1148522 h 1378226"/>
              <a:gd name="connsiteX5" fmla="*/ 4448313 w 4678017"/>
              <a:gd name="connsiteY5" fmla="*/ 1378226 h 1378226"/>
              <a:gd name="connsiteX6" fmla="*/ 229704 w 4678017"/>
              <a:gd name="connsiteY6" fmla="*/ 1378226 h 1378226"/>
              <a:gd name="connsiteX7" fmla="*/ 0 w 4678017"/>
              <a:gd name="connsiteY7" fmla="*/ 1148522 h 1378226"/>
              <a:gd name="connsiteX8" fmla="*/ 0 w 4678017"/>
              <a:gd name="connsiteY8" fmla="*/ 229704 h 1378226"/>
              <a:gd name="connsiteX0" fmla="*/ 116954 w 4794971"/>
              <a:gd name="connsiteY0" fmla="*/ 229704 h 1378226"/>
              <a:gd name="connsiteX1" fmla="*/ 41858 w 4794971"/>
              <a:gd name="connsiteY1" fmla="*/ 6626 h 1378226"/>
              <a:gd name="connsiteX2" fmla="*/ 4565267 w 4794971"/>
              <a:gd name="connsiteY2" fmla="*/ 0 h 1378226"/>
              <a:gd name="connsiteX3" fmla="*/ 4794971 w 4794971"/>
              <a:gd name="connsiteY3" fmla="*/ 229704 h 1378226"/>
              <a:gd name="connsiteX4" fmla="*/ 4794971 w 4794971"/>
              <a:gd name="connsiteY4" fmla="*/ 1148522 h 1378226"/>
              <a:gd name="connsiteX5" fmla="*/ 4565267 w 4794971"/>
              <a:gd name="connsiteY5" fmla="*/ 1378226 h 1378226"/>
              <a:gd name="connsiteX6" fmla="*/ 346658 w 4794971"/>
              <a:gd name="connsiteY6" fmla="*/ 1378226 h 1378226"/>
              <a:gd name="connsiteX7" fmla="*/ 116954 w 4794971"/>
              <a:gd name="connsiteY7" fmla="*/ 1148522 h 1378226"/>
              <a:gd name="connsiteX8" fmla="*/ 116954 w 4794971"/>
              <a:gd name="connsiteY8" fmla="*/ 229704 h 1378226"/>
              <a:gd name="connsiteX0" fmla="*/ 211762 w 4889779"/>
              <a:gd name="connsiteY0" fmla="*/ 229705 h 1378227"/>
              <a:gd name="connsiteX1" fmla="*/ 30649 w 4889779"/>
              <a:gd name="connsiteY1" fmla="*/ 0 h 1378227"/>
              <a:gd name="connsiteX2" fmla="*/ 4660075 w 4889779"/>
              <a:gd name="connsiteY2" fmla="*/ 1 h 1378227"/>
              <a:gd name="connsiteX3" fmla="*/ 4889779 w 4889779"/>
              <a:gd name="connsiteY3" fmla="*/ 229705 h 1378227"/>
              <a:gd name="connsiteX4" fmla="*/ 4889779 w 4889779"/>
              <a:gd name="connsiteY4" fmla="*/ 1148523 h 1378227"/>
              <a:gd name="connsiteX5" fmla="*/ 4660075 w 4889779"/>
              <a:gd name="connsiteY5" fmla="*/ 1378227 h 1378227"/>
              <a:gd name="connsiteX6" fmla="*/ 441466 w 4889779"/>
              <a:gd name="connsiteY6" fmla="*/ 1378227 h 1378227"/>
              <a:gd name="connsiteX7" fmla="*/ 211762 w 4889779"/>
              <a:gd name="connsiteY7" fmla="*/ 1148523 h 1378227"/>
              <a:gd name="connsiteX8" fmla="*/ 211762 w 4889779"/>
              <a:gd name="connsiteY8" fmla="*/ 229705 h 1378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89779" h="1378227">
                <a:moveTo>
                  <a:pt x="211762" y="229705"/>
                </a:moveTo>
                <a:cubicBezTo>
                  <a:pt x="211762" y="102843"/>
                  <a:pt x="-96213" y="0"/>
                  <a:pt x="30649" y="0"/>
                </a:cubicBezTo>
                <a:lnTo>
                  <a:pt x="4660075" y="1"/>
                </a:lnTo>
                <a:cubicBezTo>
                  <a:pt x="4786937" y="1"/>
                  <a:pt x="4889779" y="102843"/>
                  <a:pt x="4889779" y="229705"/>
                </a:cubicBezTo>
                <a:lnTo>
                  <a:pt x="4889779" y="1148523"/>
                </a:lnTo>
                <a:cubicBezTo>
                  <a:pt x="4889779" y="1275385"/>
                  <a:pt x="4786937" y="1378227"/>
                  <a:pt x="4660075" y="1378227"/>
                </a:cubicBezTo>
                <a:lnTo>
                  <a:pt x="441466" y="1378227"/>
                </a:lnTo>
                <a:cubicBezTo>
                  <a:pt x="314604" y="1378227"/>
                  <a:pt x="211762" y="1275385"/>
                  <a:pt x="211762" y="1148523"/>
                </a:cubicBezTo>
                <a:lnTo>
                  <a:pt x="211762" y="229705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b="1" dirty="0">
                <a:latin typeface="Arial" panose="020B0604020202020204" pitchFamily="34" charset="0"/>
                <a:cs typeface="Arial" panose="020B0604020202020204" pitchFamily="34" charset="0"/>
              </a:rPr>
              <a:t>optionale Ergänzungen</a:t>
            </a:r>
          </a:p>
        </p:txBody>
      </p:sp>
      <p:sp>
        <p:nvSpPr>
          <p:cNvPr id="9" name="Content Placeholder 16">
            <a:extLst>
              <a:ext uri="{FF2B5EF4-FFF2-40B4-BE49-F238E27FC236}">
                <a16:creationId xmlns:a16="http://schemas.microsoft.com/office/drawing/2014/main" id="{2AA1862D-D90D-B4AC-7911-05D22E516001}"/>
              </a:ext>
            </a:extLst>
          </p:cNvPr>
          <p:cNvSpPr txBox="1">
            <a:spLocks noChangeAspect="1"/>
          </p:cNvSpPr>
          <p:nvPr/>
        </p:nvSpPr>
        <p:spPr>
          <a:xfrm>
            <a:off x="6336531" y="1714475"/>
            <a:ext cx="5376672" cy="4507992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800"/>
              </a:spcAft>
              <a:buFont typeface="Wingdings" panose="05000000000000000000" pitchFamily="2" charset="2"/>
              <a:buNone/>
              <a:defRPr sz="1600" b="1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576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2880" algn="l" defTabSz="914400" rtl="0" eaLnBrk="1" latinLnBrk="0" hangingPunct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15963" indent="-179388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Font typeface="Symbol" panose="05050102010706020507" pitchFamily="18" charset="2"/>
              <a:buChar char="-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Supplement: Project </a:t>
            </a:r>
            <a:r>
              <a:rPr lang="de-DE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History</a:t>
            </a:r>
            <a:endParaRPr lang="de-DE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r>
              <a:rPr lang="de-DE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lvl="2">
              <a:buClrTx/>
            </a:pPr>
            <a:endParaRPr lang="de-DE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/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E6D0F42-5C05-8580-D27E-5208CA36C339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rot="2700000">
            <a:off x="4507753" y="2372248"/>
            <a:ext cx="3176016" cy="3176016"/>
          </a:xfrm>
          <a:prstGeom prst="line">
            <a:avLst/>
          </a:prstGeom>
          <a:ln w="3175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918F1A6-A4A3-EA2D-0883-7713666C62EE}"/>
              </a:ext>
            </a:extLst>
          </p:cNvPr>
          <p:cNvSpPr txBox="1"/>
          <p:nvPr/>
        </p:nvSpPr>
        <p:spPr>
          <a:xfrm>
            <a:off x="8924925" y="2695575"/>
            <a:ext cx="0" cy="0"/>
          </a:xfrm>
          <a:prstGeom prst="rect">
            <a:avLst/>
          </a:prstGeom>
          <a:noFill/>
        </p:spPr>
        <p:txBody>
          <a:bodyPr wrap="none" lIns="72000" tIns="72000" rIns="72000" bIns="72000" rtlCol="0">
            <a:noAutofit/>
          </a:bodyPr>
          <a:lstStyle/>
          <a:p>
            <a:pPr marL="180000" indent="-180000" algn="l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Font typeface="Wingdings" pitchFamily="2" charset="2"/>
              <a:buChar char="§"/>
            </a:pPr>
            <a:endParaRPr lang="en-US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9847"/>
      </p:ext>
    </p:extLst>
  </p:cSld>
  <p:clrMapOvr>
    <a:masterClrMapping/>
  </p:clrMapOvr>
</p:sld>
</file>

<file path=ppt/theme/theme1.xml><?xml version="1.0" encoding="utf-8"?>
<a:theme xmlns:a="http://schemas.openxmlformats.org/drawingml/2006/main" name="Senacor 2023 (Dark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71450" indent="-171450" algn="l">
          <a:spcAft>
            <a:spcPts val="330"/>
          </a:spcAft>
          <a:buFont typeface="Wingdings" pitchFamily="2" charset="2"/>
          <a:buChar char="§"/>
          <a:defRPr sz="1200" dirty="0" smtClean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Master_2023" id="{69E2B91C-73F8-3141-9371-DDB6FAB7484B}" vid="{D24E23BC-4089-724E-AE17-D279E1740A09}"/>
    </a:ext>
  </a:extLst>
</a:theme>
</file>

<file path=ppt/theme/theme2.xml><?xml version="1.0" encoding="utf-8"?>
<a:theme xmlns:a="http://schemas.openxmlformats.org/drawingml/2006/main" name="Senacor 2023 (Light)">
  <a:themeElements>
    <a:clrScheme name="Senacor PPT 2023">
      <a:dk1>
        <a:srgbClr val="000000"/>
      </a:dk1>
      <a:lt1>
        <a:srgbClr val="FFFFFF"/>
      </a:lt1>
      <a:dk2>
        <a:srgbClr val="929292"/>
      </a:dk2>
      <a:lt2>
        <a:srgbClr val="373737"/>
      </a:lt2>
      <a:accent1>
        <a:srgbClr val="7091C8"/>
      </a:accent1>
      <a:accent2>
        <a:srgbClr val="82B8A1"/>
      </a:accent2>
      <a:accent3>
        <a:srgbClr val="C4C4C4"/>
      </a:accent3>
      <a:accent4>
        <a:srgbClr val="A8A8A8"/>
      </a:accent4>
      <a:accent5>
        <a:srgbClr val="D0D0D0"/>
      </a:accent5>
      <a:accent6>
        <a:srgbClr val="F6C111"/>
      </a:accent6>
      <a:hlink>
        <a:srgbClr val="7191C8"/>
      </a:hlink>
      <a:folHlink>
        <a:srgbClr val="596A8E"/>
      </a:folHlink>
    </a:clrScheme>
    <a:fontScheme name="Senaco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4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72000" tIns="72000" rIns="72000" bIns="72000" rtlCol="0">
        <a:noAutofit/>
      </a:bodyPr>
      <a:lstStyle>
        <a:defPPr marL="180000" indent="-180000" algn="l">
          <a:lnSpc>
            <a:spcPct val="110000"/>
          </a:lnSpc>
          <a:spcBef>
            <a:spcPts val="400"/>
          </a:spcBef>
          <a:spcAft>
            <a:spcPts val="400"/>
          </a:spcAft>
          <a:buFont typeface="Wingdings" pitchFamily="2" charset="2"/>
          <a:buChar char="§"/>
          <a:defRPr sz="1200" dirty="0" smtClean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nacor 2023 Design" id="{2CA9BC13-F80B-4613-ABA7-5709D830275C}" vid="{AB471A79-B682-400B-9E72-8ACC93ECDCB0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0c37c3-6fe6-4316-bb79-6c535e774478">
      <Terms xmlns="http://schemas.microsoft.com/office/infopath/2007/PartnerControls"/>
    </lcf76f155ced4ddcb4097134ff3c332f>
    <TaxCatchAll xmlns="f247cc86-41ce-4e54-895f-61d07d03751e" xsi:nil="true"/>
    <SharedWithUsers xmlns="f247cc86-41ce-4e54-895f-61d07d03751e">
      <UserInfo>
        <DisplayName>Gumlich, Timo</DisplayName>
        <AccountId>988</AccountId>
        <AccountType/>
      </UserInfo>
    </SharedWithUsers>
    <Personen xmlns="c70c37c3-6fe6-4316-bb79-6c535e774478">
      <UserInfo>
        <DisplayName/>
        <AccountId xsi:nil="true"/>
        <AccountType/>
      </UserInfo>
    </Persone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D369A2B9592B44C89D12E69AC892C99" ma:contentTypeVersion="13" ma:contentTypeDescription="Ein neues Dokument erstellen." ma:contentTypeScope="" ma:versionID="e751e2ca1d7ce197800ba94b0f09aa65">
  <xsd:schema xmlns:xsd="http://www.w3.org/2001/XMLSchema" xmlns:xs="http://www.w3.org/2001/XMLSchema" xmlns:p="http://schemas.microsoft.com/office/2006/metadata/properties" xmlns:ns2="c70c37c3-6fe6-4316-bb79-6c535e774478" xmlns:ns3="f247cc86-41ce-4e54-895f-61d07d03751e" targetNamespace="http://schemas.microsoft.com/office/2006/metadata/properties" ma:root="true" ma:fieldsID="ab5c457f17bbc802fd4f1b72ab1df8c0" ns2:_="" ns3:_="">
    <xsd:import namespace="c70c37c3-6fe6-4316-bb79-6c535e774478"/>
    <xsd:import namespace="f247cc86-41ce-4e54-895f-61d07d0375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Persone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0c37c3-6fe6-4316-bb79-6c535e77447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3ea49aa2-03d1-4c4a-9f28-6baa57d915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Personen" ma:index="19" nillable="true" ma:displayName="Personen" ma:format="Dropdown" ma:list="UserInfo" ma:SharePointGroup="0" ma:internalName="Personen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47cc86-41ce-4e54-895f-61d07d03751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5" nillable="true" ma:displayName="Taxonomy Catch All Column" ma:hidden="true" ma:list="{1a96274e-1b24-44d9-8f5e-b12b3b3f589b}" ma:internalName="TaxCatchAll" ma:showField="CatchAllData" ma:web="f247cc86-41ce-4e54-895f-61d07d0375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1105344-4E4D-4A05-949C-9504BEA804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3A819-51AB-478F-855E-A0B89FBD5DC9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schemas.openxmlformats.org/package/2006/metadata/core-properties"/>
    <ds:schemaRef ds:uri="1d00e4ba-cf8a-4136-899f-7a38fabc35ab"/>
    <ds:schemaRef ds:uri="1bdc9592-e98a-44ce-b96f-0a690d7aee69"/>
    <ds:schemaRef ds:uri="b9e4ffd2-11a3-4315-8fd4-c6542e1deaf7"/>
    <ds:schemaRef ds:uri="3b09daa4-2b5c-46ef-bcca-ab61debba46f"/>
    <ds:schemaRef ds:uri="c70c37c3-6fe6-4316-bb79-6c535e774478"/>
    <ds:schemaRef ds:uri="f247cc86-41ce-4e54-895f-61d07d03751e"/>
  </ds:schemaRefs>
</ds:datastoreItem>
</file>

<file path=customXml/itemProps3.xml><?xml version="1.0" encoding="utf-8"?>
<ds:datastoreItem xmlns:ds="http://schemas.openxmlformats.org/officeDocument/2006/customXml" ds:itemID="{AAED0378-9A7B-4E90-B63C-2A5B8CDCAE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70c37c3-6fe6-4316-bb79-6c535e774478"/>
    <ds:schemaRef ds:uri="f247cc86-41ce-4e54-895f-61d07d0375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430</Words>
  <Application>Microsoft Macintosh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Symbol</vt:lpstr>
      <vt:lpstr>Wingdings</vt:lpstr>
      <vt:lpstr>Senacor 2023 (Dark)</vt:lpstr>
      <vt:lpstr>Senacor 2023 (Light)</vt:lpstr>
      <vt:lpstr>Max Mustermann</vt:lpstr>
      <vt:lpstr>Max Mustermann</vt:lpstr>
      <vt:lpstr>Max Mustermann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Senacor Präsentation</dc:title>
  <dc:subject>IT-Beratung</dc:subject>
  <dc:creator>Brusch, Ulf</dc:creator>
  <cp:keywords>Senacor Farbschema</cp:keywords>
  <cp:lastModifiedBy>Heinrich, Daniel</cp:lastModifiedBy>
  <cp:revision>20</cp:revision>
  <cp:lastPrinted>2023-09-29T10:30:56Z</cp:lastPrinted>
  <dcterms:created xsi:type="dcterms:W3CDTF">2023-05-16T12:46:23Z</dcterms:created>
  <dcterms:modified xsi:type="dcterms:W3CDTF">2025-06-10T11:43:59Z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0x010100ED369A2B9592B44C89D12E69AC892C99</vt:lpwstr>
  </property>
  <property fmtid="{D5CDD505-2E9C-101B-9397-08002B2CF9AE}" pid="3" name="MediaServiceImageTags">
    <vt:lpwstr/>
  </property>
  <property fmtid="{D5CDD505-2E9C-101B-9397-08002B2CF9AE}" pid="4" name="Order">
    <vt:r8>78300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TriggerFlowInfo">
    <vt:lpwstr/>
  </property>
</Properties>
</file>