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</p:sldMasterIdLst>
  <p:notesMasterIdLst>
    <p:notesMasterId r:id="rId9"/>
  </p:notesMasterIdLst>
  <p:handoutMasterIdLst>
    <p:handoutMasterId r:id="rId10"/>
  </p:handoutMasterIdLst>
  <p:sldIdLst>
    <p:sldId id="2147478475" r:id="rId6"/>
    <p:sldId id="2147478480" r:id="rId7"/>
    <p:sldId id="214747844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NEU" id="{F7427985-F8A5-4F0D-8FB8-9AE6777AC820}">
          <p14:sldIdLst>
            <p14:sldId id="2147478475"/>
            <p14:sldId id="2147478480"/>
            <p14:sldId id="21474784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FAAEE-7CD0-AEAA-74CB-E690A511F5BF}" v="3" dt="2024-04-24T07:00:50.112"/>
    <p1510:client id="{D3C2BC86-78D9-1E9E-AAB7-FB0BC8AD919A}" v="11" dt="2024-04-24T06:59:20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95510" autoAdjust="0"/>
  </p:normalViewPr>
  <p:slideViewPr>
    <p:cSldViewPr snapToGrid="0">
      <p:cViewPr varScale="1">
        <p:scale>
          <a:sx n="122" d="100"/>
          <a:sy n="122" d="100"/>
        </p:scale>
        <p:origin x="6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12.06.25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12.06.25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6E586-7D3E-C353-DA20-F61C3435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7EEBC7-28CF-34A2-51CB-E2D3E468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BE6EA-B52B-79DE-5CC7-CA0A374D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CBB47-E02B-4353-3596-B43A210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C2772-F02A-7F47-8E80-37CB1D18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71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5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Applikationsentwicklung</a:t>
            </a:r>
          </a:p>
          <a:p>
            <a:r>
              <a:rPr lang="de-DE" dirty="0"/>
              <a:t>Agile Softwareentwicklung nach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Konzeption und Umsetzung moderner Cloud Architekturen in der AWS</a:t>
            </a:r>
          </a:p>
          <a:p>
            <a:r>
              <a:rPr lang="de-DE" dirty="0">
                <a:latin typeface="Arial"/>
                <a:cs typeface="Arial"/>
              </a:rPr>
              <a:t>Java, </a:t>
            </a:r>
            <a:r>
              <a:rPr lang="de-DE" dirty="0" err="1">
                <a:latin typeface="Arial"/>
                <a:cs typeface="Arial"/>
              </a:rPr>
              <a:t>Kotlin</a:t>
            </a:r>
            <a:r>
              <a:rPr lang="de-DE" dirty="0">
                <a:latin typeface="Arial"/>
                <a:cs typeface="Arial"/>
              </a:rPr>
              <a:t>, Python </a:t>
            </a:r>
            <a:r>
              <a:rPr lang="de-DE" dirty="0" err="1">
                <a:latin typeface="Arial"/>
                <a:cs typeface="Arial"/>
              </a:rPr>
              <a:t>Javascript</a:t>
            </a:r>
            <a:r>
              <a:rPr lang="de-DE" dirty="0">
                <a:latin typeface="Arial"/>
                <a:cs typeface="Arial"/>
              </a:rPr>
              <a:t>/</a:t>
            </a:r>
            <a:r>
              <a:rPr lang="de-DE" dirty="0" err="1">
                <a:latin typeface="Arial"/>
                <a:cs typeface="Arial"/>
              </a:rPr>
              <a:t>Typescript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React</a:t>
            </a:r>
            <a:r>
              <a:rPr lang="de-DE" dirty="0">
                <a:latin typeface="Arial"/>
                <a:cs typeface="Arial"/>
              </a:rPr>
              <a:t>, Spring, AWS Lambda, AWS ECS, AWS </a:t>
            </a:r>
            <a:r>
              <a:rPr lang="de-DE" dirty="0" err="1">
                <a:latin typeface="Arial"/>
                <a:cs typeface="Arial"/>
              </a:rPr>
              <a:t>DynamoDB</a:t>
            </a:r>
            <a:r>
              <a:rPr lang="de-DE" dirty="0">
                <a:latin typeface="Arial"/>
                <a:cs typeface="Arial"/>
              </a:rPr>
              <a:t>, AWS RDS, AWS </a:t>
            </a:r>
            <a:r>
              <a:rPr lang="de-DE" dirty="0" err="1">
                <a:latin typeface="Arial"/>
                <a:cs typeface="Arial"/>
              </a:rPr>
              <a:t>Cognito</a:t>
            </a:r>
            <a:r>
              <a:rPr lang="de-DE" dirty="0">
                <a:latin typeface="Arial"/>
                <a:cs typeface="Arial"/>
              </a:rPr>
              <a:t>, AWS SQS/SNS, AWS </a:t>
            </a:r>
            <a:r>
              <a:rPr lang="de-DE" dirty="0" err="1">
                <a:latin typeface="Arial"/>
                <a:cs typeface="Arial"/>
              </a:rPr>
              <a:t>AppSync</a:t>
            </a:r>
            <a:r>
              <a:rPr lang="de-DE" dirty="0">
                <a:latin typeface="Arial"/>
                <a:cs typeface="Arial"/>
              </a:rPr>
              <a:t>, Apache Kafka</a:t>
            </a:r>
          </a:p>
          <a:p>
            <a:r>
              <a:rPr lang="de-DE" dirty="0">
                <a:latin typeface="Arial"/>
                <a:cs typeface="Arial"/>
              </a:rPr>
              <a:t>Branchenfokus: Finanzdienstleister, Automobil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(seit 2021)</a:t>
            </a:r>
          </a:p>
          <a:p>
            <a:r>
              <a:rPr lang="de-DE" dirty="0"/>
              <a:t>AWS Certified Developer – Associate 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Dualer B. Sc. In Wirtschaftsinformatik (2018)</a:t>
            </a:r>
          </a:p>
          <a:p>
            <a:endParaRPr lang="de-DE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Zahlungsplattform für Nutzfahrzeuge zum Bezahlen von Tankvorgängen,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 und Reparaturen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Backend Middleware als Datenprovider für die neue MAN Driver Mobile App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Financial Services GmbH: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 eines Altsystems in eine AWS basierte Plattform zur Abwicklung von Transaktionen mit allen marktüblichen Zahlungsmethoden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Ablösung eines Datenbankmonolithen durch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dömanenspezifische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Microservices in einer modernen Kafka Architektur</a:t>
            </a:r>
          </a:p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 descr="A person smiling at camera&#10;&#10;AI-generated content may be incorrect.">
            <a:extLst>
              <a:ext uri="{FF2B5EF4-FFF2-40B4-BE49-F238E27FC236}">
                <a16:creationId xmlns:a16="http://schemas.microsoft.com/office/drawing/2014/main" id="{424ADEFB-BA20-3D07-3C52-8CF3F760FA51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t="8163" b="8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831E0-F3A7-339D-DF2F-00E0DF8D2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78A50A-887C-59AB-7CA9-F28AC60C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824E43-16D4-E773-8CEC-F871E9F8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8" y="720000"/>
            <a:ext cx="11233928" cy="615553"/>
          </a:xfrm>
        </p:spPr>
        <p:txBody>
          <a:bodyPr/>
          <a:lstStyle/>
          <a:p>
            <a:r>
              <a:rPr lang="de-DE" dirty="0"/>
              <a:t>Max Mustermann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3B3C9-3786-6FEC-35BA-4E9FC957FA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99B87-7FEB-10A5-FA86-A38CC20512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2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F359EAF-664F-B43D-416C-C6CBC3197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1E6D380-97A2-8480-2718-CD0D82D27B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Applikationsentwicklung</a:t>
            </a:r>
          </a:p>
          <a:p>
            <a:r>
              <a:rPr lang="de-DE" dirty="0"/>
              <a:t>Agile Softwareentwicklung nach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Konzeption und Umsetzung moderner Cloud Architekturen in der AWS</a:t>
            </a:r>
          </a:p>
          <a:p>
            <a:r>
              <a:rPr lang="de-DE" dirty="0"/>
              <a:t>Java, </a:t>
            </a:r>
            <a:r>
              <a:rPr lang="de-DE" dirty="0" err="1"/>
              <a:t>Kotlin</a:t>
            </a:r>
            <a:r>
              <a:rPr lang="de-DE" dirty="0"/>
              <a:t>, Python </a:t>
            </a:r>
            <a:r>
              <a:rPr lang="de-DE" dirty="0" err="1"/>
              <a:t>Javascript</a:t>
            </a:r>
            <a:r>
              <a:rPr lang="de-DE" dirty="0"/>
              <a:t>/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React</a:t>
            </a:r>
            <a:r>
              <a:rPr lang="de-DE" dirty="0"/>
              <a:t>, Spring, AWS Lambda, AWS ECS, AWS </a:t>
            </a:r>
            <a:r>
              <a:rPr lang="de-DE" dirty="0" err="1"/>
              <a:t>DynamoDB</a:t>
            </a:r>
            <a:r>
              <a:rPr lang="de-DE" dirty="0"/>
              <a:t>, AWS RDS, AWS </a:t>
            </a:r>
            <a:r>
              <a:rPr lang="de-DE" dirty="0" err="1"/>
              <a:t>Cognito</a:t>
            </a:r>
            <a:r>
              <a:rPr lang="de-DE" dirty="0"/>
              <a:t>, AWS SQS/SNS, AWS </a:t>
            </a:r>
            <a:r>
              <a:rPr lang="de-DE" dirty="0" err="1"/>
              <a:t>AppSync</a:t>
            </a:r>
            <a:r>
              <a:rPr lang="de-DE" dirty="0"/>
              <a:t>, Apache Kafka</a:t>
            </a:r>
          </a:p>
          <a:p>
            <a:r>
              <a:rPr lang="de-DE">
                <a:latin typeface="Arial"/>
                <a:cs typeface="Arial"/>
              </a:rPr>
              <a:t>Branchenfokus: Finanzdienstleister, Automobil</a:t>
            </a:r>
            <a:endParaRPr lang="de-DE"/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D16103A-D828-1351-6CAF-B6C961D877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(seit 2021)</a:t>
            </a:r>
          </a:p>
          <a:p>
            <a:r>
              <a:rPr lang="de-DE" dirty="0"/>
              <a:t>AWS Certified Developer – Associate 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Dualer B. Sc. In Wirtschaftsinformatik (2018)</a:t>
            </a:r>
          </a:p>
          <a:p>
            <a:endParaRPr lang="de-DE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8D1CAB3A-DBB1-1BE2-E226-A3C03655EFE9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Internationaler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Nutzfahrzeugehersteller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Zahlungsplattform für Nutzfahrzeuge zum Bezahlen von Tankvorgängen,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 und Reparaturen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Internationaler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Nutzfahrzeugehersteller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Backend Middleware als Datenprovider für die neue Mobile App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Deutscher Finanzdienstleister: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 eines Altsystems in eine AWS basierte Plattform zur Abwicklung von Transaktionen mit allen marktüblichen Zahlungsmethoden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Deutscher Finanzdienstleister: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Ablösung eines Datenbankmonolithen durch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dömanenspezifische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Microservices in einer modernen Kafka Architektur</a:t>
            </a:r>
          </a:p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AED82D2E-E951-97BE-2378-B87C97150A45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 descr="A person smiling at camera&#10;&#10;AI-generated content may be incorrect.">
            <a:extLst>
              <a:ext uri="{FF2B5EF4-FFF2-40B4-BE49-F238E27FC236}">
                <a16:creationId xmlns:a16="http://schemas.microsoft.com/office/drawing/2014/main" id="{7C5A2D60-F62B-5E16-D550-DFB5E4091499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t="8163" b="8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84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F32ACD-8089-CE89-3D1F-A4F747B1F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Position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DD83-F17C-3D6D-ECB8-9C4D2DC229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A97715-E243-44FB-A4DF-8B24568E8B84}" type="datetime1">
              <a:rPr lang="de-DE" smtClean="0"/>
              <a:pPr/>
              <a:t>12.06.25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4A4A27-03D5-4A45-FD0B-EB1F03807D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EB38D-8DEC-034E-91B6-6B139149FE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3</a:t>
            </a:fld>
            <a:endParaRPr lang="en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DE5D420-94DB-E393-6B3E-CE10C91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Vorname Nachname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56C35056-864E-8BBC-C4C8-3E5A302D6AAB}"/>
              </a:ext>
            </a:extLst>
          </p:cNvPr>
          <p:cNvSpPr txBox="1">
            <a:spLocks noChangeAspect="1"/>
          </p:cNvSpPr>
          <p:nvPr/>
        </p:nvSpPr>
        <p:spPr>
          <a:xfrm>
            <a:off x="478799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Ausbildung und berufliche Erfahrung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Font typeface="Wingdings" panose="05000000000000000000" pitchFamily="2" charset="2"/>
              <a:buNone/>
            </a:pP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 / Tech Stack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0B018FD-C0AC-7805-C181-AC9F012907A5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optionale Ergänzungen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AA1862D-D90D-B4AC-7911-05D22E516001}"/>
              </a:ext>
            </a:extLst>
          </p:cNvPr>
          <p:cNvSpPr txBox="1">
            <a:spLocks noChangeAspect="1"/>
          </p:cNvSpPr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</a:t>
            </a:r>
            <a:r>
              <a:rPr lang="de-DE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Projekterfahrung</a:t>
            </a:r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E6D0F42-5C05-8580-D27E-5208CA36C3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2700000">
            <a:off x="4507753" y="2372248"/>
            <a:ext cx="3176016" cy="3176016"/>
          </a:xfrm>
          <a:prstGeom prst="line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9847"/>
      </p:ext>
    </p:extLst>
  </p:cSld>
  <p:clrMapOvr>
    <a:masterClrMapping/>
  </p:clrMapOvr>
</p:sld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e751e2ca1d7ce197800ba94b0f09aa65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ab5c457f17bbc802fd4f1b72ab1df8c0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TaxCatchAll xmlns="f247cc86-41ce-4e54-895f-61d07d03751e" xsi:nil="true"/>
    <SharedWithUsers xmlns="f247cc86-41ce-4e54-895f-61d07d03751e">
      <UserInfo>
        <DisplayName>Gumlich, Timo</DisplayName>
        <AccountId>988</AccountId>
        <AccountType/>
      </UserInfo>
    </SharedWithUsers>
    <Personen xmlns="c70c37c3-6fe6-4316-bb79-6c535e774478">
      <UserInfo>
        <DisplayName/>
        <AccountId xsi:nil="true"/>
        <AccountType/>
      </UserInfo>
    </Personen>
  </documentManagement>
</p:properties>
</file>

<file path=customXml/itemProps1.xml><?xml version="1.0" encoding="utf-8"?>
<ds:datastoreItem xmlns:ds="http://schemas.openxmlformats.org/officeDocument/2006/customXml" ds:itemID="{AAED0378-9A7B-4E90-B63C-2A5B8CDCAE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d00e4ba-cf8a-4136-899f-7a38fabc35ab"/>
    <ds:schemaRef ds:uri="1bdc9592-e98a-44ce-b96f-0a690d7aee69"/>
    <ds:schemaRef ds:uri="b9e4ffd2-11a3-4315-8fd4-c6542e1deaf7"/>
    <ds:schemaRef ds:uri="3b09daa4-2b5c-46ef-bcca-ab61debba46f"/>
    <ds:schemaRef ds:uri="c70c37c3-6fe6-4316-bb79-6c535e774478"/>
    <ds:schemaRef ds:uri="f247cc86-41ce-4e54-895f-61d07d03751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386</Words>
  <Application>Microsoft Macintosh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Senacor 2023 (Dark)</vt:lpstr>
      <vt:lpstr>Senacor 2023 (Light)</vt:lpstr>
      <vt:lpstr>Max Mustermann</vt:lpstr>
      <vt:lpstr>Max Mustermann </vt:lpstr>
      <vt:lpstr>Vorname Nachname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Heinrich, Daniel</cp:lastModifiedBy>
  <cp:revision>20</cp:revision>
  <cp:lastPrinted>2023-09-29T10:30:56Z</cp:lastPrinted>
  <dcterms:created xsi:type="dcterms:W3CDTF">2023-05-16T12:46:23Z</dcterms:created>
  <dcterms:modified xsi:type="dcterms:W3CDTF">2025-06-12T21:06:17Z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