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2" r:id="rId6"/>
    <p:sldId id="30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793" autoAdjust="0"/>
  </p:normalViewPr>
  <p:slideViewPr>
    <p:cSldViewPr snapToGrid="0" showGuides="1">
      <p:cViewPr varScale="1">
        <p:scale>
          <a:sx n="128" d="100"/>
          <a:sy n="128" d="100"/>
        </p:scale>
        <p:origin x="792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12.06.25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42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2870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40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dirty="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4F64D1DB-450F-4481-ADDB-B526D8FE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4587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488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0877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34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258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lIns="0" tIns="0" rIns="0" bIns="0" anchor="b">
            <a:noAutofit/>
          </a:bodyPr>
          <a:lstStyle>
            <a:lvl1pPr algn="l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36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Bold</a:t>
            </a:r>
            <a:r>
              <a:rPr lang="de-DE" dirty="0"/>
              <a:t>, </a:t>
            </a:r>
            <a:r>
              <a:rPr lang="de-DE" dirty="0" err="1"/>
              <a:t>caps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, 18 </a:t>
            </a:r>
            <a:r>
              <a:rPr lang="de-DE" dirty="0" err="1"/>
              <a:t>pt</a:t>
            </a:r>
            <a:r>
              <a:rPr lang="de-DE" dirty="0"/>
              <a:t>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151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16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5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725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3539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…</a:t>
            </a:r>
          </a:p>
          <a:p>
            <a:pPr lvl="3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r>
              <a:rPr lang="de-DE" dirty="0"/>
              <a:t>Team-Leitung für die Digitalisierung der Nachlass-und Pfändungsprozesse. Aufbau von neuen </a:t>
            </a:r>
            <a:r>
              <a:rPr lang="de-DE" dirty="0" err="1"/>
              <a:t>Frontends</a:t>
            </a:r>
            <a:r>
              <a:rPr lang="de-DE" dirty="0"/>
              <a:t>/APIs für das </a:t>
            </a:r>
            <a:r>
              <a:rPr lang="de-DE" dirty="0" err="1"/>
              <a:t>Direct</a:t>
            </a:r>
            <a:r>
              <a:rPr lang="de-DE" dirty="0"/>
              <a:t> Banking sowie Implementierung einer ETL-Plattform zur Datenmigration im Rahmen der Ablösung des bestandsführenden System zur Pfändungsbearbeitung für die Commerzbank AG: Solution Architekt/Team Lead</a:t>
            </a:r>
          </a:p>
          <a:p>
            <a:pPr lvl="2"/>
            <a:r>
              <a:rPr lang="de-DE" dirty="0"/>
              <a:t>Entwicklung funktionale und technische Zielarchitektur für die neue IT-Landschaft sowie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Middleware zur Systemintegration von CRM und Provisionsabrechnung für die </a:t>
            </a:r>
            <a:r>
              <a:rPr lang="de-DE" dirty="0" err="1"/>
              <a:t>Bonnfinanz</a:t>
            </a:r>
            <a:r>
              <a:rPr lang="de-DE" dirty="0"/>
              <a:t> AG: Solution Architekt/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/>
              <a:t>Mitarbeit am Aufbau einer neuen Abteilung für das Enterprise Architektur Management zur Steuerung der Digitalisierungsinitiativen im Kreditbereich für die Commerzbank AG: Enterprise Architekt</a:t>
            </a:r>
          </a:p>
          <a:p>
            <a:pPr lvl="2"/>
            <a:r>
              <a:rPr lang="de-DE" dirty="0"/>
              <a:t>Leitung Modellierung und Systemdesign für die Einführung einer neuen digitalen Multi-Channel Ratenkreditantragsstrecke für die Commerzbank AG: Business Analyst/Solution Architekt</a:t>
            </a:r>
          </a:p>
          <a:p>
            <a:pPr lvl="2"/>
            <a:r>
              <a:rPr lang="de-DE" dirty="0"/>
              <a:t>Funktionale Modellierung von Systemkomponenten für das Multi-Channel Banking zur Digitalisierung verschiedener Prozesse für die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r>
              <a:rPr lang="de-DE" dirty="0"/>
              <a:t>Enterprise/Fachliche Zielarchitektur</a:t>
            </a:r>
          </a:p>
          <a:p>
            <a:pPr lvl="2"/>
            <a:r>
              <a:rPr lang="de-DE" dirty="0"/>
              <a:t>Analyse und Modellierung von IT- und Geschäftsprozessen</a:t>
            </a:r>
          </a:p>
          <a:p>
            <a:pPr lvl="2"/>
            <a:r>
              <a:rPr lang="de-DE" dirty="0"/>
              <a:t>Branchenfokus: Retail Banking und Versicherungen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r>
              <a:rPr lang="de-DE" dirty="0"/>
              <a:t>Managing Consultant, Senacor Technologies AG (seit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/>
              <a:t>M.Sc. in Wirtschaftsinformatik (2014)</a:t>
            </a:r>
          </a:p>
          <a:p>
            <a:pPr lvl="2"/>
            <a:endParaRPr lang="de-DE" dirty="0"/>
          </a:p>
        </p:txBody>
      </p:sp>
      <p:pic>
        <p:nvPicPr>
          <p:cNvPr id="14" name="Picture Placeholder 13" descr="A person smiling at camera&#10;&#10;AI-generated content may be incorrect.">
            <a:extLst>
              <a:ext uri="{FF2B5EF4-FFF2-40B4-BE49-F238E27FC236}">
                <a16:creationId xmlns:a16="http://schemas.microsoft.com/office/drawing/2014/main" id="{9BE9A525-AE42-E285-277B-DB0B8A39E12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r="1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90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r>
              <a:rPr lang="de-DE" dirty="0"/>
              <a:t>Team-Leitung für die Digitalisierung der Nachlass-und Pfändungsprozesse. Aufbau von neuen </a:t>
            </a:r>
            <a:r>
              <a:rPr lang="de-DE" dirty="0" err="1"/>
              <a:t>Frontends</a:t>
            </a:r>
            <a:r>
              <a:rPr lang="de-DE" dirty="0"/>
              <a:t>/APIs für das </a:t>
            </a:r>
            <a:r>
              <a:rPr lang="de-DE" dirty="0" err="1"/>
              <a:t>Direct</a:t>
            </a:r>
            <a:r>
              <a:rPr lang="de-DE" dirty="0"/>
              <a:t> Banking sowie Implementierung einer ETL-Plattform zur Datenmigration im Rahmen der Ablösung des bestandsführenden System zur Pfändungsbearbeitung bei einer deutschlandweit führenden Universalbank: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/>
              <a:t>Entwicklung funktionale und technische Zielarchitektur der neuen IT-Landschaft sowie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der Middleware zur Systemintegration von CRM und Provisionsabrechnung bei einem in Deutschland operierenden Finanzdienstleister: Solution Architekt/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Aufbau einer neuen Abteilung für das Enterprise Architektur Management zur Steuerung der Digitalisierungsinitiativen im Kreditbereich bei einer deutschlandweit führenden Universalbank: Enterprise Architekt</a:t>
            </a:r>
          </a:p>
          <a:p>
            <a:pPr lvl="2"/>
            <a:r>
              <a:rPr lang="de-DE" dirty="0"/>
              <a:t>Leitung Modellierung und Systemdesign für die Einführung einer neuen digitalen Multi-Channel Ratenkreditantragsstrecke bei einer deutschlandweit führenden Universalbank: Business Analyst</a:t>
            </a:r>
          </a:p>
          <a:p>
            <a:pPr lvl="2"/>
            <a:r>
              <a:rPr lang="de-DE" dirty="0"/>
              <a:t>Funktionale Modellierung von Systemkomponenten für das Multi-Channel Banking zur Digitalisierung verschiedener Prozesse im bei einer deutschlandweit führenden Universalbank: Business Analyst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r>
              <a:rPr lang="de-DE" dirty="0"/>
              <a:t>Enterprise/Fachliche Zielarchitektur</a:t>
            </a:r>
          </a:p>
          <a:p>
            <a:pPr lvl="2"/>
            <a:r>
              <a:rPr lang="de-DE" dirty="0"/>
              <a:t>Analyse und Modellierung von IT- und Geschäftsprozessen</a:t>
            </a:r>
          </a:p>
          <a:p>
            <a:pPr lvl="2"/>
            <a:r>
              <a:rPr lang="de-DE" dirty="0"/>
              <a:t>Branchenfokus: Retail Banking und Versicherungen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r>
              <a:rPr lang="de-DE" dirty="0"/>
              <a:t>Managing Consultant, Senacor Technologies AG (seit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/>
              <a:t>M.Sc. in Wirtschaftsinformatik (2014)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E34F12B7-1657-4614-B5B2-E17FC11A381A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kundenanonyme Fassung</a:t>
            </a:r>
          </a:p>
        </p:txBody>
      </p:sp>
      <p:pic>
        <p:nvPicPr>
          <p:cNvPr id="15" name="Picture Placeholder 14" descr="A person smiling at camera&#10;&#10;AI-generated content may be incorrect.">
            <a:extLst>
              <a:ext uri="{FF2B5EF4-FFF2-40B4-BE49-F238E27FC236}">
                <a16:creationId xmlns:a16="http://schemas.microsoft.com/office/drawing/2014/main" id="{3F72870A-5D1F-DBDF-2B6A-23BED02C913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r="1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66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D988757D-2107-4A4B-A4A0-FACE60E25B6D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Ausbildung und berufliche Erfahrung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B.Sc. in Wirtschaftsinformatik (2011) 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600" b="1" dirty="0"/>
              <a:t>Ergänzung: </a:t>
            </a:r>
            <a:r>
              <a:rPr lang="de-DE" sz="1600" b="1" dirty="0" err="1"/>
              <a:t>Skill</a:t>
            </a:r>
            <a:r>
              <a:rPr lang="de-DE" sz="1600" b="1" dirty="0"/>
              <a:t> Profil / Tech Stack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9900188-0B45-4979-AF95-2E583F000474}"/>
              </a:ext>
            </a:extLst>
          </p:cNvPr>
          <p:cNvSpPr txBox="1">
            <a:spLocks noChangeAspect="1"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Projekterfahrung</a:t>
            </a:r>
          </a:p>
          <a:p>
            <a:pPr lvl="2"/>
            <a:r>
              <a:rPr lang="de-DE" dirty="0"/>
              <a:t>Grob/Fachkonzeption von Systemkomponenten für die Neuausrichtung der Prozess- und Systemlandschaft in der Absatzplanung und Bestellwesen bei einem Europaweit führenden Automobilkonzern: Business Analyst</a:t>
            </a:r>
          </a:p>
          <a:p>
            <a:pPr lvl="2"/>
            <a:endParaRPr lang="de-DE" dirty="0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704F7B24-0B55-4027-B954-DE54602212AB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optionale Ergänzungen</a:t>
            </a:r>
          </a:p>
        </p:txBody>
      </p:sp>
    </p:spTree>
    <p:extLst>
      <p:ext uri="{BB962C8B-B14F-4D97-AF65-F5344CB8AC3E}">
        <p14:creationId xmlns:p14="http://schemas.microsoft.com/office/powerpoint/2010/main" val="3007150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BD85B-CE33-4FA0-A95F-C8BF973244F5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2.xml><?xml version="1.0" encoding="utf-8"?>
<ds:datastoreItem xmlns:ds="http://schemas.openxmlformats.org/officeDocument/2006/customXml" ds:itemID="{B74324EB-C4AB-4800-9C59-8D4992801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DC136B-DFAF-4FC7-9BB2-3354D236D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5</TotalTime>
  <Words>458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Senacor</vt:lpstr>
      <vt:lpstr>think-cell Folie</vt:lpstr>
      <vt:lpstr>Max Mustermann</vt:lpstr>
      <vt:lpstr>Max Mustermann</vt:lpstr>
      <vt:lpstr>Max Mustermann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Elsässer, Lena</dc:creator>
  <cp:lastModifiedBy>Heinrich, Daniel</cp:lastModifiedBy>
  <cp:revision>25</cp:revision>
  <dcterms:created xsi:type="dcterms:W3CDTF">2020-05-29T06:26:02Z</dcterms:created>
  <dcterms:modified xsi:type="dcterms:W3CDTF">2025-06-12T21:03:11Z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