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4"/>
    <p:sldMasterId id="2147483652" r:id="rId5"/>
  </p:sldMasterIdLst>
  <p:notesMasterIdLst>
    <p:notesMasterId r:id="rId9"/>
  </p:notesMasterIdLst>
  <p:sldIdLst>
    <p:sldId id="263" r:id="rId6"/>
    <p:sldId id="264" r:id="rId7"/>
    <p:sldId id="258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g1ANGqJsM3iOnAxjRxThfBdrcK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1B2F09-27DD-4671-AFBC-7E70C42935D1}" v="187" dt="2025-03-30T15:59:37.465"/>
    <p1510:client id="{75922B94-C344-0845-62B2-967FBBA7218B}" v="341" dt="2025-03-30T15:50:39.9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4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10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customschemas.google.com/relationships/presentationmetadata" Target="metadata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1800F874-C7CD-BF56-E868-9BA6B6F71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>
            <a:extLst>
              <a:ext uri="{FF2B5EF4-FFF2-40B4-BE49-F238E27FC236}">
                <a16:creationId xmlns:a16="http://schemas.microsoft.com/office/drawing/2014/main" id="{319C105F-72F1-D1B9-00A0-E95BDC7338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:notes">
            <a:extLst>
              <a:ext uri="{FF2B5EF4-FFF2-40B4-BE49-F238E27FC236}">
                <a16:creationId xmlns:a16="http://schemas.microsoft.com/office/drawing/2014/main" id="{FEC22CC3-F1FC-D48A-F4DF-F0D672CFCC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0551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F748E52C-2088-F79E-C2E7-AB34DC5F7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>
            <a:extLst>
              <a:ext uri="{FF2B5EF4-FFF2-40B4-BE49-F238E27FC236}">
                <a16:creationId xmlns:a16="http://schemas.microsoft.com/office/drawing/2014/main" id="{1B6A5337-2F88-9A74-214F-4C4C62435C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:notes">
            <a:extLst>
              <a:ext uri="{FF2B5EF4-FFF2-40B4-BE49-F238E27FC236}">
                <a16:creationId xmlns:a16="http://schemas.microsoft.com/office/drawing/2014/main" id="{62CF486E-77FC-FA1C-2BC1-F3138AF7D5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7210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V-Profil">
  <p:cSld name="1_CV-Profil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/>
          <p:nvPr/>
        </p:nvSpPr>
        <p:spPr>
          <a:xfrm>
            <a:off x="0" y="3646743"/>
            <a:ext cx="12192000" cy="321125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"/>
          <p:cNvSpPr txBox="1">
            <a:spLocks noGrp="1"/>
          </p:cNvSpPr>
          <p:nvPr>
            <p:ph type="dt" idx="10"/>
          </p:nvPr>
        </p:nvSpPr>
        <p:spPr>
          <a:xfrm>
            <a:off x="478800" y="6555600"/>
            <a:ext cx="6624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/>
          <p:nvPr/>
        </p:nvSpPr>
        <p:spPr>
          <a:xfrm>
            <a:off x="478800" y="3767357"/>
            <a:ext cx="3162469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lang="de-DE" sz="1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PROJEKTERFAHRUNGEN (AUSZUG)</a:t>
            </a:r>
            <a:endParaRPr/>
          </a:p>
        </p:txBody>
      </p:sp>
      <p:sp>
        <p:nvSpPr>
          <p:cNvPr id="19" name="Google Shape;19;p5"/>
          <p:cNvSpPr txBox="1"/>
          <p:nvPr/>
        </p:nvSpPr>
        <p:spPr>
          <a:xfrm>
            <a:off x="7133601" y="626225"/>
            <a:ext cx="21154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24650"/>
              </a:buClr>
              <a:buSzPts val="1000"/>
              <a:buFont typeface="Poppins"/>
              <a:buNone/>
            </a:pPr>
            <a:endParaRPr sz="1000" b="1" i="0" u="none" strike="noStrike" cap="none">
              <a:solidFill>
                <a:srgbClr val="7091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478798" y="720000"/>
            <a:ext cx="1123392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/>
          <p:nvPr/>
        </p:nvSpPr>
        <p:spPr>
          <a:xfrm>
            <a:off x="7096151" y="472019"/>
            <a:ext cx="2072526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5"/>
          <p:cNvSpPr txBox="1">
            <a:spLocks noGrp="1"/>
          </p:cNvSpPr>
          <p:nvPr>
            <p:ph type="ftr" idx="11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5pPr>
            <a:lvl6pPr marL="2743200" lvl="5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/>
            </a:lvl6pPr>
            <a:lvl7pPr marL="3200400" lvl="6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marL="3657600" lvl="7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25" name="Google Shape;25;p5"/>
          <p:cNvGrpSpPr/>
          <p:nvPr/>
        </p:nvGrpSpPr>
        <p:grpSpPr>
          <a:xfrm>
            <a:off x="10241984" y="367378"/>
            <a:ext cx="1470743" cy="209663"/>
            <a:chOff x="10240056" y="330434"/>
            <a:chExt cx="1472671" cy="212964"/>
          </a:xfrm>
        </p:grpSpPr>
        <p:sp>
          <p:nvSpPr>
            <p:cNvPr id="26" name="Google Shape;26;p5"/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/>
              <a:ahLst/>
              <a:cxnLst/>
              <a:rect l="l" t="t" r="r" b="b"/>
              <a:pathLst>
                <a:path w="213948" h="204724" extrusionOk="0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/>
              <a:ahLst/>
              <a:cxnLst/>
              <a:rect l="l" t="t" r="r" b="b"/>
              <a:pathLst>
                <a:path w="150166" h="212964" extrusionOk="0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5"/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/>
              <a:ahLst/>
              <a:cxnLst/>
              <a:rect l="l" t="t" r="r" b="b"/>
              <a:pathLst>
                <a:path w="149780" h="202570" extrusionOk="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/>
              <a:ahLst/>
              <a:cxnLst/>
              <a:rect l="l" t="t" r="r" b="b"/>
              <a:pathLst>
                <a:path w="216465" h="208540" extrusionOk="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/>
              <a:ahLst/>
              <a:cxnLst/>
              <a:rect l="l" t="t" r="r" b="b"/>
              <a:pathLst>
                <a:path w="207171" h="202652" extrusionOk="0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/>
              <a:ahLst/>
              <a:cxnLst/>
              <a:rect l="l" t="t" r="r" b="b"/>
              <a:pathLst>
                <a:path w="218794" h="212964" extrusionOk="0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/>
              <a:ahLst/>
              <a:cxnLst/>
              <a:rect l="l" t="t" r="r" b="b"/>
              <a:pathLst>
                <a:path w="196811" h="212964" extrusionOk="0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667318" y="1224000"/>
            <a:ext cx="2268000" cy="22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marL="914400" lvl="1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5pPr>
            <a:lvl6pPr marL="2743200" lvl="5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/>
            </a:lvl6pPr>
            <a:lvl7pPr marL="3200400" lvl="6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marL="3657600" lvl="7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3247391" y="1194852"/>
            <a:ext cx="6283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lang="de-DE" sz="1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FOKUS</a:t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6684354" y="1194852"/>
            <a:ext cx="3771610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lang="de-DE" sz="1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AUSBILDUNG &amp; BERUFLICHE ERFAHRUNG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3"/>
          </p:nvPr>
        </p:nvSpPr>
        <p:spPr>
          <a:xfrm>
            <a:off x="478797" y="4082736"/>
            <a:ext cx="5501753" cy="2281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▪"/>
              <a:defRPr sz="1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5pPr>
            <a:lvl6pPr marL="2743200" lvl="5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/>
            </a:lvl6pPr>
            <a:lvl7pPr marL="3200400" lvl="6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marL="3657600" lvl="7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4"/>
          </p:nvPr>
        </p:nvSpPr>
        <p:spPr>
          <a:xfrm>
            <a:off x="6198247" y="4082736"/>
            <a:ext cx="5514479" cy="2281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▪"/>
              <a:defRPr sz="1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5pPr>
            <a:lvl6pPr marL="2743200" lvl="5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/>
            </a:lvl6pPr>
            <a:lvl7pPr marL="3200400" lvl="6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marL="3657600" lvl="7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5"/>
          </p:nvPr>
        </p:nvSpPr>
        <p:spPr>
          <a:xfrm>
            <a:off x="3247391" y="1530910"/>
            <a:ext cx="3214778" cy="195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  <a:defRPr sz="10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5pPr>
            <a:lvl6pPr marL="2743200" lvl="5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/>
            </a:lvl6pPr>
            <a:lvl7pPr marL="3200400" lvl="6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marL="3657600" lvl="7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6"/>
          </p:nvPr>
        </p:nvSpPr>
        <p:spPr>
          <a:xfrm>
            <a:off x="6684354" y="1530910"/>
            <a:ext cx="5028373" cy="195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  <a:defRPr sz="10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5pPr>
            <a:lvl6pPr marL="2743200" lvl="5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/>
            </a:lvl6pPr>
            <a:lvl7pPr marL="3200400" lvl="6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marL="3657600" lvl="7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>
            <a:spLocks noGrp="1"/>
          </p:cNvSpPr>
          <p:nvPr>
            <p:ph type="pic" idx="7"/>
          </p:nvPr>
        </p:nvSpPr>
        <p:spPr>
          <a:xfrm>
            <a:off x="666750" y="1223963"/>
            <a:ext cx="2268538" cy="226853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V-Profil">
  <p:cSld name="2_CV-Profil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3646743"/>
            <a:ext cx="12192000" cy="321125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 txBox="1">
            <a:spLocks noGrp="1"/>
          </p:cNvSpPr>
          <p:nvPr>
            <p:ph type="dt" idx="10"/>
          </p:nvPr>
        </p:nvSpPr>
        <p:spPr>
          <a:xfrm>
            <a:off x="478800" y="6555600"/>
            <a:ext cx="6624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/>
          <p:nvPr/>
        </p:nvSpPr>
        <p:spPr>
          <a:xfrm>
            <a:off x="7133601" y="626225"/>
            <a:ext cx="21154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24650"/>
              </a:buClr>
              <a:buSzPts val="1000"/>
              <a:buFont typeface="Poppins"/>
              <a:buNone/>
            </a:pPr>
            <a:endParaRPr sz="1000" b="1" i="0" u="none" strike="noStrike" cap="none">
              <a:solidFill>
                <a:srgbClr val="7091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478798" y="720000"/>
            <a:ext cx="1123392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/>
          <p:nvPr/>
        </p:nvSpPr>
        <p:spPr>
          <a:xfrm>
            <a:off x="7096151" y="472019"/>
            <a:ext cx="2072526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5pPr>
            <a:lvl6pPr marL="2743200" lvl="5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/>
            </a:lvl6pPr>
            <a:lvl7pPr marL="3200400" lvl="6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marL="3657600" lvl="7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50" name="Google Shape;50;p9"/>
          <p:cNvGrpSpPr/>
          <p:nvPr/>
        </p:nvGrpSpPr>
        <p:grpSpPr>
          <a:xfrm>
            <a:off x="10241984" y="367378"/>
            <a:ext cx="1470743" cy="209663"/>
            <a:chOff x="10240056" y="330434"/>
            <a:chExt cx="1472671" cy="212964"/>
          </a:xfrm>
        </p:grpSpPr>
        <p:sp>
          <p:nvSpPr>
            <p:cNvPr id="51" name="Google Shape;51;p9"/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/>
              <a:ahLst/>
              <a:cxnLst/>
              <a:rect l="l" t="t" r="r" b="b"/>
              <a:pathLst>
                <a:path w="213948" h="204724" extrusionOk="0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9"/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/>
              <a:ahLst/>
              <a:cxnLst/>
              <a:rect l="l" t="t" r="r" b="b"/>
              <a:pathLst>
                <a:path w="150166" h="212964" extrusionOk="0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9"/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/>
              <a:ahLst/>
              <a:cxnLst/>
              <a:rect l="l" t="t" r="r" b="b"/>
              <a:pathLst>
                <a:path w="149780" h="202570" extrusionOk="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9"/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/>
              <a:ahLst/>
              <a:cxnLst/>
              <a:rect l="l" t="t" r="r" b="b"/>
              <a:pathLst>
                <a:path w="216465" h="208540" extrusionOk="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9"/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/>
              <a:ahLst/>
              <a:cxnLst/>
              <a:rect l="l" t="t" r="r" b="b"/>
              <a:pathLst>
                <a:path w="207171" h="202652" extrusionOk="0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9"/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/>
              <a:ahLst/>
              <a:cxnLst/>
              <a:rect l="l" t="t" r="r" b="b"/>
              <a:pathLst>
                <a:path w="218794" h="212964" extrusionOk="0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9"/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/>
              <a:ahLst/>
              <a:cxnLst/>
              <a:rect l="l" t="t" r="r" b="b"/>
              <a:pathLst>
                <a:path w="196811" h="212964" extrusionOk="0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666000" y="1224000"/>
            <a:ext cx="360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marL="914400" lvl="1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5pPr>
            <a:lvl6pPr marL="2743200" lvl="5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/>
            </a:lvl6pPr>
            <a:lvl7pPr marL="3200400" lvl="6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marL="3657600" lvl="7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478800" y="3767357"/>
            <a:ext cx="3162469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lang="de-DE" sz="1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PROJEKTERFAHRUNGEN (AUSZUG)</a:t>
            </a: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4481282" y="1194852"/>
            <a:ext cx="6283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lang="de-DE" sz="1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FOKUS</a:t>
            </a: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7798631" y="1194852"/>
            <a:ext cx="3771610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lang="de-DE" sz="1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AUSBILDUNG &amp; BERUFLICHE ERFAHRUNG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3"/>
          </p:nvPr>
        </p:nvSpPr>
        <p:spPr>
          <a:xfrm>
            <a:off x="478797" y="4082736"/>
            <a:ext cx="5501753" cy="2281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▪"/>
              <a:defRPr sz="1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5pPr>
            <a:lvl6pPr marL="2743200" lvl="5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/>
            </a:lvl6pPr>
            <a:lvl7pPr marL="3200400" lvl="6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marL="3657600" lvl="7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4"/>
          </p:nvPr>
        </p:nvSpPr>
        <p:spPr>
          <a:xfrm>
            <a:off x="6198247" y="4082736"/>
            <a:ext cx="5514479" cy="2281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▪"/>
              <a:defRPr sz="1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5pPr>
            <a:lvl6pPr marL="2743200" lvl="5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/>
            </a:lvl6pPr>
            <a:lvl7pPr marL="3200400" lvl="6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marL="3657600" lvl="7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5"/>
          </p:nvPr>
        </p:nvSpPr>
        <p:spPr>
          <a:xfrm>
            <a:off x="4481283" y="1530910"/>
            <a:ext cx="3103942" cy="195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  <a:defRPr sz="10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5pPr>
            <a:lvl6pPr marL="2743200" lvl="5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/>
            </a:lvl6pPr>
            <a:lvl7pPr marL="3200400" lvl="6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marL="3657600" lvl="7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6"/>
          </p:nvPr>
        </p:nvSpPr>
        <p:spPr>
          <a:xfrm>
            <a:off x="7798631" y="1530910"/>
            <a:ext cx="3914095" cy="195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  <a:defRPr sz="10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5pPr>
            <a:lvl6pPr marL="2743200" lvl="5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/>
            </a:lvl6pPr>
            <a:lvl7pPr marL="3200400" lvl="6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marL="3657600" lvl="7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>
            <a:spLocks noGrp="1"/>
          </p:cNvSpPr>
          <p:nvPr>
            <p:ph type="pic" idx="7"/>
          </p:nvPr>
        </p:nvSpPr>
        <p:spPr>
          <a:xfrm>
            <a:off x="667137" y="1224256"/>
            <a:ext cx="3598863" cy="224948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x Content">
  <p:cSld name="0x Content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>
            <a:spLocks noGrp="1"/>
          </p:cNvSpPr>
          <p:nvPr>
            <p:ph type="body" idx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 b="1" i="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/>
            </a:lvl4pPr>
            <a:lvl5pPr marL="2286000" lvl="4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5pPr>
            <a:lvl6pPr marL="2743200" lvl="5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lphaLcPeriod"/>
              <a:defRPr/>
            </a:lvl6pPr>
            <a:lvl7pPr marL="3200400" lvl="6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marL="3657600" lvl="7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800"/>
              </a:spcBef>
              <a:spcAft>
                <a:spcPts val="400"/>
              </a:spcAft>
              <a:buClr>
                <a:schemeClr val="l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478800" y="6555600"/>
            <a:ext cx="6624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grpSp>
        <p:nvGrpSpPr>
          <p:cNvPr id="72" name="Google Shape;72;p7"/>
          <p:cNvGrpSpPr/>
          <p:nvPr/>
        </p:nvGrpSpPr>
        <p:grpSpPr>
          <a:xfrm>
            <a:off x="10241984" y="367378"/>
            <a:ext cx="1470743" cy="209663"/>
            <a:chOff x="10240056" y="330434"/>
            <a:chExt cx="1472671" cy="212964"/>
          </a:xfrm>
        </p:grpSpPr>
        <p:sp>
          <p:nvSpPr>
            <p:cNvPr id="73" name="Google Shape;73;p7"/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/>
              <a:ahLst/>
              <a:cxnLst/>
              <a:rect l="l" t="t" r="r" b="b"/>
              <a:pathLst>
                <a:path w="213948" h="204724" extrusionOk="0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/>
              <a:ahLst/>
              <a:cxnLst/>
              <a:rect l="l" t="t" r="r" b="b"/>
              <a:pathLst>
                <a:path w="150166" h="212964" extrusionOk="0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/>
              <a:ahLst/>
              <a:cxnLst/>
              <a:rect l="l" t="t" r="r" b="b"/>
              <a:pathLst>
                <a:path w="149780" h="202570" extrusionOk="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/>
              <a:ahLst/>
              <a:cxnLst/>
              <a:rect l="l" t="t" r="r" b="b"/>
              <a:pathLst>
                <a:path w="216465" h="208540" extrusionOk="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/>
              <a:ahLst/>
              <a:cxnLst/>
              <a:rect l="l" t="t" r="r" b="b"/>
              <a:pathLst>
                <a:path w="207171" h="202652" extrusionOk="0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/>
              <a:ahLst/>
              <a:cxnLst/>
              <a:rect l="l" t="t" r="r" b="b"/>
              <a:pathLst>
                <a:path w="218794" h="212964" extrusionOk="0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/>
              <a:ahLst/>
              <a:cxnLst/>
              <a:rect l="l" t="t" r="r" b="b"/>
              <a:pathLst>
                <a:path w="196811" h="212964" extrusionOk="0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478799" y="719998"/>
            <a:ext cx="112339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x Content">
  <p:cSld name="0x Content"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>
            <a:spLocks noGrp="1"/>
          </p:cNvSpPr>
          <p:nvPr>
            <p:ph type="body" idx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 b="1" i="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/>
            </a:lvl4pPr>
            <a:lvl5pPr marL="2286000" lvl="4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5pPr>
            <a:lvl6pPr marL="2743200" lvl="5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lphaLcPeriod"/>
              <a:defRPr/>
            </a:lvl6pPr>
            <a:lvl7pPr marL="3200400" lvl="6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marL="3657600" lvl="7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800"/>
              </a:spcBef>
              <a:spcAft>
                <a:spcPts val="400"/>
              </a:spcAft>
              <a:buClr>
                <a:schemeClr val="l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dt" idx="10"/>
          </p:nvPr>
        </p:nvSpPr>
        <p:spPr>
          <a:xfrm>
            <a:off x="478800" y="6555600"/>
            <a:ext cx="6624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ftr" idx="11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sldNum" idx="12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grpSp>
        <p:nvGrpSpPr>
          <p:cNvPr id="92" name="Google Shape;92;p8"/>
          <p:cNvGrpSpPr/>
          <p:nvPr/>
        </p:nvGrpSpPr>
        <p:grpSpPr>
          <a:xfrm>
            <a:off x="10241984" y="367378"/>
            <a:ext cx="1470743" cy="209663"/>
            <a:chOff x="10240056" y="330434"/>
            <a:chExt cx="1472671" cy="212964"/>
          </a:xfrm>
        </p:grpSpPr>
        <p:sp>
          <p:nvSpPr>
            <p:cNvPr id="93" name="Google Shape;93;p8"/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/>
              <a:ahLst/>
              <a:cxnLst/>
              <a:rect l="l" t="t" r="r" b="b"/>
              <a:pathLst>
                <a:path w="213948" h="204724" extrusionOk="0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/>
              <a:ahLst/>
              <a:cxnLst/>
              <a:rect l="l" t="t" r="r" b="b"/>
              <a:pathLst>
                <a:path w="150166" h="212964" extrusionOk="0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/>
              <a:ahLst/>
              <a:cxnLst/>
              <a:rect l="l" t="t" r="r" b="b"/>
              <a:pathLst>
                <a:path w="149780" h="202570" extrusionOk="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/>
              <a:ahLst/>
              <a:cxnLst/>
              <a:rect l="l" t="t" r="r" b="b"/>
              <a:pathLst>
                <a:path w="216465" h="208540" extrusionOk="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/>
              <a:ahLst/>
              <a:cxnLst/>
              <a:rect l="l" t="t" r="r" b="b"/>
              <a:pathLst>
                <a:path w="207171" h="202652" extrusionOk="0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/>
              <a:ahLst/>
              <a:cxnLst/>
              <a:rect l="l" t="t" r="r" b="b"/>
              <a:pathLst>
                <a:path w="218794" h="212964" extrusionOk="0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/>
              <a:ahLst/>
              <a:cxnLst/>
              <a:rect l="l" t="t" r="r" b="b"/>
              <a:pathLst>
                <a:path w="196811" h="212964" extrusionOk="0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478799" y="719998"/>
            <a:ext cx="112339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478799" y="719999"/>
            <a:ext cx="11233927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dt" idx="10"/>
          </p:nvPr>
        </p:nvSpPr>
        <p:spPr>
          <a:xfrm>
            <a:off x="478800" y="6555600"/>
            <a:ext cx="6624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ftr" idx="11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ldNum" idx="12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478799" y="1692000"/>
            <a:ext cx="11221201" cy="4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lphaLcPeriod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0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4020">
          <p15:clr>
            <a:srgbClr val="F26B43"/>
          </p15:clr>
        </p15:guide>
        <p15:guide id="3" orient="horz" pos="1063">
          <p15:clr>
            <a:srgbClr val="F26B43"/>
          </p15:clr>
        </p15:guide>
        <p15:guide id="4" pos="302">
          <p15:clr>
            <a:srgbClr val="F26B43"/>
          </p15:clr>
        </p15:guide>
        <p15:guide id="5" pos="7378">
          <p15:clr>
            <a:srgbClr val="F26B43"/>
          </p15:clr>
        </p15:guide>
        <p15:guide id="6" orient="horz" pos="21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 txBox="1">
            <a:spLocks noGrp="1"/>
          </p:cNvSpPr>
          <p:nvPr>
            <p:ph type="title"/>
          </p:nvPr>
        </p:nvSpPr>
        <p:spPr>
          <a:xfrm>
            <a:off x="478799" y="719999"/>
            <a:ext cx="11233927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6"/>
          <p:cNvSpPr txBox="1">
            <a:spLocks noGrp="1"/>
          </p:cNvSpPr>
          <p:nvPr>
            <p:ph type="dt" idx="10"/>
          </p:nvPr>
        </p:nvSpPr>
        <p:spPr>
          <a:xfrm>
            <a:off x="478800" y="6555600"/>
            <a:ext cx="6624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ftr" idx="11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sldNum" idx="12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body" idx="1"/>
          </p:nvPr>
        </p:nvSpPr>
        <p:spPr>
          <a:xfrm>
            <a:off x="478799" y="1692000"/>
            <a:ext cx="11221201" cy="4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lphaLcPeriod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0000"/>
              </a:lnSpc>
              <a:spcBef>
                <a:spcPts val="800"/>
              </a:spcBef>
              <a:spcAft>
                <a:spcPts val="40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4020">
          <p15:clr>
            <a:srgbClr val="F26B43"/>
          </p15:clr>
        </p15:guide>
        <p15:guide id="3" orient="horz" pos="1063">
          <p15:clr>
            <a:srgbClr val="F26B43"/>
          </p15:clr>
        </p15:guide>
        <p15:guide id="4" pos="302">
          <p15:clr>
            <a:srgbClr val="F26B43"/>
          </p15:clr>
        </p15:guide>
        <p15:guide id="5" pos="7378">
          <p15:clr>
            <a:srgbClr val="F26B43"/>
          </p15:clr>
        </p15:guide>
        <p15:guide id="6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91A6A3D9-E3BD-41FB-305C-67AA4B0DC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>
            <a:extLst>
              <a:ext uri="{FF2B5EF4-FFF2-40B4-BE49-F238E27FC236}">
                <a16:creationId xmlns:a16="http://schemas.microsoft.com/office/drawing/2014/main" id="{AB0776C7-AED5-FCE8-59B9-77CCFCDAB07D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478800" y="6555600"/>
            <a:ext cx="6624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30.03.2025</a:t>
            </a:r>
            <a:endParaRPr lang="de-DE" dirty="0"/>
          </a:p>
        </p:txBody>
      </p:sp>
      <p:sp>
        <p:nvSpPr>
          <p:cNvPr id="112" name="Google Shape;112;p1">
            <a:extLst>
              <a:ext uri="{FF2B5EF4-FFF2-40B4-BE49-F238E27FC236}">
                <a16:creationId xmlns:a16="http://schemas.microsoft.com/office/drawing/2014/main" id="{4DFD6178-BAB0-C9C1-C612-20746A5242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8798" y="720000"/>
            <a:ext cx="1123392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de-DE" dirty="0"/>
              <a:t>Name</a:t>
            </a:r>
            <a:endParaRPr dirty="0"/>
          </a:p>
        </p:txBody>
      </p:sp>
      <p:sp>
        <p:nvSpPr>
          <p:cNvPr id="113" name="Google Shape;113;p1">
            <a:extLst>
              <a:ext uri="{FF2B5EF4-FFF2-40B4-BE49-F238E27FC236}">
                <a16:creationId xmlns:a16="http://schemas.microsoft.com/office/drawing/2014/main" id="{82E652BD-51ED-5A92-23B4-39214FD860F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Senacor Technologies AG</a:t>
            </a:r>
            <a:endParaRPr/>
          </a:p>
        </p:txBody>
      </p:sp>
      <p:sp>
        <p:nvSpPr>
          <p:cNvPr id="114" name="Google Shape;114;p1">
            <a:extLst>
              <a:ext uri="{FF2B5EF4-FFF2-40B4-BE49-F238E27FC236}">
                <a16:creationId xmlns:a16="http://schemas.microsoft.com/office/drawing/2014/main" id="{4ED47F53-821A-1A96-BA49-C977BC5F31B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</a:t>
            </a:fld>
            <a:endParaRPr/>
          </a:p>
        </p:txBody>
      </p:sp>
      <p:sp>
        <p:nvSpPr>
          <p:cNvPr id="115" name="Google Shape;115;p1">
            <a:extLst>
              <a:ext uri="{FF2B5EF4-FFF2-40B4-BE49-F238E27FC236}">
                <a16:creationId xmlns:a16="http://schemas.microsoft.com/office/drawing/2014/main" id="{C66D8273-CC82-D50C-C1A8-3109E5E2E4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de-DE" sz="1500"/>
              <a:t>Consultant</a:t>
            </a:r>
            <a:endParaRPr sz="1500"/>
          </a:p>
        </p:txBody>
      </p:sp>
      <p:sp>
        <p:nvSpPr>
          <p:cNvPr id="116" name="Google Shape;116;p1">
            <a:extLst>
              <a:ext uri="{FF2B5EF4-FFF2-40B4-BE49-F238E27FC236}">
                <a16:creationId xmlns:a16="http://schemas.microsoft.com/office/drawing/2014/main" id="{D963FD9D-4993-F3E6-AF68-E79270FABB64}"/>
              </a:ext>
            </a:extLst>
          </p:cNvPr>
          <p:cNvSpPr txBox="1">
            <a:spLocks noGrp="1"/>
          </p:cNvSpPr>
          <p:nvPr>
            <p:ph type="body" idx="5"/>
          </p:nvPr>
        </p:nvSpPr>
        <p:spPr>
          <a:xfrm>
            <a:off x="3247391" y="1530910"/>
            <a:ext cx="3214778" cy="195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</a:pPr>
            <a:endParaRPr lang="de-DE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>
            <a:extLst>
              <a:ext uri="{FF2B5EF4-FFF2-40B4-BE49-F238E27FC236}">
                <a16:creationId xmlns:a16="http://schemas.microsoft.com/office/drawing/2014/main" id="{176E9B62-8B3E-2300-2FFD-B3AEF2AF2A82}"/>
              </a:ext>
            </a:extLst>
          </p:cNvPr>
          <p:cNvSpPr txBox="1">
            <a:spLocks noGrp="1"/>
          </p:cNvSpPr>
          <p:nvPr>
            <p:ph type="body" idx="6"/>
          </p:nvPr>
        </p:nvSpPr>
        <p:spPr>
          <a:xfrm>
            <a:off x="6684354" y="1530910"/>
            <a:ext cx="5028373" cy="195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</a:pPr>
            <a:endParaRPr dirty="0"/>
          </a:p>
        </p:txBody>
      </p:sp>
      <p:sp>
        <p:nvSpPr>
          <p:cNvPr id="2" name="Content Placeholder 16">
            <a:extLst>
              <a:ext uri="{FF2B5EF4-FFF2-40B4-BE49-F238E27FC236}">
                <a16:creationId xmlns:a16="http://schemas.microsoft.com/office/drawing/2014/main" id="{EAAEFF84-68F9-E154-AC1B-B3134CAE4A33}"/>
              </a:ext>
            </a:extLst>
          </p:cNvPr>
          <p:cNvSpPr txBox="1">
            <a:spLocks noChangeAspect="1"/>
          </p:cNvSpPr>
          <p:nvPr/>
        </p:nvSpPr>
        <p:spPr>
          <a:xfrm>
            <a:off x="485282" y="4101476"/>
            <a:ext cx="5501753" cy="226853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lvl="3" indent="0">
              <a:buClr>
                <a:schemeClr val="bg1"/>
              </a:buClr>
              <a:buNone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16">
            <a:extLst>
              <a:ext uri="{FF2B5EF4-FFF2-40B4-BE49-F238E27FC236}">
                <a16:creationId xmlns:a16="http://schemas.microsoft.com/office/drawing/2014/main" id="{883ADFAD-EC7C-6D9C-3BCE-DD250FA87D7C}"/>
              </a:ext>
            </a:extLst>
          </p:cNvPr>
          <p:cNvSpPr txBox="1">
            <a:spLocks noChangeAspect="1"/>
          </p:cNvSpPr>
          <p:nvPr/>
        </p:nvSpPr>
        <p:spPr>
          <a:xfrm>
            <a:off x="6204967" y="4101476"/>
            <a:ext cx="5501753" cy="3099424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lvl="3" indent="0">
              <a:buClr>
                <a:schemeClr val="bg1"/>
              </a:buClr>
              <a:buNone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54C11E0-2B35-5F43-700C-36CCED982D20}"/>
              </a:ext>
            </a:extLst>
          </p:cNvPr>
          <p:cNvSpPr>
            <a:spLocks noGrp="1"/>
          </p:cNvSpPr>
          <p:nvPr>
            <p:ph type="pic" idx="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4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2CF6B83A-00DF-2269-C129-C9601BBBA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>
            <a:extLst>
              <a:ext uri="{FF2B5EF4-FFF2-40B4-BE49-F238E27FC236}">
                <a16:creationId xmlns:a16="http://schemas.microsoft.com/office/drawing/2014/main" id="{E9216FBB-C3AF-6906-13B5-33F64083324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478800" y="6555600"/>
            <a:ext cx="6624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30.03.2025</a:t>
            </a:r>
            <a:endParaRPr lang="de-DE" dirty="0"/>
          </a:p>
        </p:txBody>
      </p:sp>
      <p:sp>
        <p:nvSpPr>
          <p:cNvPr id="112" name="Google Shape;112;p1">
            <a:extLst>
              <a:ext uri="{FF2B5EF4-FFF2-40B4-BE49-F238E27FC236}">
                <a16:creationId xmlns:a16="http://schemas.microsoft.com/office/drawing/2014/main" id="{C2FD52F0-BCC7-30E0-8D42-73C156B78A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8798" y="720000"/>
            <a:ext cx="1123392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de-DE" dirty="0"/>
              <a:t>Name</a:t>
            </a:r>
            <a:endParaRPr dirty="0"/>
          </a:p>
        </p:txBody>
      </p:sp>
      <p:sp>
        <p:nvSpPr>
          <p:cNvPr id="113" name="Google Shape;113;p1">
            <a:extLst>
              <a:ext uri="{FF2B5EF4-FFF2-40B4-BE49-F238E27FC236}">
                <a16:creationId xmlns:a16="http://schemas.microsoft.com/office/drawing/2014/main" id="{086ADFC9-1DD7-1984-C5E8-6C1C05644A9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Senacor</a:t>
            </a:r>
            <a:r>
              <a:rPr lang="de-DE" dirty="0"/>
              <a:t> Technologies AG</a:t>
            </a:r>
            <a:endParaRPr dirty="0"/>
          </a:p>
        </p:txBody>
      </p:sp>
      <p:sp>
        <p:nvSpPr>
          <p:cNvPr id="114" name="Google Shape;114;p1">
            <a:extLst>
              <a:ext uri="{FF2B5EF4-FFF2-40B4-BE49-F238E27FC236}">
                <a16:creationId xmlns:a16="http://schemas.microsoft.com/office/drawing/2014/main" id="{9BC8623F-706E-AF8F-D7F4-A216FC948D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</a:t>
            </a:fld>
            <a:endParaRPr/>
          </a:p>
        </p:txBody>
      </p:sp>
      <p:sp>
        <p:nvSpPr>
          <p:cNvPr id="115" name="Google Shape;115;p1">
            <a:extLst>
              <a:ext uri="{FF2B5EF4-FFF2-40B4-BE49-F238E27FC236}">
                <a16:creationId xmlns:a16="http://schemas.microsoft.com/office/drawing/2014/main" id="{CA64CA88-AC5B-0B73-42BC-BCAB0366E3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de-DE" sz="1500"/>
              <a:t>Consultant</a:t>
            </a:r>
            <a:endParaRPr sz="1500"/>
          </a:p>
        </p:txBody>
      </p:sp>
      <p:sp>
        <p:nvSpPr>
          <p:cNvPr id="116" name="Google Shape;116;p1">
            <a:extLst>
              <a:ext uri="{FF2B5EF4-FFF2-40B4-BE49-F238E27FC236}">
                <a16:creationId xmlns:a16="http://schemas.microsoft.com/office/drawing/2014/main" id="{ABDE0862-EBA1-FC9D-5903-82B4D70F0714}"/>
              </a:ext>
            </a:extLst>
          </p:cNvPr>
          <p:cNvSpPr txBox="1">
            <a:spLocks noGrp="1"/>
          </p:cNvSpPr>
          <p:nvPr>
            <p:ph type="body" idx="5"/>
          </p:nvPr>
        </p:nvSpPr>
        <p:spPr>
          <a:xfrm>
            <a:off x="3247391" y="1530910"/>
            <a:ext cx="3214778" cy="195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</a:pPr>
            <a:endParaRPr lang="de-DE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>
            <a:extLst>
              <a:ext uri="{FF2B5EF4-FFF2-40B4-BE49-F238E27FC236}">
                <a16:creationId xmlns:a16="http://schemas.microsoft.com/office/drawing/2014/main" id="{62054200-8EA6-02CA-B272-34A58C1A42CC}"/>
              </a:ext>
            </a:extLst>
          </p:cNvPr>
          <p:cNvSpPr txBox="1">
            <a:spLocks noGrp="1"/>
          </p:cNvSpPr>
          <p:nvPr>
            <p:ph type="body" idx="6"/>
          </p:nvPr>
        </p:nvSpPr>
        <p:spPr>
          <a:xfrm>
            <a:off x="6684354" y="1530910"/>
            <a:ext cx="5028373" cy="195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</a:pPr>
            <a:endParaRPr dirty="0"/>
          </a:p>
        </p:txBody>
      </p:sp>
      <p:sp>
        <p:nvSpPr>
          <p:cNvPr id="2" name="Content Placeholder 16">
            <a:extLst>
              <a:ext uri="{FF2B5EF4-FFF2-40B4-BE49-F238E27FC236}">
                <a16:creationId xmlns:a16="http://schemas.microsoft.com/office/drawing/2014/main" id="{B0D64605-A9CA-BDFA-C1B1-BCB95FC5994B}"/>
              </a:ext>
            </a:extLst>
          </p:cNvPr>
          <p:cNvSpPr txBox="1">
            <a:spLocks noChangeAspect="1"/>
          </p:cNvSpPr>
          <p:nvPr/>
        </p:nvSpPr>
        <p:spPr>
          <a:xfrm>
            <a:off x="485282" y="4101476"/>
            <a:ext cx="5501753" cy="226853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lvl="3" indent="0">
              <a:buClr>
                <a:schemeClr val="bg1"/>
              </a:buClr>
              <a:buNone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16">
            <a:extLst>
              <a:ext uri="{FF2B5EF4-FFF2-40B4-BE49-F238E27FC236}">
                <a16:creationId xmlns:a16="http://schemas.microsoft.com/office/drawing/2014/main" id="{B49AAD48-A67D-5B90-506A-46F207EE405C}"/>
              </a:ext>
            </a:extLst>
          </p:cNvPr>
          <p:cNvSpPr txBox="1">
            <a:spLocks noChangeAspect="1"/>
          </p:cNvSpPr>
          <p:nvPr/>
        </p:nvSpPr>
        <p:spPr>
          <a:xfrm>
            <a:off x="6204967" y="4101476"/>
            <a:ext cx="5501753" cy="3099424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lvl="3" indent="0">
              <a:buClr>
                <a:schemeClr val="bg1"/>
              </a:buClr>
              <a:buNone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135;p2">
            <a:extLst>
              <a:ext uri="{FF2B5EF4-FFF2-40B4-BE49-F238E27FC236}">
                <a16:creationId xmlns:a16="http://schemas.microsoft.com/office/drawing/2014/main" id="{31714FB2-ADDB-34F1-1797-7886036F9B82}"/>
              </a:ext>
            </a:extLst>
          </p:cNvPr>
          <p:cNvSpPr/>
          <p:nvPr/>
        </p:nvSpPr>
        <p:spPr>
          <a:xfrm>
            <a:off x="4564742" y="180000"/>
            <a:ext cx="3062040" cy="504646"/>
          </a:xfrm>
          <a:custGeom>
            <a:avLst/>
            <a:gdLst/>
            <a:ahLst/>
            <a:cxnLst/>
            <a:rect l="l" t="t" r="r" b="b"/>
            <a:pathLst>
              <a:path w="4889779" h="1378227" extrusionOk="0">
                <a:moveTo>
                  <a:pt x="211762" y="229705"/>
                </a:moveTo>
                <a:cubicBezTo>
                  <a:pt x="211762" y="102843"/>
                  <a:pt x="-96213" y="0"/>
                  <a:pt x="30649" y="0"/>
                </a:cubicBezTo>
                <a:lnTo>
                  <a:pt x="4660075" y="1"/>
                </a:lnTo>
                <a:cubicBezTo>
                  <a:pt x="4786937" y="1"/>
                  <a:pt x="4889779" y="102843"/>
                  <a:pt x="4889779" y="229705"/>
                </a:cubicBezTo>
                <a:lnTo>
                  <a:pt x="4889779" y="1148523"/>
                </a:lnTo>
                <a:cubicBezTo>
                  <a:pt x="4889779" y="1275385"/>
                  <a:pt x="4786937" y="1378227"/>
                  <a:pt x="4660075" y="1378227"/>
                </a:cubicBezTo>
                <a:lnTo>
                  <a:pt x="441466" y="1378227"/>
                </a:lnTo>
                <a:cubicBezTo>
                  <a:pt x="314604" y="1378227"/>
                  <a:pt x="211762" y="1275385"/>
                  <a:pt x="211762" y="1148523"/>
                </a:cubicBezTo>
                <a:lnTo>
                  <a:pt x="211762" y="22970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kundenanonyme Fassung</a:t>
            </a:r>
            <a:endParaRPr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ACACBCB-89E3-15F9-E445-9666C17749D4}"/>
              </a:ext>
            </a:extLst>
          </p:cNvPr>
          <p:cNvSpPr>
            <a:spLocks noGrp="1"/>
          </p:cNvSpPr>
          <p:nvPr>
            <p:ph type="pic" idx="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9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>
            <a:spLocks noGrp="1"/>
          </p:cNvSpPr>
          <p:nvPr>
            <p:ph type="body" idx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de-DE" sz="1500"/>
              <a:t>Consultant</a:t>
            </a:r>
            <a:endParaRPr sz="1500"/>
          </a:p>
        </p:txBody>
      </p:sp>
      <p:sp>
        <p:nvSpPr>
          <p:cNvPr id="141" name="Google Shape;141;p3"/>
          <p:cNvSpPr txBox="1">
            <a:spLocks noGrp="1"/>
          </p:cNvSpPr>
          <p:nvPr>
            <p:ph type="dt" idx="10"/>
          </p:nvPr>
        </p:nvSpPr>
        <p:spPr>
          <a:xfrm>
            <a:off x="478800" y="6555600"/>
            <a:ext cx="6624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de-DE" dirty="0"/>
              <a:t>30.03.2025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</p:txBody>
      </p:sp>
      <p:sp>
        <p:nvSpPr>
          <p:cNvPr id="142" name="Google Shape;142;p3"/>
          <p:cNvSpPr txBox="1">
            <a:spLocks noGrp="1"/>
          </p:cNvSpPr>
          <p:nvPr>
            <p:ph type="ftr" idx="11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Senacor Technologies AG</a:t>
            </a:r>
            <a:endParaRPr/>
          </a:p>
        </p:txBody>
      </p:sp>
      <p:sp>
        <p:nvSpPr>
          <p:cNvPr id="143" name="Google Shape;143;p3"/>
          <p:cNvSpPr txBox="1">
            <a:spLocks noGrp="1"/>
          </p:cNvSpPr>
          <p:nvPr>
            <p:ph type="sldNum" idx="12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3</a:t>
            </a:fld>
            <a:endParaRPr/>
          </a:p>
        </p:txBody>
      </p:sp>
      <p:sp>
        <p:nvSpPr>
          <p:cNvPr id="144" name="Google Shape;144;p3"/>
          <p:cNvSpPr txBox="1">
            <a:spLocks noGrp="1"/>
          </p:cNvSpPr>
          <p:nvPr>
            <p:ph type="title"/>
          </p:nvPr>
        </p:nvSpPr>
        <p:spPr>
          <a:xfrm>
            <a:off x="478799" y="719998"/>
            <a:ext cx="11233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de-DE" dirty="0"/>
              <a:t>Name</a:t>
            </a:r>
            <a:endParaRPr dirty="0"/>
          </a:p>
        </p:txBody>
      </p:sp>
      <p:sp>
        <p:nvSpPr>
          <p:cNvPr id="145" name="Google Shape;145;p3"/>
          <p:cNvSpPr txBox="1"/>
          <p:nvPr/>
        </p:nvSpPr>
        <p:spPr>
          <a:xfrm>
            <a:off x="478799" y="1714475"/>
            <a:ext cx="5376672" cy="4507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de-DE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Ergänzung: Ausbildung und berufliche Erfahrung</a:t>
            </a:r>
            <a:endParaRPr dirty="0"/>
          </a:p>
          <a:p>
            <a:pPr marL="182880" marR="0" lvl="2" indent="-18288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</a:pPr>
            <a:r>
              <a:rPr lang="de-DE" sz="1000" dirty="0">
                <a:solidFill>
                  <a:schemeClr val="dk1"/>
                </a:solidFill>
              </a:rPr>
              <a:t>ERASMUS in Leicester (2022-2023)</a:t>
            </a:r>
            <a:endParaRPr dirty="0"/>
          </a:p>
          <a:p>
            <a:pPr marL="182880" marR="0" lvl="2" indent="-18288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</a:pPr>
            <a:r>
              <a:rPr lang="de-DE" sz="1000" dirty="0">
                <a:solidFill>
                  <a:schemeClr val="dk1"/>
                </a:solidFill>
              </a:rPr>
              <a:t>Studium des Bauingenieurwesens (2019-2020)</a:t>
            </a:r>
            <a:endParaRPr sz="1000" dirty="0">
              <a:solidFill>
                <a:schemeClr val="dk1"/>
              </a:solidFill>
            </a:endParaRPr>
          </a:p>
          <a:p>
            <a:pPr marL="182880" marR="0" lvl="2" indent="-18288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</a:pPr>
            <a:r>
              <a:rPr lang="de-DE" sz="1000" dirty="0">
                <a:solidFill>
                  <a:schemeClr val="dk1"/>
                </a:solidFill>
              </a:rPr>
              <a:t>Selbststudium: Recherche zu und Arbeit mit Neuronalen Netzen und SQL-Datenbanken</a:t>
            </a:r>
            <a:endParaRPr sz="1000" dirty="0">
              <a:solidFill>
                <a:schemeClr val="dk1"/>
              </a:solidFill>
            </a:endParaRPr>
          </a:p>
          <a:p>
            <a:pPr marL="182880" marR="0" lvl="2" indent="-119379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2" indent="-119379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2" indent="-119379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2" indent="-106679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rPr lang="de-DE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Ergänzung: </a:t>
            </a:r>
            <a:r>
              <a:rPr lang="de-DE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Skill</a:t>
            </a:r>
            <a:r>
              <a:rPr lang="de-DE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Profil / Tech Stack</a:t>
            </a:r>
            <a:endParaRPr dirty="0"/>
          </a:p>
          <a:p>
            <a:pPr marL="182880" marR="0" lvl="2" indent="-18288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</a:pPr>
            <a:r>
              <a:rPr lang="de-DE" sz="1000" dirty="0">
                <a:solidFill>
                  <a:schemeClr val="dk1"/>
                </a:solidFill>
              </a:rPr>
              <a:t>Python, SQL, VBS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4564742" y="180000"/>
            <a:ext cx="3062040" cy="504646"/>
          </a:xfrm>
          <a:custGeom>
            <a:avLst/>
            <a:gdLst/>
            <a:ahLst/>
            <a:cxnLst/>
            <a:rect l="l" t="t" r="r" b="b"/>
            <a:pathLst>
              <a:path w="4889779" h="1378227" extrusionOk="0">
                <a:moveTo>
                  <a:pt x="211762" y="229705"/>
                </a:moveTo>
                <a:cubicBezTo>
                  <a:pt x="211762" y="102843"/>
                  <a:pt x="-96213" y="0"/>
                  <a:pt x="30649" y="0"/>
                </a:cubicBezTo>
                <a:lnTo>
                  <a:pt x="4660075" y="1"/>
                </a:lnTo>
                <a:cubicBezTo>
                  <a:pt x="4786937" y="1"/>
                  <a:pt x="4889779" y="102843"/>
                  <a:pt x="4889779" y="229705"/>
                </a:cubicBezTo>
                <a:lnTo>
                  <a:pt x="4889779" y="1148523"/>
                </a:lnTo>
                <a:cubicBezTo>
                  <a:pt x="4889779" y="1275385"/>
                  <a:pt x="4786937" y="1378227"/>
                  <a:pt x="4660075" y="1378227"/>
                </a:cubicBezTo>
                <a:lnTo>
                  <a:pt x="441466" y="1378227"/>
                </a:lnTo>
                <a:cubicBezTo>
                  <a:pt x="314604" y="1378227"/>
                  <a:pt x="211762" y="1275385"/>
                  <a:pt x="211762" y="1148523"/>
                </a:cubicBezTo>
                <a:lnTo>
                  <a:pt x="211762" y="22970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optionale Ergänzungen</a:t>
            </a:r>
            <a:endParaRPr/>
          </a:p>
        </p:txBody>
      </p:sp>
      <p:sp>
        <p:nvSpPr>
          <p:cNvPr id="147" name="Google Shape;147;p3"/>
          <p:cNvSpPr txBox="1"/>
          <p:nvPr/>
        </p:nvSpPr>
        <p:spPr>
          <a:xfrm>
            <a:off x="6336531" y="1714475"/>
            <a:ext cx="5376672" cy="4507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2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3"/>
          <p:cNvCxnSpPr/>
          <p:nvPr/>
        </p:nvCxnSpPr>
        <p:spPr>
          <a:xfrm rot="2700000">
            <a:off x="4507753" y="2372248"/>
            <a:ext cx="3176016" cy="3176016"/>
          </a:xfrm>
          <a:prstGeom prst="straightConnector1">
            <a:avLst/>
          </a:prstGeom>
          <a:noFill/>
          <a:ln w="9525" cap="flat" cmpd="sng">
            <a:solidFill>
              <a:srgbClr val="BDBDBD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enacor 2023 (Light)">
  <a:themeElements>
    <a:clrScheme name="Senacor PPT 2023">
      <a:dk1>
        <a:srgbClr val="000000"/>
      </a:dk1>
      <a:lt1>
        <a:srgbClr val="FFFFFF"/>
      </a:lt1>
      <a:dk2>
        <a:srgbClr val="929292"/>
      </a:dk2>
      <a:lt2>
        <a:srgbClr val="373737"/>
      </a:lt2>
      <a:accent1>
        <a:srgbClr val="7091C8"/>
      </a:accent1>
      <a:accent2>
        <a:srgbClr val="82B8A1"/>
      </a:accent2>
      <a:accent3>
        <a:srgbClr val="C4C4C4"/>
      </a:accent3>
      <a:accent4>
        <a:srgbClr val="A8A8A8"/>
      </a:accent4>
      <a:accent5>
        <a:srgbClr val="D0D0D0"/>
      </a:accent5>
      <a:accent6>
        <a:srgbClr val="F6C111"/>
      </a:accent6>
      <a:hlink>
        <a:srgbClr val="7191C8"/>
      </a:hlink>
      <a:folHlink>
        <a:srgbClr val="596A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nacor 2023 (Light)">
  <a:themeElements>
    <a:clrScheme name="Senacor PPT 2023">
      <a:dk1>
        <a:srgbClr val="000000"/>
      </a:dk1>
      <a:lt1>
        <a:srgbClr val="FFFFFF"/>
      </a:lt1>
      <a:dk2>
        <a:srgbClr val="929292"/>
      </a:dk2>
      <a:lt2>
        <a:srgbClr val="373737"/>
      </a:lt2>
      <a:accent1>
        <a:srgbClr val="7091C8"/>
      </a:accent1>
      <a:accent2>
        <a:srgbClr val="82B8A1"/>
      </a:accent2>
      <a:accent3>
        <a:srgbClr val="C4C4C4"/>
      </a:accent3>
      <a:accent4>
        <a:srgbClr val="A8A8A8"/>
      </a:accent4>
      <a:accent5>
        <a:srgbClr val="D0D0D0"/>
      </a:accent5>
      <a:accent6>
        <a:srgbClr val="F6C111"/>
      </a:accent6>
      <a:hlink>
        <a:srgbClr val="7191C8"/>
      </a:hlink>
      <a:folHlink>
        <a:srgbClr val="596A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D369A2B9592B44C89D12E69AC892C99" ma:contentTypeVersion="13" ma:contentTypeDescription="Ein neues Dokument erstellen." ma:contentTypeScope="" ma:versionID="b7c9890500993b7ef4df99c3ce3fb323">
  <xsd:schema xmlns:xsd="http://www.w3.org/2001/XMLSchema" xmlns:xs="http://www.w3.org/2001/XMLSchema" xmlns:p="http://schemas.microsoft.com/office/2006/metadata/properties" xmlns:ns2="c70c37c3-6fe6-4316-bb79-6c535e774478" xmlns:ns3="f247cc86-41ce-4e54-895f-61d07d03751e" targetNamespace="http://schemas.microsoft.com/office/2006/metadata/properties" ma:root="true" ma:fieldsID="5fd54ba166cb13e79e250c73cb829276" ns2:_="" ns3:_="">
    <xsd:import namespace="c70c37c3-6fe6-4316-bb79-6c535e774478"/>
    <xsd:import namespace="f247cc86-41ce-4e54-895f-61d07d0375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Person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0c37c3-6fe6-4316-bb79-6c535e7744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ildmarkierungen" ma:readOnly="false" ma:fieldId="{5cf76f15-5ced-4ddc-b409-7134ff3c332f}" ma:taxonomyMulti="true" ma:sspId="3ea49aa2-03d1-4c4a-9f28-6baa57d9157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Personen" ma:index="19" nillable="true" ma:displayName="Personen" ma:format="Dropdown" ma:list="UserInfo" ma:SharePointGroup="0" ma:internalName="Personen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7cc86-41ce-4e54-895f-61d07d03751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1a96274e-1b24-44d9-8f5e-b12b3b3f589b}" ma:internalName="TaxCatchAll" ma:showField="CatchAllData" ma:web="f247cc86-41ce-4e54-895f-61d07d0375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247cc86-41ce-4e54-895f-61d07d03751e" xsi:nil="true"/>
    <Personen xmlns="c70c37c3-6fe6-4316-bb79-6c535e774478">
      <UserInfo>
        <DisplayName/>
        <AccountId xsi:nil="true"/>
        <AccountType/>
      </UserInfo>
    </Personen>
    <lcf76f155ced4ddcb4097134ff3c332f xmlns="c70c37c3-6fe6-4316-bb79-6c535e77447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58D6322-B07B-4579-84B8-62190AE92D8F}">
  <ds:schemaRefs>
    <ds:schemaRef ds:uri="c70c37c3-6fe6-4316-bb79-6c535e774478"/>
    <ds:schemaRef ds:uri="f247cc86-41ce-4e54-895f-61d07d03751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AFD78EE-D511-4CF0-882B-84FC143A3A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78504A-A261-415D-A1DF-34F7D2CAED3B}">
  <ds:schemaRefs>
    <ds:schemaRef ds:uri="http://schemas.microsoft.com/office/2006/documentManagement/types"/>
    <ds:schemaRef ds:uri="http://schemas.microsoft.com/office/2006/metadata/properties"/>
    <ds:schemaRef ds:uri="c70c37c3-6fe6-4316-bb79-6c535e774478"/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f247cc86-41ce-4e54-895f-61d07d03751e"/>
    <ds:schemaRef ds:uri="http://www.w3.org/XML/1998/namespace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Macintosh PowerPoint</Application>
  <PresentationFormat>Widescreen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Noto Sans Symbols</vt:lpstr>
      <vt:lpstr>Poppins</vt:lpstr>
      <vt:lpstr>Senacor 2023 (Light)</vt:lpstr>
      <vt:lpstr>Senacor 2023 (Light)</vt:lpstr>
      <vt:lpstr>Name</vt:lpstr>
      <vt:lpstr>Name</vt:lpstr>
      <vt:lpstr>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Brusch, Ulf</dc:creator>
  <cp:lastModifiedBy>Heinrich, Daniel</cp:lastModifiedBy>
  <cp:revision>137</cp:revision>
  <dcterms:created xsi:type="dcterms:W3CDTF">2023-05-16T12:46:23Z</dcterms:created>
  <dcterms:modified xsi:type="dcterms:W3CDTF">2025-06-03T10:44:13Z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0x010100ED369A2B9592B44C89D12E69AC892C99</vt:lpwstr>
  </property>
  <property fmtid="{D5CDD505-2E9C-101B-9397-08002B2CF9AE}" pid="3" name="MediaServiceImageTags">
    <vt:lpwstr/>
  </property>
  <property fmtid="{D5CDD505-2E9C-101B-9397-08002B2CF9AE}" pid="4" name="Order">
    <vt:r8>78300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TriggerFlowInfo">
    <vt:lpwstr/>
  </property>
</Properties>
</file>