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  <p:sldMasterId id="2147483780" r:id="rId6"/>
  </p:sldMasterIdLst>
  <p:notesMasterIdLst>
    <p:notesMasterId r:id="rId9"/>
  </p:notesMasterIdLst>
  <p:handoutMasterIdLst>
    <p:handoutMasterId r:id="rId10"/>
  </p:handoutMasterIdLst>
  <p:sldIdLst>
    <p:sldId id="2147480362" r:id="rId7"/>
    <p:sldId id="2147480296" r:id="rId8"/>
  </p:sldIdLst>
  <p:sldSz cx="12192000" cy="6858000"/>
  <p:notesSz cx="6858000" cy="9144000"/>
  <p:custDataLst>
    <p:tags r:id="rId11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S_VOWEE" id="{815FDCB0-8261-C048-9B7F-B191318D8057}">
          <p14:sldIdLst>
            <p14:sldId id="2147480362"/>
            <p14:sldId id="2147480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7EA25-2968-5AAB-395D-FDB7F54ED350}" v="10" dt="2024-02-29T16:18:48.097"/>
    <p1510:client id="{80F28D04-7293-4879-84F3-8887C7173CFB}" v="1" dt="2024-02-29T17:52:52.402"/>
    <p1510:client id="{97C96CE9-FA22-4F89-8F21-30BD74DE6062}" v="131" dt="2024-02-29T17:43:11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9F5-74C8-BA54-396A-EDC7B192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CE0C2-D2F2-9B49-4405-B62F60B5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9576-08C6-4668-CA75-CBCD566A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1B92-1B9A-E0A6-BCE3-51A969D6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FE50-BCA4-760D-12C3-82E3806C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242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t>Senacor</a:t>
            </a:r>
            <a:r>
              <a:rPr spc="10"/>
              <a:t> </a:t>
            </a:r>
            <a:r>
              <a:rPr spc="-10"/>
              <a:t>Technologies</a:t>
            </a:r>
            <a:r>
              <a:rPr spc="15"/>
              <a:t> </a:t>
            </a:r>
            <a:r>
              <a:rPr spc="-25"/>
              <a:t>AG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fld id="{B8560312-B458-184C-BFBB-61D86AC54962}" type="datetime1">
              <a:rPr lang="de-DE" spc="-10" smtClean="0"/>
              <a:t>03.06.25</a:t>
            </a:fld>
            <a:endParaRPr spc="-1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  <p:extLst>
      <p:ext uri="{BB962C8B-B14F-4D97-AF65-F5344CB8AC3E}">
        <p14:creationId xmlns:p14="http://schemas.microsoft.com/office/powerpoint/2010/main" val="98322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609896-E5DB-674D-88FD-7BC515AD7F11}" type="datetime1">
              <a:rPr lang="de-DE" smtClean="0"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28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27006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4160563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V-Profil_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27006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HISTORY (EXCERPT)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First </a:t>
            </a:r>
            <a:r>
              <a:rPr lang="de-DE" err="1"/>
              <a:t>name</a:t>
            </a:r>
            <a:r>
              <a:rPr lang="de-DE"/>
              <a:t> Last </a:t>
            </a:r>
            <a:r>
              <a:rPr lang="de-DE" err="1"/>
              <a:t>name</a:t>
            </a:r>
            <a:endParaRPr lang="de-DE"/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4160563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 AND PROFESSIONAL EXPERIENCE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Add Text</a:t>
            </a:r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Add Text</a:t>
            </a:r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Add Focus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Add Experience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9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C0873E-BDE2-4B4E-BA17-5DC8BECDBDC4}" type="datetime1">
              <a:rPr lang="de-DE" smtClean="0"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CBCEEE-98AF-674D-BE27-CD7B41D593FE}" type="datetime1">
              <a:rPr lang="de-DE" smtClean="0"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0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A3C975-3400-8446-D22D-CD7E12651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14F0D678-749F-5213-EBAC-FE0C6AED6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35" imgH="435" progId="TCLayout.ActiveDocument.1">
                  <p:embed/>
                </p:oleObj>
              </mc:Choice>
              <mc:Fallback>
                <p:oleObj name="think-cell Folie" r:id="rId3" imgW="435" imgH="435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14F0D678-749F-5213-EBAC-FE0C6AED623E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397A3F1-954A-E5ED-2502-D7CCF267D9BB}"/>
              </a:ext>
            </a:extLst>
          </p:cNvPr>
          <p:cNvSpPr txBox="1"/>
          <p:nvPr userDrawn="1"/>
        </p:nvSpPr>
        <p:spPr>
          <a:xfrm>
            <a:off x="609918" y="6026900"/>
            <a:ext cx="2060949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sz="1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Wolfsburg, 02.02.2024</a:t>
            </a:r>
            <a:endParaRPr lang="de-DE" sz="1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BFC321-AF73-34B1-2BC3-F5F55D169BC8}"/>
              </a:ext>
            </a:extLst>
          </p:cNvPr>
          <p:cNvGrpSpPr/>
          <p:nvPr userDrawn="1"/>
        </p:nvGrpSpPr>
        <p:grpSpPr>
          <a:xfrm>
            <a:off x="10240057" y="5996920"/>
            <a:ext cx="1470744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5F9B5ED9-B182-D35E-0CA4-244D4863864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DEF32AD2-2AB2-821D-9830-55060927174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4C5BA9F-1DAB-0988-BB56-856EAC5C769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68910D7-795A-201D-D128-DA579F31EAC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85DC581-2093-7FE7-3F79-4653E226870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305E9E3-2923-AF80-9675-435CBD4A7CA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9B26E17-3E17-7697-95DC-6CC4AE123A1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19" y="4496507"/>
            <a:ext cx="11232000" cy="517881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Lorem</a:t>
            </a:r>
            <a:r>
              <a:rPr lang="de-DE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422733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A3C975-3400-8446-D22D-CD7E12651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14F0D678-749F-5213-EBAC-FE0C6AED6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784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35" imgH="435" progId="TCLayout.ActiveDocument.1">
                  <p:embed/>
                </p:oleObj>
              </mc:Choice>
              <mc:Fallback>
                <p:oleObj name="think-cell Folie" r:id="rId3" imgW="435" imgH="435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14F0D678-749F-5213-EBAC-FE0C6AED623E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397A3F1-954A-E5ED-2502-D7CCF267D9BB}"/>
              </a:ext>
            </a:extLst>
          </p:cNvPr>
          <p:cNvSpPr txBox="1"/>
          <p:nvPr userDrawn="1"/>
        </p:nvSpPr>
        <p:spPr>
          <a:xfrm>
            <a:off x="609918" y="6026900"/>
            <a:ext cx="2060949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sz="1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Wolfsburg, 02.02.2024</a:t>
            </a:r>
            <a:endParaRPr lang="de-DE" sz="1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BFC321-AF73-34B1-2BC3-F5F55D169BC8}"/>
              </a:ext>
            </a:extLst>
          </p:cNvPr>
          <p:cNvGrpSpPr/>
          <p:nvPr userDrawn="1"/>
        </p:nvGrpSpPr>
        <p:grpSpPr>
          <a:xfrm>
            <a:off x="10240057" y="5996920"/>
            <a:ext cx="1470744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5F9B5ED9-B182-D35E-0CA4-244D4863864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DEF32AD2-2AB2-821D-9830-55060927174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4C5BA9F-1DAB-0988-BB56-856EAC5C769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68910D7-795A-201D-D128-DA579F31EAC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85DC581-2093-7FE7-3F79-4653E226870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305E9E3-2923-AF80-9675-435CBD4A7CA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9B26E17-3E17-7697-95DC-6CC4AE123A1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19" y="4496507"/>
            <a:ext cx="11232000" cy="517881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Lorem</a:t>
            </a:r>
            <a:r>
              <a:rPr lang="de-DE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724566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1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73231CC-6CAE-970D-B285-D7FC1F515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64964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73231CC-6CAE-970D-B285-D7FC1F5152A1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BF18650-DC51-3E17-F487-761E564586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348911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F18650-DC51-3E17-F487-761E5645867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8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F1E4316-3E1B-9EBB-9665-738E9E2BB1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77483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05" imgH="405" progId="TCLayout.ActiveDocument.1">
                  <p:embed/>
                </p:oleObj>
              </mc:Choice>
              <mc:Fallback>
                <p:oleObj name="think-cell Folie" r:id="rId10" imgW="405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1E4316-3E1B-9EBB-9665-738E9E2BB18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93D57E7-A825-914A-90DF-6E9B38210630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61143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8E48-8C91-2A78-80A2-442941908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F00CD29-1C94-A8DD-FD48-877DD3D9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A94227-C1FE-988B-333C-DD383BA79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Partner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3F8FBC-A017-EC8D-8505-C585AD5382E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D9FD3D1-BB40-6FEC-8062-F2E06364D20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BD43F84A-A535-99C4-5E03-72C55B238DE6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3515" indent="-183515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de-DE" sz="1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2633634-7370-A9CB-CE45-3D3DCCCDD6E4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3515" indent="-183515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de-DE" sz="1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F5FD091-7B7A-36FC-275D-C180E277E0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56801-5E30-9A68-1E88-E217313EE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6CEDA24-7B70-2659-50D7-1040DA5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B4E034-38E4-D1A9-6E12-6FD87F3D8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Partner</a:t>
            </a:r>
          </a:p>
        </p:txBody>
      </p:sp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46EC1975-869C-2E08-D7E8-9D744247B644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3600" indent="-183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de-DE" sz="1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710C3-0E8B-E8EC-6A37-46D49949CFD7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3600" indent="-183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itchFamily="2" charset="2"/>
              <a:buChar char="§"/>
            </a:pPr>
            <a:endParaRPr lang="de-DE" sz="10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E7A8454-5167-AE98-3D8C-651CBB90B385}"/>
              </a:ext>
            </a:extLst>
          </p:cNvPr>
          <p:cNvSpPr txBox="1">
            <a:spLocks/>
          </p:cNvSpPr>
          <p:nvPr/>
        </p:nvSpPr>
        <p:spPr>
          <a:xfrm>
            <a:off x="3247391" y="1530910"/>
            <a:ext cx="3214778" cy="19509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Symbol" pitchFamily="2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D4A6E515-B7FE-C921-4B6A-3F7BC23E89EB}"/>
              </a:ext>
            </a:extLst>
          </p:cNvPr>
          <p:cNvSpPr txBox="1">
            <a:spLocks/>
          </p:cNvSpPr>
          <p:nvPr/>
        </p:nvSpPr>
        <p:spPr>
          <a:xfrm>
            <a:off x="6684354" y="1530910"/>
            <a:ext cx="5028373" cy="19509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Symbol" pitchFamily="2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de-DE" dirty="0"/>
          </a:p>
        </p:txBody>
      </p:sp>
      <p:sp>
        <p:nvSpPr>
          <p:cNvPr id="15" name="Flussdiagramm: Alternativer Prozess 7">
            <a:extLst>
              <a:ext uri="{FF2B5EF4-FFF2-40B4-BE49-F238E27FC236}">
                <a16:creationId xmlns:a16="http://schemas.microsoft.com/office/drawing/2014/main" id="{406D62C2-A83F-4B3B-5171-ADBA0C754D4D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err="1">
                <a:ea typeface="+mn-lt"/>
                <a:cs typeface="+mn-lt"/>
              </a:rPr>
              <a:t>customer</a:t>
            </a:r>
            <a:r>
              <a:rPr lang="de-DE" sz="1400" b="1">
                <a:ea typeface="+mn-lt"/>
                <a:cs typeface="+mn-lt"/>
              </a:rPr>
              <a:t> </a:t>
            </a:r>
            <a:r>
              <a:rPr lang="de-DE" sz="1400" b="1" err="1">
                <a:ea typeface="+mn-lt"/>
                <a:cs typeface="+mn-lt"/>
              </a:rPr>
              <a:t>anonymous</a:t>
            </a:r>
            <a:r>
              <a:rPr lang="de-DE" sz="1400" b="1">
                <a:ea typeface="+mn-lt"/>
                <a:cs typeface="+mn-lt"/>
              </a:rPr>
              <a:t> </a:t>
            </a:r>
            <a:r>
              <a:rPr lang="de-DE" sz="1400" b="1" err="1">
                <a:ea typeface="+mn-lt"/>
                <a:cs typeface="+mn-lt"/>
              </a:rPr>
              <a:t>version</a:t>
            </a:r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2487C4E-FDFC-ABE4-25A0-514EA055541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6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1_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83A819-51AB-478F-855E-A0B89FBD5DC9}">
  <ds:schemaRefs>
    <ds:schemaRef ds:uri="http://purl.org/dc/elements/1.1/"/>
    <ds:schemaRef ds:uri="http://purl.org/dc/dcmitype/"/>
    <ds:schemaRef ds:uri="http://schemas.microsoft.com/office/2006/documentManagement/types"/>
    <ds:schemaRef ds:uri="896e6d41-da10-4c30-ab4e-332975642d34"/>
    <ds:schemaRef ds:uri="http://schemas.microsoft.com/office/infopath/2007/PartnerControls"/>
    <ds:schemaRef ds:uri="http://schemas.openxmlformats.org/package/2006/metadata/core-properties"/>
    <ds:schemaRef ds:uri="d92fabe0-170e-4a80-b096-7cc0b8362d05"/>
    <ds:schemaRef ds:uri="http://schemas.microsoft.com/office/2006/metadata/properties"/>
    <ds:schemaRef ds:uri="http://www.w3.org/XML/1998/namespace"/>
    <ds:schemaRef ds:uri="http://purl.org/dc/terms/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6B87CD-8840-40B9-913F-6269E16157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2497ec2-0945-4f55-8021-79766363dd96}" enabled="0" method="" siteId="{52497ec2-0945-4f55-8021-79766363dd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Barlow</vt:lpstr>
      <vt:lpstr>Calibri</vt:lpstr>
      <vt:lpstr>Symbol</vt:lpstr>
      <vt:lpstr>Wingdings</vt:lpstr>
      <vt:lpstr>Senacor 2023 (Dark)</vt:lpstr>
      <vt:lpstr>Senacor 2023 (Light)</vt:lpstr>
      <vt:lpstr>1_Senacor 2023 (Light)</vt:lpstr>
      <vt:lpstr>think-cell Folie</vt:lpstr>
      <vt:lpstr>Name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4</cp:revision>
  <cp:lastPrinted>2023-09-29T10:30:56Z</cp:lastPrinted>
  <dcterms:created xsi:type="dcterms:W3CDTF">2023-05-16T12:46:23Z</dcterms:created>
  <dcterms:modified xsi:type="dcterms:W3CDTF">2025-06-03T10:45:56Z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