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688" r:id="rId5"/>
  </p:sldMasterIdLst>
  <p:notesMasterIdLst>
    <p:notesMasterId r:id="rId9"/>
  </p:notesMasterIdLst>
  <p:handoutMasterIdLst>
    <p:handoutMasterId r:id="rId10"/>
  </p:handoutMasterIdLst>
  <p:sldIdLst>
    <p:sldId id="2147478475" r:id="rId6"/>
    <p:sldId id="2147478480" r:id="rId7"/>
    <p:sldId id="2147478445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lagen NEU" id="{F7427985-F8A5-4F0D-8FB8-9AE6777AC820}">
          <p14:sldIdLst>
            <p14:sldId id="2147478475"/>
            <p14:sldId id="2147478480"/>
            <p14:sldId id="21474784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6F4CD8-F122-31B9-7A8A-9A01F106891B}" name="Dürmeyer, Felix" initials="DF" userId="S::felix.duermeyer@senacor.com::e681a03b-95e4-4ec6-8dc1-70ae960b34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37"/>
    <a:srgbClr val="FF40FF"/>
    <a:srgbClr val="FF79FF"/>
    <a:srgbClr val="7192C7"/>
    <a:srgbClr val="000000"/>
    <a:srgbClr val="323232"/>
    <a:srgbClr val="F6C111"/>
    <a:srgbClr val="929292"/>
    <a:srgbClr val="EEC34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5502" autoAdjust="0"/>
  </p:normalViewPr>
  <p:slideViewPr>
    <p:cSldViewPr snapToGrid="0">
      <p:cViewPr varScale="1">
        <p:scale>
          <a:sx n="88" d="100"/>
          <a:sy n="88" d="100"/>
        </p:scale>
        <p:origin x="62" y="1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öhler, Robin" userId="085d695e-5e3e-4735-acaf-05074d28e7f2" providerId="ADAL" clId="{C9FFA2DB-3366-429D-A9F1-2C1A84521052}"/>
    <pc:docChg chg="undo redo custSel addSld delSld modSld modSection">
      <pc:chgData name="Köhler, Robin" userId="085d695e-5e3e-4735-acaf-05074d28e7f2" providerId="ADAL" clId="{C9FFA2DB-3366-429D-A9F1-2C1A84521052}" dt="2023-10-17T08:16:12.764" v="667" actId="207"/>
      <pc:docMkLst>
        <pc:docMk/>
      </pc:docMkLst>
      <pc:sldChg chg="modSp mod">
        <pc:chgData name="Köhler, Robin" userId="085d695e-5e3e-4735-acaf-05074d28e7f2" providerId="ADAL" clId="{C9FFA2DB-3366-429D-A9F1-2C1A84521052}" dt="2023-10-17T08:16:12.764" v="667" actId="207"/>
        <pc:sldMkLst>
          <pc:docMk/>
          <pc:sldMk cId="242719847" sldId="2147478445"/>
        </pc:sldMkLst>
        <pc:spChg chg="mod">
          <ac:chgData name="Köhler, Robin" userId="085d695e-5e3e-4735-acaf-05074d28e7f2" providerId="ADAL" clId="{C9FFA2DB-3366-429D-A9F1-2C1A84521052}" dt="2023-10-17T08:15:06.750" v="656" actId="20577"/>
          <ac:spMkLst>
            <pc:docMk/>
            <pc:sldMk cId="242719847" sldId="2147478445"/>
            <ac:spMk id="6" creationId="{ADE5D420-94DB-E393-6B3E-CE10C915F5CB}"/>
          </ac:spMkLst>
        </pc:spChg>
        <pc:spChg chg="mod">
          <ac:chgData name="Köhler, Robin" userId="085d695e-5e3e-4735-acaf-05074d28e7f2" providerId="ADAL" clId="{C9FFA2DB-3366-429D-A9F1-2C1A84521052}" dt="2023-10-17T08:15:54.125" v="665"/>
          <ac:spMkLst>
            <pc:docMk/>
            <pc:sldMk cId="242719847" sldId="2147478445"/>
            <ac:spMk id="7" creationId="{56C35056-864E-8BBC-C4C8-3E5A302D6AAB}"/>
          </ac:spMkLst>
        </pc:spChg>
        <pc:spChg chg="mod">
          <ac:chgData name="Köhler, Robin" userId="085d695e-5e3e-4735-acaf-05074d28e7f2" providerId="ADAL" clId="{C9FFA2DB-3366-429D-A9F1-2C1A84521052}" dt="2023-10-17T08:16:12.764" v="667" actId="207"/>
          <ac:spMkLst>
            <pc:docMk/>
            <pc:sldMk cId="242719847" sldId="2147478445"/>
            <ac:spMk id="8" creationId="{40B018FD-C0AC-7805-C181-AC9F012907A5}"/>
          </ac:spMkLst>
        </pc:spChg>
        <pc:spChg chg="mod">
          <ac:chgData name="Köhler, Robin" userId="085d695e-5e3e-4735-acaf-05074d28e7f2" providerId="ADAL" clId="{C9FFA2DB-3366-429D-A9F1-2C1A84521052}" dt="2023-10-17T08:15:24.100" v="658"/>
          <ac:spMkLst>
            <pc:docMk/>
            <pc:sldMk cId="242719847" sldId="2147478445"/>
            <ac:spMk id="9" creationId="{2AA1862D-D90D-B4AC-7911-05D22E516001}"/>
          </ac:spMkLst>
        </pc:spChg>
      </pc:sldChg>
      <pc:sldChg chg="addSp delSp modSp mod">
        <pc:chgData name="Köhler, Robin" userId="085d695e-5e3e-4735-acaf-05074d28e7f2" providerId="ADAL" clId="{C9FFA2DB-3366-429D-A9F1-2C1A84521052}" dt="2023-10-17T08:08:27.370" v="628" actId="1038"/>
        <pc:sldMkLst>
          <pc:docMk/>
          <pc:sldMk cId="66087383" sldId="2147478475"/>
        </pc:sldMkLst>
        <pc:spChg chg="mod">
          <ac:chgData name="Köhler, Robin" userId="085d695e-5e3e-4735-acaf-05074d28e7f2" providerId="ADAL" clId="{C9FFA2DB-3366-429D-A9F1-2C1A84521052}" dt="2023-10-17T07:22:22.552" v="52" actId="20577"/>
          <ac:spMkLst>
            <pc:docMk/>
            <pc:sldMk cId="66087383" sldId="2147478475"/>
            <ac:spMk id="3" creationId="{CC8939BF-9234-FFB2-4F27-1966C7494E44}"/>
          </ac:spMkLst>
        </pc:spChg>
        <pc:spChg chg="add del mod">
          <ac:chgData name="Köhler, Robin" userId="085d695e-5e3e-4735-acaf-05074d28e7f2" providerId="ADAL" clId="{C9FFA2DB-3366-429D-A9F1-2C1A84521052}" dt="2023-10-17T07:40:31.382" v="55" actId="478"/>
          <ac:spMkLst>
            <pc:docMk/>
            <pc:sldMk cId="66087383" sldId="2147478475"/>
            <ac:spMk id="7" creationId="{D26FD5C5-FA60-7DD6-7870-A67091DAC88D}"/>
          </ac:spMkLst>
        </pc:spChg>
        <pc:spChg chg="add mod ord">
          <ac:chgData name="Köhler, Robin" userId="085d695e-5e3e-4735-acaf-05074d28e7f2" providerId="ADAL" clId="{C9FFA2DB-3366-429D-A9F1-2C1A84521052}" dt="2023-10-17T08:04:41.088" v="323" actId="20577"/>
          <ac:spMkLst>
            <pc:docMk/>
            <pc:sldMk cId="66087383" sldId="2147478475"/>
            <ac:spMk id="8" creationId="{3E9486CF-AE6A-13FE-40A7-D6E688E73A8A}"/>
          </ac:spMkLst>
        </pc:spChg>
        <pc:spChg chg="add mod ord">
          <ac:chgData name="Köhler, Robin" userId="085d695e-5e3e-4735-acaf-05074d28e7f2" providerId="ADAL" clId="{C9FFA2DB-3366-429D-A9F1-2C1A84521052}" dt="2023-10-17T08:03:20.486" v="226" actId="171"/>
          <ac:spMkLst>
            <pc:docMk/>
            <pc:sldMk cId="66087383" sldId="2147478475"/>
            <ac:spMk id="9" creationId="{7F478609-7FF9-3C67-DAFE-921A780ECB3D}"/>
          </ac:spMkLst>
        </pc:spChg>
        <pc:spChg chg="add mod ord">
          <ac:chgData name="Köhler, Robin" userId="085d695e-5e3e-4735-acaf-05074d28e7f2" providerId="ADAL" clId="{C9FFA2DB-3366-429D-A9F1-2C1A84521052}" dt="2023-10-17T08:06:15.253" v="435" actId="1038"/>
          <ac:spMkLst>
            <pc:docMk/>
            <pc:sldMk cId="66087383" sldId="2147478475"/>
            <ac:spMk id="13" creationId="{A1FACB30-1FA0-8FDB-8116-DE614082FA1D}"/>
          </ac:spMkLst>
        </pc:spChg>
        <pc:spChg chg="add mod">
          <ac:chgData name="Köhler, Robin" userId="085d695e-5e3e-4735-acaf-05074d28e7f2" providerId="ADAL" clId="{C9FFA2DB-3366-429D-A9F1-2C1A84521052}" dt="2023-10-17T08:05:09.474" v="326" actId="34135"/>
          <ac:spMkLst>
            <pc:docMk/>
            <pc:sldMk cId="66087383" sldId="2147478475"/>
            <ac:spMk id="16" creationId="{964CF9EC-B193-937A-42A7-FF7911C6F12F}"/>
          </ac:spMkLst>
        </pc:spChg>
        <pc:spChg chg="add mod ord">
          <ac:chgData name="Köhler, Robin" userId="085d695e-5e3e-4735-acaf-05074d28e7f2" providerId="ADAL" clId="{C9FFA2DB-3366-429D-A9F1-2C1A84521052}" dt="2023-10-17T08:08:27.370" v="628" actId="1038"/>
          <ac:spMkLst>
            <pc:docMk/>
            <pc:sldMk cId="66087383" sldId="2147478475"/>
            <ac:spMk id="17" creationId="{B0B1B436-C9F9-66B3-5164-2DA261736F34}"/>
          </ac:spMkLst>
        </pc:spChg>
        <pc:spChg chg="add del mod">
          <ac:chgData name="Köhler, Robin" userId="085d695e-5e3e-4735-acaf-05074d28e7f2" providerId="ADAL" clId="{C9FFA2DB-3366-429D-A9F1-2C1A84521052}" dt="2023-10-17T08:06:56.633" v="439"/>
          <ac:spMkLst>
            <pc:docMk/>
            <pc:sldMk cId="66087383" sldId="2147478475"/>
            <ac:spMk id="18" creationId="{EA39B9D3-E2D9-23BB-BAB0-4BE73D014FDE}"/>
          </ac:spMkLst>
        </pc:spChg>
        <pc:spChg chg="add mod">
          <ac:chgData name="Köhler, Robin" userId="085d695e-5e3e-4735-acaf-05074d28e7f2" providerId="ADAL" clId="{C9FFA2DB-3366-429D-A9F1-2C1A84521052}" dt="2023-10-17T08:08:10.847" v="541" actId="34135"/>
          <ac:spMkLst>
            <pc:docMk/>
            <pc:sldMk cId="66087383" sldId="2147478475"/>
            <ac:spMk id="19" creationId="{BFF7BA2E-45A4-29F9-1278-CA3E2A1EC3A5}"/>
          </ac:spMkLst>
        </pc:spChg>
      </pc:sldChg>
      <pc:sldChg chg="del">
        <pc:chgData name="Köhler, Robin" userId="085d695e-5e3e-4735-acaf-05074d28e7f2" providerId="ADAL" clId="{C9FFA2DB-3366-429D-A9F1-2C1A84521052}" dt="2023-10-17T08:14:22.555" v="632" actId="47"/>
        <pc:sldMkLst>
          <pc:docMk/>
          <pc:sldMk cId="2811914719" sldId="2147478479"/>
        </pc:sldMkLst>
      </pc:sldChg>
      <pc:sldChg chg="addSp modSp add mod">
        <pc:chgData name="Köhler, Robin" userId="085d695e-5e3e-4735-acaf-05074d28e7f2" providerId="ADAL" clId="{C9FFA2DB-3366-429D-A9F1-2C1A84521052}" dt="2023-10-17T08:14:11.250" v="631"/>
        <pc:sldMkLst>
          <pc:docMk/>
          <pc:sldMk cId="3936829395" sldId="2147478480"/>
        </pc:sldMkLst>
        <pc:spChg chg="add mod">
          <ac:chgData name="Köhler, Robin" userId="085d695e-5e3e-4735-acaf-05074d28e7f2" providerId="ADAL" clId="{C9FFA2DB-3366-429D-A9F1-2C1A84521052}" dt="2023-10-17T08:14:11.250" v="631"/>
          <ac:spMkLst>
            <pc:docMk/>
            <pc:sldMk cId="3936829395" sldId="2147478480"/>
            <ac:spMk id="7" creationId="{EC5CE296-4F41-03F7-F837-AAED18B442F7}"/>
          </ac:spMkLst>
        </pc:spChg>
      </pc:sldChg>
    </pc:docChg>
  </pc:docChgLst>
  <pc:docChgLst>
    <pc:chgData name="König, Katharina" userId="865a43fa-60bc-44cd-b1b8-74beff3c3919" providerId="ADAL" clId="{7356D375-6F40-4732-AC46-E8A36A2BD412}"/>
    <pc:docChg chg="modSld">
      <pc:chgData name="König, Katharina" userId="865a43fa-60bc-44cd-b1b8-74beff3c3919" providerId="ADAL" clId="{7356D375-6F40-4732-AC46-E8A36A2BD412}" dt="2024-01-19T15:05:13.894" v="3"/>
      <pc:docMkLst>
        <pc:docMk/>
      </pc:docMkLst>
      <pc:sldChg chg="modSp mod">
        <pc:chgData name="König, Katharina" userId="865a43fa-60bc-44cd-b1b8-74beff3c3919" providerId="ADAL" clId="{7356D375-6F40-4732-AC46-E8A36A2BD412}" dt="2024-01-19T15:04:59.994" v="2"/>
        <pc:sldMkLst>
          <pc:docMk/>
          <pc:sldMk cId="66087383" sldId="2147478475"/>
        </pc:sldMkLst>
        <pc:spChg chg="mod">
          <ac:chgData name="König, Katharina" userId="865a43fa-60bc-44cd-b1b8-74beff3c3919" providerId="ADAL" clId="{7356D375-6F40-4732-AC46-E8A36A2BD412}" dt="2024-01-19T15:04:38.516" v="0"/>
          <ac:spMkLst>
            <pc:docMk/>
            <pc:sldMk cId="66087383" sldId="2147478475"/>
            <ac:spMk id="13" creationId="{A1FACB30-1FA0-8FDB-8116-DE614082FA1D}"/>
          </ac:spMkLst>
        </pc:spChg>
        <pc:spChg chg="mod">
          <ac:chgData name="König, Katharina" userId="865a43fa-60bc-44cd-b1b8-74beff3c3919" providerId="ADAL" clId="{7356D375-6F40-4732-AC46-E8A36A2BD412}" dt="2024-01-19T15:04:59.994" v="2"/>
          <ac:spMkLst>
            <pc:docMk/>
            <pc:sldMk cId="66087383" sldId="2147478475"/>
            <ac:spMk id="17" creationId="{B0B1B436-C9F9-66B3-5164-2DA261736F34}"/>
          </ac:spMkLst>
        </pc:spChg>
      </pc:sldChg>
      <pc:sldChg chg="modSp mod">
        <pc:chgData name="König, Katharina" userId="865a43fa-60bc-44cd-b1b8-74beff3c3919" providerId="ADAL" clId="{7356D375-6F40-4732-AC46-E8A36A2BD412}" dt="2024-01-19T15:05:13.894" v="3"/>
        <pc:sldMkLst>
          <pc:docMk/>
          <pc:sldMk cId="3936829395" sldId="2147478480"/>
        </pc:sldMkLst>
        <pc:spChg chg="mod">
          <ac:chgData name="König, Katharina" userId="865a43fa-60bc-44cd-b1b8-74beff3c3919" providerId="ADAL" clId="{7356D375-6F40-4732-AC46-E8A36A2BD412}" dt="2024-01-19T15:05:13.894" v="3"/>
          <ac:spMkLst>
            <pc:docMk/>
            <pc:sldMk cId="3936829395" sldId="2147478480"/>
            <ac:spMk id="13" creationId="{A1FACB30-1FA0-8FDB-8116-DE614082FA1D}"/>
          </ac:spMkLst>
        </pc:spChg>
        <pc:spChg chg="mod">
          <ac:chgData name="König, Katharina" userId="865a43fa-60bc-44cd-b1b8-74beff3c3919" providerId="ADAL" clId="{7356D375-6F40-4732-AC46-E8A36A2BD412}" dt="2024-01-19T15:04:48.611" v="1"/>
          <ac:spMkLst>
            <pc:docMk/>
            <pc:sldMk cId="3936829395" sldId="2147478480"/>
            <ac:spMk id="17" creationId="{B0B1B436-C9F9-66B3-5164-2DA261736F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0DCB21-F4D3-D1D4-CF0D-BF78D59D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A16866-EFD6-68E7-47B7-8B090D938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5DF0-5E4A-495E-AD8C-CC8FDC636079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0D9FC-B05C-D34D-37E7-C6467BDC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90B14-F39F-A965-0690-1D65B6468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73CE-A8F7-4FAA-8263-09231EA4F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1B49-9609-4E63-A375-FC459FA5B93F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35FA-94A6-4DEF-8F84-D811EAB89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19.01.2024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‹Nr.›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94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19.01.2024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‹Nr.›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1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A97715-E243-44FB-A4DF-8B24568E8B84}" type="datetime1">
              <a:rPr lang="de-DE" smtClean="0"/>
              <a:pPr/>
              <a:t>19.01.2024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‹Nr.›</a:t>
            </a:fld>
            <a:endParaRPr lang="en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45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719999"/>
            <a:ext cx="11232000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2075-B767-A0E7-D40F-8D9F91D37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19.01.2024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206484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Symbol" panose="05050102010706020507" pitchFamily="18" charset="2"/>
        <a:buChar char="-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rabi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lphaL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1063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19.01.2024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‹Nr.›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3244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0" r:id="rId2"/>
    <p:sldLayoutId id="2147483773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020" userDrawn="1">
          <p15:clr>
            <a:srgbClr val="F26B43"/>
          </p15:clr>
        </p15:guide>
        <p15:guide id="3" orient="horz" pos="1063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6CB4C-5F6A-D062-7972-C424E49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19.01.2024</a:t>
            </a:fld>
            <a:endParaRPr lang="en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8939BF-9234-FFB2-4F27-1966C74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3F153-0AB9-AE96-8578-A7F30070EC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Senacor Technologies AG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0B974-A25D-535F-F28E-44364717E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1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A53F4F-D508-EC07-8D4B-82CE9F4D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44AFB2-E434-A3F5-7633-7577DED590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9BA8FC9-03A2-9AC1-D64A-77CE72A64ED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F3516EB-5B76-6B0C-2606-2FD823F3326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80" y="1223731"/>
            <a:ext cx="2268538" cy="2268537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2FF1A088-3CF5-5031-CA0B-42D56A226A42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3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84A18970-A769-DA1E-5D97-0634790DAB43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F478609-7FF9-3C67-DAFE-921A780ECB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36158" y="1050848"/>
            <a:ext cx="796412" cy="363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9486CF-AE6A-13FE-40A7-D6E688E73A8A}"/>
              </a:ext>
            </a:extLst>
          </p:cNvPr>
          <p:cNvSpPr txBox="1">
            <a:spLocks/>
          </p:cNvSpPr>
          <p:nvPr/>
        </p:nvSpPr>
        <p:spPr>
          <a:xfrm>
            <a:off x="3178064" y="1117562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64CF9EC-B193-937A-42A7-FF7911C6F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84354" y="1223731"/>
            <a:ext cx="3755594" cy="19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FACB30-1FA0-8FDB-8116-DE614082FA1D}"/>
              </a:ext>
            </a:extLst>
          </p:cNvPr>
          <p:cNvSpPr txBox="1">
            <a:spLocks/>
          </p:cNvSpPr>
          <p:nvPr/>
        </p:nvSpPr>
        <p:spPr>
          <a:xfrm>
            <a:off x="6608046" y="1117641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AND PROFESSIONAL EXPERIENCE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FF7BA2E-45A4-29F9-1278-CA3E2A1EC3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8798" y="3776012"/>
            <a:ext cx="3214778" cy="219389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0B1B436-C9F9-66B3-5164-2DA261736F34}"/>
              </a:ext>
            </a:extLst>
          </p:cNvPr>
          <p:cNvSpPr txBox="1">
            <a:spLocks/>
          </p:cNvSpPr>
          <p:nvPr/>
        </p:nvSpPr>
        <p:spPr>
          <a:xfrm>
            <a:off x="411155" y="3691363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HISTORY (EXCERPT)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6CB4C-5F6A-D062-7972-C424E49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19.01.2024</a:t>
            </a:fld>
            <a:endParaRPr lang="en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8939BF-9234-FFB2-4F27-1966C74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3F153-0AB9-AE96-8578-A7F30070EC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Senacor Technologies AG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0B974-A25D-535F-F28E-44364717E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2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A53F4F-D508-EC07-8D4B-82CE9F4D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44AFB2-E434-A3F5-7633-7577DED590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9BA8FC9-03A2-9AC1-D64A-77CE72A64ED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F3516EB-5B76-6B0C-2606-2FD823F3326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80" y="1223731"/>
            <a:ext cx="2268538" cy="2268537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2FF1A088-3CF5-5031-CA0B-42D56A226A42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3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84A18970-A769-DA1E-5D97-0634790DAB43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F478609-7FF9-3C67-DAFE-921A780ECB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36158" y="1050848"/>
            <a:ext cx="796412" cy="363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9486CF-AE6A-13FE-40A7-D6E688E73A8A}"/>
              </a:ext>
            </a:extLst>
          </p:cNvPr>
          <p:cNvSpPr txBox="1">
            <a:spLocks/>
          </p:cNvSpPr>
          <p:nvPr/>
        </p:nvSpPr>
        <p:spPr>
          <a:xfrm>
            <a:off x="3178064" y="1117562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64CF9EC-B193-937A-42A7-FF7911C6F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84354" y="1223731"/>
            <a:ext cx="3755594" cy="19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FACB30-1FA0-8FDB-8116-DE614082FA1D}"/>
              </a:ext>
            </a:extLst>
          </p:cNvPr>
          <p:cNvSpPr txBox="1">
            <a:spLocks/>
          </p:cNvSpPr>
          <p:nvPr/>
        </p:nvSpPr>
        <p:spPr>
          <a:xfrm>
            <a:off x="6608046" y="1117641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AND PROFESSIONAL EXPERIENCE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FF7BA2E-45A4-29F9-1278-CA3E2A1EC3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8798" y="3776012"/>
            <a:ext cx="3214778" cy="219389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0B1B436-C9F9-66B3-5164-2DA261736F34}"/>
              </a:ext>
            </a:extLst>
          </p:cNvPr>
          <p:cNvSpPr txBox="1">
            <a:spLocks/>
          </p:cNvSpPr>
          <p:nvPr/>
        </p:nvSpPr>
        <p:spPr>
          <a:xfrm>
            <a:off x="411155" y="3691363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HISTORY (EXCERPT)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ussdiagramm: Alternativer Prozess 7">
            <a:extLst>
              <a:ext uri="{FF2B5EF4-FFF2-40B4-BE49-F238E27FC236}">
                <a16:creationId xmlns:a16="http://schemas.microsoft.com/office/drawing/2014/main" id="{EC5CE296-4F41-03F7-F837-AAED18B442F7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Anonymised Version</a:t>
            </a:r>
          </a:p>
        </p:txBody>
      </p:sp>
    </p:spTree>
    <p:extLst>
      <p:ext uri="{BB962C8B-B14F-4D97-AF65-F5344CB8AC3E}">
        <p14:creationId xmlns:p14="http://schemas.microsoft.com/office/powerpoint/2010/main" val="39368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4F32ACD-8089-CE89-3D1F-A4F747B1F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Position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1DD83-F17C-3D6D-ECB8-9C4D2DC229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A97715-E243-44FB-A4DF-8B24568E8B84}" type="datetime1">
              <a:rPr lang="de-DE" smtClean="0"/>
              <a:pPr/>
              <a:t>19.01.2024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4A4A27-03D5-4A45-FD0B-EB1F03807D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EB38D-8DEC-034E-91B6-6B139149FE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3</a:t>
            </a:fld>
            <a:endParaRPr lang="en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DE5D420-94DB-E393-6B3E-CE10C91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56C35056-864E-8BBC-C4C8-3E5A302D6AAB}"/>
              </a:ext>
            </a:extLst>
          </p:cNvPr>
          <p:cNvSpPr txBox="1">
            <a:spLocks noChangeAspect="1"/>
          </p:cNvSpPr>
          <p:nvPr/>
        </p:nvSpPr>
        <p:spPr>
          <a:xfrm>
            <a:off x="478799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Supplement: Education and Professional Experience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Font typeface="Wingdings" panose="05000000000000000000" pitchFamily="2" charset="2"/>
              <a:buNone/>
            </a:pP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Supplement: Skills / Tech Stack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40B018FD-C0AC-7805-C181-AC9F012907A5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Optional Supplements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2AA1862D-D90D-B4AC-7911-05D22E516001}"/>
              </a:ext>
            </a:extLst>
          </p:cNvPr>
          <p:cNvSpPr txBox="1">
            <a:spLocks noChangeAspect="1"/>
          </p:cNvSpPr>
          <p:nvPr/>
        </p:nvSpPr>
        <p:spPr>
          <a:xfrm>
            <a:off x="6336531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Supplement: Project 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de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E6D0F42-5C05-8580-D27E-5208CA36C3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2700000">
            <a:off x="4507753" y="2372248"/>
            <a:ext cx="3176016" cy="3176016"/>
          </a:xfrm>
          <a:prstGeom prst="line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9847"/>
      </p:ext>
    </p:extLst>
  </p:cSld>
  <p:clrMapOvr>
    <a:masterClrMapping/>
  </p:clrMapOvr>
</p:sld>
</file>

<file path=ppt/theme/theme1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71450" indent="-171450" algn="l">
          <a:spcAft>
            <a:spcPts val="330"/>
          </a:spcAft>
          <a:buFont typeface="Wingdings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Master_2023" id="{69E2B91C-73F8-3141-9371-DDB6FAB7484B}" vid="{D24E23BC-4089-724E-AE17-D279E1740A09}"/>
    </a:ext>
  </a:extLst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86766BAFCFB2A40AD31D852D5FEB3CF" ma:contentTypeVersion="17" ma:contentTypeDescription="Ein neues Dokument erstellen." ma:contentTypeScope="" ma:versionID="d06c9122183e1a0ce9db90fc0f5f9759">
  <xsd:schema xmlns:xsd="http://www.w3.org/2001/XMLSchema" xmlns:xs="http://www.w3.org/2001/XMLSchema" xmlns:p="http://schemas.microsoft.com/office/2006/metadata/properties" xmlns:ns2="b9e4ffd2-11a3-4315-8fd4-c6542e1deaf7" xmlns:ns3="3b09daa4-2b5c-46ef-bcca-ab61debba46f" targetNamespace="http://schemas.microsoft.com/office/2006/metadata/properties" ma:root="true" ma:fieldsID="9c02be245dad7fb98f3daa015dc5122c" ns2:_="" ns3:_="">
    <xsd:import namespace="b9e4ffd2-11a3-4315-8fd4-c6542e1deaf7"/>
    <xsd:import namespace="3b09daa4-2b5c-46ef-bcca-ab61debba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4ffd2-11a3-4315-8fd4-c6542e1dea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9daa4-2b5c-46ef-bcca-ab61debba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ec3fe68-6758-4d0e-90ca-139fb466c740}" ma:internalName="TaxCatchAll" ma:showField="CatchAllData" ma:web="3b09daa4-2b5c-46ef-bcca-ab61debba4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9e4ffd2-11a3-4315-8fd4-c6542e1deaf7">
      <Terms xmlns="http://schemas.microsoft.com/office/infopath/2007/PartnerControls"/>
    </lcf76f155ced4ddcb4097134ff3c332f>
    <TaxCatchAll xmlns="3b09daa4-2b5c-46ef-bcca-ab61debba46f" xsi:nil="true"/>
    <SharedWithUsers xmlns="3b09daa4-2b5c-46ef-bcca-ab61debba46f">
      <UserInfo>
        <DisplayName>Gumlich, Timo</DisplayName>
        <AccountId>988</AccountId>
        <AccountType/>
      </UserInfo>
    </SharedWithUsers>
    <MediaLengthInSeconds xmlns="b9e4ffd2-11a3-4315-8fd4-c6542e1deaf7" xsi:nil="true"/>
  </documentManagement>
</p:properties>
</file>

<file path=customXml/itemProps1.xml><?xml version="1.0" encoding="utf-8"?>
<ds:datastoreItem xmlns:ds="http://schemas.openxmlformats.org/officeDocument/2006/customXml" ds:itemID="{41105344-4E4D-4A05-949C-9504BEA804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C6B794-CB2E-4D72-9C6B-0421069247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e4ffd2-11a3-4315-8fd4-c6542e1deaf7"/>
    <ds:schemaRef ds:uri="3b09daa4-2b5c-46ef-bcca-ab61debba4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83A819-51AB-478F-855E-A0B89FBD5DC9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1d00e4ba-cf8a-4136-899f-7a38fabc35ab"/>
    <ds:schemaRef ds:uri="1bdc9592-e98a-44ce-b96f-0a690d7aee69"/>
    <ds:schemaRef ds:uri="b9e4ffd2-11a3-4315-8fd4-c6542e1deaf7"/>
    <ds:schemaRef ds:uri="3b09daa4-2b5c-46ef-bcca-ab61debba46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Breitbild</PresentationFormat>
  <Paragraphs>61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Wingdings</vt:lpstr>
      <vt:lpstr>Senacor 2023 (Dark)</vt:lpstr>
      <vt:lpstr>Senacor 2023 (Light)</vt:lpstr>
      <vt:lpstr>First name last name</vt:lpstr>
      <vt:lpstr>First name last name</vt:lpstr>
      <vt:lpstr>First name last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Senacor Präsentation</dc:title>
  <dc:subject>IT-Beratung</dc:subject>
  <dc:creator>Brusch, Ulf</dc:creator>
  <cp:keywords>Senacor Farbschema</cp:keywords>
  <cp:lastModifiedBy>König, Katharina</cp:lastModifiedBy>
  <cp:revision>3</cp:revision>
  <cp:lastPrinted>2023-09-29T10:30:56Z</cp:lastPrinted>
  <dcterms:created xsi:type="dcterms:W3CDTF">2023-05-16T12:46:23Z</dcterms:created>
  <dcterms:modified xsi:type="dcterms:W3CDTF">2024-01-19T15:05:16Z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0x01010033489E4C249342439B23770C146C0B77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